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8" r:id="rId2"/>
    <p:sldMasterId id="2147483674" r:id="rId3"/>
  </p:sldMasterIdLst>
  <p:notesMasterIdLst>
    <p:notesMasterId r:id="rId13"/>
  </p:notesMasterIdLst>
  <p:sldIdLst>
    <p:sldId id="279" r:id="rId4"/>
    <p:sldId id="280" r:id="rId5"/>
    <p:sldId id="282" r:id="rId6"/>
    <p:sldId id="283" r:id="rId7"/>
    <p:sldId id="284" r:id="rId8"/>
    <p:sldId id="295" r:id="rId9"/>
    <p:sldId id="301" r:id="rId10"/>
    <p:sldId id="302" r:id="rId11"/>
    <p:sldId id="311" r:id="rId12"/>
  </p:sldIdLst>
  <p:sldSz cx="12192000" cy="6858000"/>
  <p:notesSz cx="6858000" cy="9144000"/>
  <p:embeddedFontLst>
    <p:embeddedFont>
      <p:font typeface="Arial Black" panose="020B0A04020102020204" pitchFamily="34" charset="0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  <p:embeddedFont>
      <p:font typeface="Play" panose="020B060402020202020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4" roundtripDataSignature="AMtx7mju2yxX5XjYJWVumfNBMtKydDhX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9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9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1.fntdata"/><Relationship Id="rId5" Type="http://schemas.openxmlformats.org/officeDocument/2006/relationships/slide" Target="slides/slide2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9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6.fntdata"/><Relationship Id="rId94" Type="http://customschemas.google.com/relationships/presentationmetadata" Target="meta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6" name="Google Shape;73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37" name="Google Shape;737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8" name="Google Shape;758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2" name="Google Shape;862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7" name="Google Shape;877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3" name="Google Shape;90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5" name="Google Shape;1045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7" name="Google Shape;111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36" name="Google Shape;1136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241" name="Google Shape;1241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3"/>
          <p:cNvSpPr txBox="1">
            <a:spLocks noGrp="1"/>
          </p:cNvSpPr>
          <p:nvPr>
            <p:ph type="title"/>
          </p:nvPr>
        </p:nvSpPr>
        <p:spPr>
          <a:xfrm>
            <a:off x="1486829" y="1432370"/>
            <a:ext cx="5824492" cy="438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47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03"/>
          <p:cNvSpPr txBox="1">
            <a:spLocks noGrp="1"/>
          </p:cNvSpPr>
          <p:nvPr>
            <p:ph type="body" idx="1"/>
          </p:nvPr>
        </p:nvSpPr>
        <p:spPr>
          <a:xfrm>
            <a:off x="1448043" y="2622264"/>
            <a:ext cx="5966064" cy="579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763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03"/>
          <p:cNvSpPr txBox="1">
            <a:spLocks noGrp="1"/>
          </p:cNvSpPr>
          <p:nvPr>
            <p:ph type="ftr" idx="11"/>
          </p:nvPr>
        </p:nvSpPr>
        <p:spPr>
          <a:xfrm>
            <a:off x="4145280" y="6365929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03"/>
          <p:cNvSpPr txBox="1">
            <a:spLocks noGrp="1"/>
          </p:cNvSpPr>
          <p:nvPr>
            <p:ph type="dt" idx="10"/>
          </p:nvPr>
        </p:nvSpPr>
        <p:spPr>
          <a:xfrm>
            <a:off x="609601" y="6365929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03"/>
          <p:cNvSpPr txBox="1">
            <a:spLocks noGrp="1"/>
          </p:cNvSpPr>
          <p:nvPr>
            <p:ph type="sldNum" idx="12"/>
          </p:nvPr>
        </p:nvSpPr>
        <p:spPr>
          <a:xfrm>
            <a:off x="8778241" y="6365929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3"/>
          <p:cNvSpPr txBox="1">
            <a:spLocks noGrp="1"/>
          </p:cNvSpPr>
          <p:nvPr>
            <p:ph type="ftr" idx="11"/>
          </p:nvPr>
        </p:nvSpPr>
        <p:spPr>
          <a:xfrm>
            <a:off x="4145280" y="6365929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93"/>
          <p:cNvSpPr txBox="1">
            <a:spLocks noGrp="1"/>
          </p:cNvSpPr>
          <p:nvPr>
            <p:ph type="dt" idx="10"/>
          </p:nvPr>
        </p:nvSpPr>
        <p:spPr>
          <a:xfrm>
            <a:off x="609601" y="6365929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93"/>
          <p:cNvSpPr txBox="1">
            <a:spLocks noGrp="1"/>
          </p:cNvSpPr>
          <p:nvPr>
            <p:ph type="sldNum" idx="12"/>
          </p:nvPr>
        </p:nvSpPr>
        <p:spPr>
          <a:xfrm>
            <a:off x="8778241" y="6365929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Top tab and main copy">
  <p:cSld name="1. Top tab and main copy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7"/>
          <p:cNvSpPr/>
          <p:nvPr/>
        </p:nvSpPr>
        <p:spPr>
          <a:xfrm>
            <a:off x="-420" y="0"/>
            <a:ext cx="3187788" cy="6857615"/>
          </a:xfrm>
          <a:custGeom>
            <a:avLst/>
            <a:gdLst/>
            <a:ahLst/>
            <a:cxnLst/>
            <a:rect l="l" t="t" r="r" b="b"/>
            <a:pathLst>
              <a:path w="5256530" h="11308715" extrusionOk="0">
                <a:moveTo>
                  <a:pt x="0" y="11308556"/>
                </a:moveTo>
                <a:lnTo>
                  <a:pt x="5256384" y="11308556"/>
                </a:lnTo>
                <a:lnTo>
                  <a:pt x="525638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2"/>
              <a:buFont typeface="Arial"/>
              <a:buNone/>
            </a:pPr>
            <a:endParaRPr sz="66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07"/>
          <p:cNvSpPr/>
          <p:nvPr/>
        </p:nvSpPr>
        <p:spPr>
          <a:xfrm rot="10800000">
            <a:off x="221200" y="14287"/>
            <a:ext cx="2744548" cy="6635433"/>
          </a:xfrm>
          <a:custGeom>
            <a:avLst/>
            <a:gdLst/>
            <a:ahLst/>
            <a:cxnLst/>
            <a:rect l="l" t="t" r="r" b="b"/>
            <a:pathLst>
              <a:path w="4525645" h="10942320" extrusionOk="0">
                <a:moveTo>
                  <a:pt x="4525548" y="0"/>
                </a:moveTo>
                <a:lnTo>
                  <a:pt x="1468855" y="0"/>
                </a:lnTo>
                <a:lnTo>
                  <a:pt x="1420370" y="783"/>
                </a:lnTo>
                <a:lnTo>
                  <a:pt x="1372278" y="3118"/>
                </a:lnTo>
                <a:lnTo>
                  <a:pt x="1324603" y="6980"/>
                </a:lnTo>
                <a:lnTo>
                  <a:pt x="1277369" y="12345"/>
                </a:lnTo>
                <a:lnTo>
                  <a:pt x="1230601" y="19189"/>
                </a:lnTo>
                <a:lnTo>
                  <a:pt x="1184322" y="27487"/>
                </a:lnTo>
                <a:lnTo>
                  <a:pt x="1138556" y="37216"/>
                </a:lnTo>
                <a:lnTo>
                  <a:pt x="1093329" y="48352"/>
                </a:lnTo>
                <a:lnTo>
                  <a:pt x="1048664" y="60869"/>
                </a:lnTo>
                <a:lnTo>
                  <a:pt x="1004585" y="74745"/>
                </a:lnTo>
                <a:lnTo>
                  <a:pt x="961117" y="89954"/>
                </a:lnTo>
                <a:lnTo>
                  <a:pt x="918284" y="106474"/>
                </a:lnTo>
                <a:lnTo>
                  <a:pt x="876109" y="124279"/>
                </a:lnTo>
                <a:lnTo>
                  <a:pt x="834618" y="143345"/>
                </a:lnTo>
                <a:lnTo>
                  <a:pt x="793834" y="163649"/>
                </a:lnTo>
                <a:lnTo>
                  <a:pt x="753781" y="185166"/>
                </a:lnTo>
                <a:lnTo>
                  <a:pt x="714485" y="207871"/>
                </a:lnTo>
                <a:lnTo>
                  <a:pt x="675968" y="231742"/>
                </a:lnTo>
                <a:lnTo>
                  <a:pt x="638255" y="256754"/>
                </a:lnTo>
                <a:lnTo>
                  <a:pt x="601370" y="282882"/>
                </a:lnTo>
                <a:lnTo>
                  <a:pt x="565338" y="310102"/>
                </a:lnTo>
                <a:lnTo>
                  <a:pt x="530183" y="338391"/>
                </a:lnTo>
                <a:lnTo>
                  <a:pt x="495929" y="367724"/>
                </a:lnTo>
                <a:lnTo>
                  <a:pt x="462599" y="398076"/>
                </a:lnTo>
                <a:lnTo>
                  <a:pt x="430219" y="429425"/>
                </a:lnTo>
                <a:lnTo>
                  <a:pt x="398813" y="461745"/>
                </a:lnTo>
                <a:lnTo>
                  <a:pt x="368404" y="495013"/>
                </a:lnTo>
                <a:lnTo>
                  <a:pt x="339017" y="529204"/>
                </a:lnTo>
                <a:lnTo>
                  <a:pt x="310676" y="564294"/>
                </a:lnTo>
                <a:lnTo>
                  <a:pt x="283405" y="600260"/>
                </a:lnTo>
                <a:lnTo>
                  <a:pt x="257229" y="637076"/>
                </a:lnTo>
                <a:lnTo>
                  <a:pt x="232171" y="674719"/>
                </a:lnTo>
                <a:lnTo>
                  <a:pt x="208256" y="713165"/>
                </a:lnTo>
                <a:lnTo>
                  <a:pt x="185508" y="752389"/>
                </a:lnTo>
                <a:lnTo>
                  <a:pt x="163952" y="792368"/>
                </a:lnTo>
                <a:lnTo>
                  <a:pt x="143610" y="833077"/>
                </a:lnTo>
                <a:lnTo>
                  <a:pt x="124509" y="874491"/>
                </a:lnTo>
                <a:lnTo>
                  <a:pt x="106671" y="916588"/>
                </a:lnTo>
                <a:lnTo>
                  <a:pt x="90121" y="959342"/>
                </a:lnTo>
                <a:lnTo>
                  <a:pt x="74883" y="1002730"/>
                </a:lnTo>
                <a:lnTo>
                  <a:pt x="60982" y="1046728"/>
                </a:lnTo>
                <a:lnTo>
                  <a:pt x="48441" y="1091310"/>
                </a:lnTo>
                <a:lnTo>
                  <a:pt x="37285" y="1136454"/>
                </a:lnTo>
                <a:lnTo>
                  <a:pt x="27538" y="1182135"/>
                </a:lnTo>
                <a:lnTo>
                  <a:pt x="19224" y="1228328"/>
                </a:lnTo>
                <a:lnTo>
                  <a:pt x="12368" y="1275011"/>
                </a:lnTo>
                <a:lnTo>
                  <a:pt x="6993" y="1322157"/>
                </a:lnTo>
                <a:lnTo>
                  <a:pt x="3124" y="1369745"/>
                </a:lnTo>
                <a:lnTo>
                  <a:pt x="785" y="1417748"/>
                </a:lnTo>
                <a:lnTo>
                  <a:pt x="0" y="1466143"/>
                </a:lnTo>
                <a:lnTo>
                  <a:pt x="0" y="10942075"/>
                </a:lnTo>
                <a:lnTo>
                  <a:pt x="4525548" y="10942075"/>
                </a:lnTo>
                <a:lnTo>
                  <a:pt x="452554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2"/>
              <a:buFont typeface="Arial"/>
              <a:buNone/>
            </a:pPr>
            <a:endParaRPr sz="66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10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10264" y="6109052"/>
            <a:ext cx="504470" cy="46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07"/>
          <p:cNvSpPr txBox="1">
            <a:spLocks noGrp="1"/>
          </p:cNvSpPr>
          <p:nvPr>
            <p:ph type="body" idx="1"/>
          </p:nvPr>
        </p:nvSpPr>
        <p:spPr>
          <a:xfrm>
            <a:off x="228600" y="748952"/>
            <a:ext cx="2743200" cy="55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180000" bIns="0" anchor="ctr" anchorCtr="0">
            <a:sp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07"/>
          <p:cNvSpPr txBox="1">
            <a:spLocks noGrp="1"/>
          </p:cNvSpPr>
          <p:nvPr>
            <p:ph type="body" idx="2"/>
          </p:nvPr>
        </p:nvSpPr>
        <p:spPr>
          <a:xfrm>
            <a:off x="228600" y="1395861"/>
            <a:ext cx="2743200" cy="5233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46800" rIns="180000" bIns="36000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107"/>
          <p:cNvSpPr txBox="1">
            <a:spLocks noGrp="1"/>
          </p:cNvSpPr>
          <p:nvPr>
            <p:ph type="body" idx="3"/>
          </p:nvPr>
        </p:nvSpPr>
        <p:spPr>
          <a:xfrm>
            <a:off x="3810000" y="806102"/>
            <a:ext cx="7848600" cy="4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8640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07"/>
          <p:cNvSpPr txBox="1">
            <a:spLocks noGrp="1"/>
          </p:cNvSpPr>
          <p:nvPr>
            <p:ph type="body" idx="4"/>
          </p:nvPr>
        </p:nvSpPr>
        <p:spPr>
          <a:xfrm>
            <a:off x="3810000" y="1905000"/>
            <a:ext cx="7848600" cy="472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07"/>
          <p:cNvSpPr txBox="1">
            <a:spLocks noGrp="1"/>
          </p:cNvSpPr>
          <p:nvPr>
            <p:ph type="body" idx="5"/>
          </p:nvPr>
        </p:nvSpPr>
        <p:spPr>
          <a:xfrm>
            <a:off x="3810000" y="1296686"/>
            <a:ext cx="7848600" cy="60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  <a:defRPr sz="2000" b="1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07"/>
          <p:cNvSpPr txBox="1">
            <a:spLocks noGrp="1"/>
          </p:cNvSpPr>
          <p:nvPr>
            <p:ph type="sldNum" idx="12"/>
          </p:nvPr>
        </p:nvSpPr>
        <p:spPr>
          <a:xfrm>
            <a:off x="11430000" y="7620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45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3855994" cy="6839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714" y="6108916"/>
            <a:ext cx="3008350" cy="49389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22"/>
          <p:cNvSpPr/>
          <p:nvPr/>
        </p:nvSpPr>
        <p:spPr>
          <a:xfrm>
            <a:off x="574063" y="580217"/>
            <a:ext cx="11043909" cy="5401805"/>
          </a:xfrm>
          <a:custGeom>
            <a:avLst/>
            <a:gdLst/>
            <a:ahLst/>
            <a:cxnLst/>
            <a:rect l="l" t="t" r="r" b="b"/>
            <a:pathLst>
              <a:path w="10848340" h="5311775" extrusionOk="0">
                <a:moveTo>
                  <a:pt x="8992120" y="5311736"/>
                </a:moveTo>
                <a:lnTo>
                  <a:pt x="0" y="5311736"/>
                </a:lnTo>
                <a:lnTo>
                  <a:pt x="0" y="1856181"/>
                </a:lnTo>
                <a:lnTo>
                  <a:pt x="625" y="1807514"/>
                </a:lnTo>
                <a:lnTo>
                  <a:pt x="2492" y="1759155"/>
                </a:lnTo>
                <a:lnTo>
                  <a:pt x="5584" y="1711121"/>
                </a:lnTo>
                <a:lnTo>
                  <a:pt x="9887" y="1663426"/>
                </a:lnTo>
                <a:lnTo>
                  <a:pt x="15385" y="1616085"/>
                </a:lnTo>
                <a:lnTo>
                  <a:pt x="22063" y="1569114"/>
                </a:lnTo>
                <a:lnTo>
                  <a:pt x="29905" y="1522529"/>
                </a:lnTo>
                <a:lnTo>
                  <a:pt x="38897" y="1476344"/>
                </a:lnTo>
                <a:lnTo>
                  <a:pt x="49023" y="1430574"/>
                </a:lnTo>
                <a:lnTo>
                  <a:pt x="60268" y="1385236"/>
                </a:lnTo>
                <a:lnTo>
                  <a:pt x="72616" y="1340344"/>
                </a:lnTo>
                <a:lnTo>
                  <a:pt x="86052" y="1295913"/>
                </a:lnTo>
                <a:lnTo>
                  <a:pt x="100561" y="1251959"/>
                </a:lnTo>
                <a:lnTo>
                  <a:pt x="116128" y="1208498"/>
                </a:lnTo>
                <a:lnTo>
                  <a:pt x="132737" y="1165543"/>
                </a:lnTo>
                <a:lnTo>
                  <a:pt x="150373" y="1123112"/>
                </a:lnTo>
                <a:lnTo>
                  <a:pt x="169021" y="1081218"/>
                </a:lnTo>
                <a:lnTo>
                  <a:pt x="188666" y="1039878"/>
                </a:lnTo>
                <a:lnTo>
                  <a:pt x="209291" y="999106"/>
                </a:lnTo>
                <a:lnTo>
                  <a:pt x="230883" y="958918"/>
                </a:lnTo>
                <a:lnTo>
                  <a:pt x="253425" y="919329"/>
                </a:lnTo>
                <a:lnTo>
                  <a:pt x="276902" y="880354"/>
                </a:lnTo>
                <a:lnTo>
                  <a:pt x="301300" y="842010"/>
                </a:lnTo>
                <a:lnTo>
                  <a:pt x="326602" y="804310"/>
                </a:lnTo>
                <a:lnTo>
                  <a:pt x="352794" y="767270"/>
                </a:lnTo>
                <a:lnTo>
                  <a:pt x="379860" y="730906"/>
                </a:lnTo>
                <a:lnTo>
                  <a:pt x="407785" y="695233"/>
                </a:lnTo>
                <a:lnTo>
                  <a:pt x="436553" y="660265"/>
                </a:lnTo>
                <a:lnTo>
                  <a:pt x="466150" y="626019"/>
                </a:lnTo>
                <a:lnTo>
                  <a:pt x="496560" y="592510"/>
                </a:lnTo>
                <a:lnTo>
                  <a:pt x="527768" y="559753"/>
                </a:lnTo>
                <a:lnTo>
                  <a:pt x="559758" y="527763"/>
                </a:lnTo>
                <a:lnTo>
                  <a:pt x="592515" y="496555"/>
                </a:lnTo>
                <a:lnTo>
                  <a:pt x="626025" y="466146"/>
                </a:lnTo>
                <a:lnTo>
                  <a:pt x="660271" y="436549"/>
                </a:lnTo>
                <a:lnTo>
                  <a:pt x="695238" y="407781"/>
                </a:lnTo>
                <a:lnTo>
                  <a:pt x="730911" y="379856"/>
                </a:lnTo>
                <a:lnTo>
                  <a:pt x="767276" y="352790"/>
                </a:lnTo>
                <a:lnTo>
                  <a:pt x="804315" y="326599"/>
                </a:lnTo>
                <a:lnTo>
                  <a:pt x="842015" y="301296"/>
                </a:lnTo>
                <a:lnTo>
                  <a:pt x="880360" y="276899"/>
                </a:lnTo>
                <a:lnTo>
                  <a:pt x="919335" y="253422"/>
                </a:lnTo>
                <a:lnTo>
                  <a:pt x="958924" y="230880"/>
                </a:lnTo>
                <a:lnTo>
                  <a:pt x="999111" y="209289"/>
                </a:lnTo>
                <a:lnTo>
                  <a:pt x="1039883" y="188663"/>
                </a:lnTo>
                <a:lnTo>
                  <a:pt x="1081224" y="169019"/>
                </a:lnTo>
                <a:lnTo>
                  <a:pt x="1123117" y="150371"/>
                </a:lnTo>
                <a:lnTo>
                  <a:pt x="1165549" y="132735"/>
                </a:lnTo>
                <a:lnTo>
                  <a:pt x="1208503" y="116126"/>
                </a:lnTo>
                <a:lnTo>
                  <a:pt x="1251964" y="100560"/>
                </a:lnTo>
                <a:lnTo>
                  <a:pt x="1295918" y="86051"/>
                </a:lnTo>
                <a:lnTo>
                  <a:pt x="1340348" y="72615"/>
                </a:lnTo>
                <a:lnTo>
                  <a:pt x="1385240" y="60267"/>
                </a:lnTo>
                <a:lnTo>
                  <a:pt x="1430578" y="49022"/>
                </a:lnTo>
                <a:lnTo>
                  <a:pt x="1476347" y="38897"/>
                </a:lnTo>
                <a:lnTo>
                  <a:pt x="1522532" y="29905"/>
                </a:lnTo>
                <a:lnTo>
                  <a:pt x="1569117" y="22063"/>
                </a:lnTo>
                <a:lnTo>
                  <a:pt x="1616088" y="15385"/>
                </a:lnTo>
                <a:lnTo>
                  <a:pt x="1663428" y="9887"/>
                </a:lnTo>
                <a:lnTo>
                  <a:pt x="1711122" y="5584"/>
                </a:lnTo>
                <a:lnTo>
                  <a:pt x="1759156" y="2492"/>
                </a:lnTo>
                <a:lnTo>
                  <a:pt x="1807514" y="625"/>
                </a:lnTo>
                <a:lnTo>
                  <a:pt x="1856181" y="0"/>
                </a:lnTo>
                <a:lnTo>
                  <a:pt x="10848301" y="0"/>
                </a:lnTo>
                <a:lnTo>
                  <a:pt x="10848301" y="3455555"/>
                </a:lnTo>
                <a:lnTo>
                  <a:pt x="10847676" y="3504222"/>
                </a:lnTo>
                <a:lnTo>
                  <a:pt x="10845809" y="3552580"/>
                </a:lnTo>
                <a:lnTo>
                  <a:pt x="10842717" y="3600613"/>
                </a:lnTo>
                <a:lnTo>
                  <a:pt x="10838414" y="3648308"/>
                </a:lnTo>
                <a:lnTo>
                  <a:pt x="10832916" y="3695648"/>
                </a:lnTo>
                <a:lnTo>
                  <a:pt x="10826238" y="3742618"/>
                </a:lnTo>
                <a:lnTo>
                  <a:pt x="10818396" y="3789204"/>
                </a:lnTo>
                <a:lnTo>
                  <a:pt x="10809404" y="3835388"/>
                </a:lnTo>
                <a:lnTo>
                  <a:pt x="10799279" y="3881158"/>
                </a:lnTo>
                <a:lnTo>
                  <a:pt x="10788034" y="3926496"/>
                </a:lnTo>
                <a:lnTo>
                  <a:pt x="10775686" y="3971388"/>
                </a:lnTo>
                <a:lnTo>
                  <a:pt x="10762250" y="4015818"/>
                </a:lnTo>
                <a:lnTo>
                  <a:pt x="10747741" y="4059772"/>
                </a:lnTo>
                <a:lnTo>
                  <a:pt x="10732174" y="4103233"/>
                </a:lnTo>
                <a:lnTo>
                  <a:pt x="10715565" y="4146187"/>
                </a:lnTo>
                <a:lnTo>
                  <a:pt x="10697930" y="4188619"/>
                </a:lnTo>
                <a:lnTo>
                  <a:pt x="10679282" y="4230512"/>
                </a:lnTo>
                <a:lnTo>
                  <a:pt x="10659638" y="4271853"/>
                </a:lnTo>
                <a:lnTo>
                  <a:pt x="10639012" y="4312624"/>
                </a:lnTo>
                <a:lnTo>
                  <a:pt x="10617421" y="4352812"/>
                </a:lnTo>
                <a:lnTo>
                  <a:pt x="10594879" y="4392401"/>
                </a:lnTo>
                <a:lnTo>
                  <a:pt x="10571402" y="4431376"/>
                </a:lnTo>
                <a:lnTo>
                  <a:pt x="10547004" y="4469721"/>
                </a:lnTo>
                <a:lnTo>
                  <a:pt x="10521702" y="4507421"/>
                </a:lnTo>
                <a:lnTo>
                  <a:pt x="10495511" y="4544460"/>
                </a:lnTo>
                <a:lnTo>
                  <a:pt x="10468445" y="4580825"/>
                </a:lnTo>
                <a:lnTo>
                  <a:pt x="10440520" y="4616498"/>
                </a:lnTo>
                <a:lnTo>
                  <a:pt x="10411752" y="4651465"/>
                </a:lnTo>
                <a:lnTo>
                  <a:pt x="10382155" y="4685711"/>
                </a:lnTo>
                <a:lnTo>
                  <a:pt x="10351746" y="4719221"/>
                </a:lnTo>
                <a:lnTo>
                  <a:pt x="10320538" y="4751978"/>
                </a:lnTo>
                <a:lnTo>
                  <a:pt x="10288548" y="4783968"/>
                </a:lnTo>
                <a:lnTo>
                  <a:pt x="10255791" y="4815176"/>
                </a:lnTo>
                <a:lnTo>
                  <a:pt x="10222281" y="4845586"/>
                </a:lnTo>
                <a:lnTo>
                  <a:pt x="10188036" y="4875183"/>
                </a:lnTo>
                <a:lnTo>
                  <a:pt x="10153068" y="4903951"/>
                </a:lnTo>
                <a:lnTo>
                  <a:pt x="10117395" y="4931876"/>
                </a:lnTo>
                <a:lnTo>
                  <a:pt x="10081031" y="4958942"/>
                </a:lnTo>
                <a:lnTo>
                  <a:pt x="10043991" y="4985134"/>
                </a:lnTo>
                <a:lnTo>
                  <a:pt x="10006291" y="5010436"/>
                </a:lnTo>
                <a:lnTo>
                  <a:pt x="9967946" y="5034834"/>
                </a:lnTo>
                <a:lnTo>
                  <a:pt x="9928972" y="5058311"/>
                </a:lnTo>
                <a:lnTo>
                  <a:pt x="9889383" y="5080853"/>
                </a:lnTo>
                <a:lnTo>
                  <a:pt x="9849195" y="5102445"/>
                </a:lnTo>
                <a:lnTo>
                  <a:pt x="9808423" y="5123070"/>
                </a:lnTo>
                <a:lnTo>
                  <a:pt x="9767083" y="5142715"/>
                </a:lnTo>
                <a:lnTo>
                  <a:pt x="9725189" y="5161363"/>
                </a:lnTo>
                <a:lnTo>
                  <a:pt x="9682758" y="5178999"/>
                </a:lnTo>
                <a:lnTo>
                  <a:pt x="9639803" y="5195608"/>
                </a:lnTo>
                <a:lnTo>
                  <a:pt x="9596342" y="5211175"/>
                </a:lnTo>
                <a:lnTo>
                  <a:pt x="9552388" y="5225684"/>
                </a:lnTo>
                <a:lnTo>
                  <a:pt x="9507957" y="5239120"/>
                </a:lnTo>
                <a:lnTo>
                  <a:pt x="9463065" y="5251468"/>
                </a:lnTo>
                <a:lnTo>
                  <a:pt x="9417727" y="5262713"/>
                </a:lnTo>
                <a:lnTo>
                  <a:pt x="9371957" y="5272839"/>
                </a:lnTo>
                <a:lnTo>
                  <a:pt x="9325772" y="5281831"/>
                </a:lnTo>
                <a:lnTo>
                  <a:pt x="9279186" y="5289673"/>
                </a:lnTo>
                <a:lnTo>
                  <a:pt x="9232216" y="5296351"/>
                </a:lnTo>
                <a:lnTo>
                  <a:pt x="9184875" y="5301849"/>
                </a:lnTo>
                <a:lnTo>
                  <a:pt x="9137180" y="5306152"/>
                </a:lnTo>
                <a:lnTo>
                  <a:pt x="9089146" y="5309244"/>
                </a:lnTo>
                <a:lnTo>
                  <a:pt x="9040787" y="5311111"/>
                </a:lnTo>
                <a:lnTo>
                  <a:pt x="8992120" y="5311736"/>
                </a:lnTo>
                <a:close/>
              </a:path>
              <a:path w="10848340" h="5311775" extrusionOk="0">
                <a:moveTo>
                  <a:pt x="8992120" y="5311736"/>
                </a:moveTo>
                <a:lnTo>
                  <a:pt x="0" y="5311736"/>
                </a:lnTo>
                <a:lnTo>
                  <a:pt x="0" y="1856181"/>
                </a:lnTo>
                <a:lnTo>
                  <a:pt x="625" y="1807514"/>
                </a:lnTo>
                <a:lnTo>
                  <a:pt x="2492" y="1759155"/>
                </a:lnTo>
                <a:lnTo>
                  <a:pt x="5584" y="1711121"/>
                </a:lnTo>
                <a:lnTo>
                  <a:pt x="9887" y="1663426"/>
                </a:lnTo>
                <a:lnTo>
                  <a:pt x="15385" y="1616085"/>
                </a:lnTo>
                <a:lnTo>
                  <a:pt x="22063" y="1569114"/>
                </a:lnTo>
                <a:lnTo>
                  <a:pt x="29905" y="1522529"/>
                </a:lnTo>
                <a:lnTo>
                  <a:pt x="38897" y="1476344"/>
                </a:lnTo>
                <a:lnTo>
                  <a:pt x="49023" y="1430574"/>
                </a:lnTo>
                <a:lnTo>
                  <a:pt x="60268" y="1385236"/>
                </a:lnTo>
                <a:lnTo>
                  <a:pt x="72616" y="1340344"/>
                </a:lnTo>
                <a:lnTo>
                  <a:pt x="86052" y="1295913"/>
                </a:lnTo>
                <a:lnTo>
                  <a:pt x="100561" y="1251959"/>
                </a:lnTo>
                <a:lnTo>
                  <a:pt x="116128" y="1208498"/>
                </a:lnTo>
                <a:lnTo>
                  <a:pt x="132737" y="1165543"/>
                </a:lnTo>
                <a:lnTo>
                  <a:pt x="150373" y="1123112"/>
                </a:lnTo>
                <a:lnTo>
                  <a:pt x="169021" y="1081218"/>
                </a:lnTo>
                <a:lnTo>
                  <a:pt x="188666" y="1039878"/>
                </a:lnTo>
                <a:lnTo>
                  <a:pt x="209291" y="999106"/>
                </a:lnTo>
                <a:lnTo>
                  <a:pt x="230883" y="958918"/>
                </a:lnTo>
                <a:lnTo>
                  <a:pt x="253425" y="919329"/>
                </a:lnTo>
                <a:lnTo>
                  <a:pt x="276902" y="880354"/>
                </a:lnTo>
                <a:lnTo>
                  <a:pt x="301300" y="842010"/>
                </a:lnTo>
                <a:lnTo>
                  <a:pt x="326602" y="804310"/>
                </a:lnTo>
                <a:lnTo>
                  <a:pt x="352794" y="767270"/>
                </a:lnTo>
                <a:lnTo>
                  <a:pt x="379860" y="730906"/>
                </a:lnTo>
                <a:lnTo>
                  <a:pt x="407785" y="695233"/>
                </a:lnTo>
                <a:lnTo>
                  <a:pt x="436553" y="660265"/>
                </a:lnTo>
                <a:lnTo>
                  <a:pt x="466150" y="626019"/>
                </a:lnTo>
                <a:lnTo>
                  <a:pt x="496560" y="592510"/>
                </a:lnTo>
                <a:lnTo>
                  <a:pt x="527768" y="559753"/>
                </a:lnTo>
                <a:lnTo>
                  <a:pt x="559758" y="527763"/>
                </a:lnTo>
                <a:lnTo>
                  <a:pt x="592515" y="496555"/>
                </a:lnTo>
                <a:lnTo>
                  <a:pt x="626025" y="466146"/>
                </a:lnTo>
                <a:lnTo>
                  <a:pt x="660271" y="436549"/>
                </a:lnTo>
                <a:lnTo>
                  <a:pt x="695238" y="407781"/>
                </a:lnTo>
                <a:lnTo>
                  <a:pt x="730911" y="379856"/>
                </a:lnTo>
                <a:lnTo>
                  <a:pt x="767276" y="352790"/>
                </a:lnTo>
                <a:lnTo>
                  <a:pt x="804315" y="326599"/>
                </a:lnTo>
                <a:lnTo>
                  <a:pt x="842015" y="301296"/>
                </a:lnTo>
                <a:lnTo>
                  <a:pt x="880360" y="276899"/>
                </a:lnTo>
                <a:lnTo>
                  <a:pt x="919335" y="253422"/>
                </a:lnTo>
                <a:lnTo>
                  <a:pt x="958924" y="230880"/>
                </a:lnTo>
                <a:lnTo>
                  <a:pt x="999111" y="209289"/>
                </a:lnTo>
                <a:lnTo>
                  <a:pt x="1039883" y="188663"/>
                </a:lnTo>
                <a:lnTo>
                  <a:pt x="1081224" y="169019"/>
                </a:lnTo>
                <a:lnTo>
                  <a:pt x="1123117" y="150371"/>
                </a:lnTo>
                <a:lnTo>
                  <a:pt x="1165549" y="132735"/>
                </a:lnTo>
                <a:lnTo>
                  <a:pt x="1208503" y="116126"/>
                </a:lnTo>
                <a:lnTo>
                  <a:pt x="1251964" y="100560"/>
                </a:lnTo>
                <a:lnTo>
                  <a:pt x="1295918" y="86051"/>
                </a:lnTo>
                <a:lnTo>
                  <a:pt x="1340348" y="72615"/>
                </a:lnTo>
                <a:lnTo>
                  <a:pt x="1385240" y="60267"/>
                </a:lnTo>
                <a:lnTo>
                  <a:pt x="1430578" y="49022"/>
                </a:lnTo>
                <a:lnTo>
                  <a:pt x="1476347" y="38897"/>
                </a:lnTo>
                <a:lnTo>
                  <a:pt x="1522532" y="29905"/>
                </a:lnTo>
                <a:lnTo>
                  <a:pt x="1569117" y="22063"/>
                </a:lnTo>
                <a:lnTo>
                  <a:pt x="1616088" y="15385"/>
                </a:lnTo>
                <a:lnTo>
                  <a:pt x="1663428" y="9887"/>
                </a:lnTo>
                <a:lnTo>
                  <a:pt x="1711122" y="5584"/>
                </a:lnTo>
                <a:lnTo>
                  <a:pt x="1759156" y="2492"/>
                </a:lnTo>
                <a:lnTo>
                  <a:pt x="1807514" y="625"/>
                </a:lnTo>
                <a:lnTo>
                  <a:pt x="1856181" y="0"/>
                </a:lnTo>
                <a:lnTo>
                  <a:pt x="10848301" y="0"/>
                </a:lnTo>
                <a:lnTo>
                  <a:pt x="10848301" y="3455555"/>
                </a:lnTo>
                <a:lnTo>
                  <a:pt x="10847676" y="3504222"/>
                </a:lnTo>
                <a:lnTo>
                  <a:pt x="10845809" y="3552580"/>
                </a:lnTo>
                <a:lnTo>
                  <a:pt x="10842717" y="3600613"/>
                </a:lnTo>
                <a:lnTo>
                  <a:pt x="10838414" y="3648308"/>
                </a:lnTo>
                <a:lnTo>
                  <a:pt x="10832916" y="3695648"/>
                </a:lnTo>
                <a:lnTo>
                  <a:pt x="10826238" y="3742618"/>
                </a:lnTo>
                <a:lnTo>
                  <a:pt x="10818396" y="3789204"/>
                </a:lnTo>
                <a:lnTo>
                  <a:pt x="10809404" y="3835388"/>
                </a:lnTo>
                <a:lnTo>
                  <a:pt x="10799279" y="3881158"/>
                </a:lnTo>
                <a:lnTo>
                  <a:pt x="10788034" y="3926496"/>
                </a:lnTo>
                <a:lnTo>
                  <a:pt x="10775686" y="3971388"/>
                </a:lnTo>
                <a:lnTo>
                  <a:pt x="10762250" y="4015818"/>
                </a:lnTo>
                <a:lnTo>
                  <a:pt x="10747741" y="4059772"/>
                </a:lnTo>
                <a:lnTo>
                  <a:pt x="10732174" y="4103233"/>
                </a:lnTo>
                <a:lnTo>
                  <a:pt x="10715565" y="4146187"/>
                </a:lnTo>
                <a:lnTo>
                  <a:pt x="10697930" y="4188619"/>
                </a:lnTo>
                <a:lnTo>
                  <a:pt x="10679282" y="4230512"/>
                </a:lnTo>
                <a:lnTo>
                  <a:pt x="10659638" y="4271853"/>
                </a:lnTo>
                <a:lnTo>
                  <a:pt x="10639012" y="4312624"/>
                </a:lnTo>
                <a:lnTo>
                  <a:pt x="10617421" y="4352812"/>
                </a:lnTo>
                <a:lnTo>
                  <a:pt x="10594879" y="4392401"/>
                </a:lnTo>
                <a:lnTo>
                  <a:pt x="10571402" y="4431376"/>
                </a:lnTo>
                <a:lnTo>
                  <a:pt x="10547004" y="4469721"/>
                </a:lnTo>
                <a:lnTo>
                  <a:pt x="10521702" y="4507421"/>
                </a:lnTo>
                <a:lnTo>
                  <a:pt x="10495511" y="4544460"/>
                </a:lnTo>
                <a:lnTo>
                  <a:pt x="10468445" y="4580825"/>
                </a:lnTo>
                <a:lnTo>
                  <a:pt x="10440520" y="4616498"/>
                </a:lnTo>
                <a:lnTo>
                  <a:pt x="10411752" y="4651465"/>
                </a:lnTo>
                <a:lnTo>
                  <a:pt x="10382155" y="4685711"/>
                </a:lnTo>
                <a:lnTo>
                  <a:pt x="10351746" y="4719221"/>
                </a:lnTo>
                <a:lnTo>
                  <a:pt x="10320538" y="4751978"/>
                </a:lnTo>
                <a:lnTo>
                  <a:pt x="10288548" y="4783968"/>
                </a:lnTo>
                <a:lnTo>
                  <a:pt x="10255791" y="4815176"/>
                </a:lnTo>
                <a:lnTo>
                  <a:pt x="10222281" y="4845586"/>
                </a:lnTo>
                <a:lnTo>
                  <a:pt x="10188036" y="4875183"/>
                </a:lnTo>
                <a:lnTo>
                  <a:pt x="10153068" y="4903951"/>
                </a:lnTo>
                <a:lnTo>
                  <a:pt x="10117395" y="4931876"/>
                </a:lnTo>
                <a:lnTo>
                  <a:pt x="10081031" y="4958942"/>
                </a:lnTo>
                <a:lnTo>
                  <a:pt x="10043991" y="4985134"/>
                </a:lnTo>
                <a:lnTo>
                  <a:pt x="10006291" y="5010436"/>
                </a:lnTo>
                <a:lnTo>
                  <a:pt x="9967946" y="5034834"/>
                </a:lnTo>
                <a:lnTo>
                  <a:pt x="9928972" y="5058311"/>
                </a:lnTo>
                <a:lnTo>
                  <a:pt x="9889383" y="5080853"/>
                </a:lnTo>
                <a:lnTo>
                  <a:pt x="9849195" y="5102445"/>
                </a:lnTo>
                <a:lnTo>
                  <a:pt x="9808423" y="5123070"/>
                </a:lnTo>
                <a:lnTo>
                  <a:pt x="9767083" y="5142715"/>
                </a:lnTo>
                <a:lnTo>
                  <a:pt x="9725189" y="5161363"/>
                </a:lnTo>
                <a:lnTo>
                  <a:pt x="9682758" y="5178999"/>
                </a:lnTo>
                <a:lnTo>
                  <a:pt x="9639803" y="5195608"/>
                </a:lnTo>
                <a:lnTo>
                  <a:pt x="9596342" y="5211175"/>
                </a:lnTo>
                <a:lnTo>
                  <a:pt x="9552388" y="5225684"/>
                </a:lnTo>
                <a:lnTo>
                  <a:pt x="9507957" y="5239120"/>
                </a:lnTo>
                <a:lnTo>
                  <a:pt x="9463065" y="5251468"/>
                </a:lnTo>
                <a:lnTo>
                  <a:pt x="9417727" y="5262713"/>
                </a:lnTo>
                <a:lnTo>
                  <a:pt x="9371957" y="5272839"/>
                </a:lnTo>
                <a:lnTo>
                  <a:pt x="9325772" y="5281831"/>
                </a:lnTo>
                <a:lnTo>
                  <a:pt x="9279186" y="5289673"/>
                </a:lnTo>
                <a:lnTo>
                  <a:pt x="9232216" y="5296351"/>
                </a:lnTo>
                <a:lnTo>
                  <a:pt x="9184875" y="5301849"/>
                </a:lnTo>
                <a:lnTo>
                  <a:pt x="9137180" y="5306152"/>
                </a:lnTo>
                <a:lnTo>
                  <a:pt x="9089146" y="5309244"/>
                </a:lnTo>
                <a:lnTo>
                  <a:pt x="9040787" y="5311111"/>
                </a:lnTo>
                <a:lnTo>
                  <a:pt x="8992120" y="5311736"/>
                </a:lnTo>
                <a:close/>
              </a:path>
            </a:pathLst>
          </a:custGeom>
          <a:noFill/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9"/>
              <a:buFont typeface="Arial"/>
              <a:buNone/>
            </a:pPr>
            <a:endParaRPr sz="182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1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84582" y="0"/>
            <a:ext cx="1297019" cy="2343344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22"/>
          <p:cNvSpPr txBox="1">
            <a:spLocks noGrp="1"/>
          </p:cNvSpPr>
          <p:nvPr>
            <p:ph type="ctrTitle"/>
          </p:nvPr>
        </p:nvSpPr>
        <p:spPr>
          <a:xfrm>
            <a:off x="1421957" y="3023229"/>
            <a:ext cx="4590424" cy="700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24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22"/>
          <p:cNvSpPr txBox="1">
            <a:spLocks noGrp="1"/>
          </p:cNvSpPr>
          <p:nvPr>
            <p:ph type="subTitle" idx="1"/>
          </p:nvPr>
        </p:nvSpPr>
        <p:spPr>
          <a:xfrm>
            <a:off x="1828800" y="3833248"/>
            <a:ext cx="8534400" cy="569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122"/>
          <p:cNvSpPr txBox="1">
            <a:spLocks noGrp="1"/>
          </p:cNvSpPr>
          <p:nvPr>
            <p:ph type="ftr" idx="11"/>
          </p:nvPr>
        </p:nvSpPr>
        <p:spPr>
          <a:xfrm>
            <a:off x="4145280" y="6365929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22"/>
          <p:cNvSpPr txBox="1">
            <a:spLocks noGrp="1"/>
          </p:cNvSpPr>
          <p:nvPr>
            <p:ph type="dt" idx="10"/>
          </p:nvPr>
        </p:nvSpPr>
        <p:spPr>
          <a:xfrm>
            <a:off x="609601" y="6365929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22"/>
          <p:cNvSpPr txBox="1">
            <a:spLocks noGrp="1"/>
          </p:cNvSpPr>
          <p:nvPr>
            <p:ph type="sldNum" idx="12"/>
          </p:nvPr>
        </p:nvSpPr>
        <p:spPr>
          <a:xfrm>
            <a:off x="8778241" y="6365929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>
  <p:cSld name="Slide de Título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8"/>
          <p:cNvSpPr txBox="1">
            <a:spLocks noGrp="1"/>
          </p:cNvSpPr>
          <p:nvPr>
            <p:ph type="ctrTitle"/>
          </p:nvPr>
        </p:nvSpPr>
        <p:spPr>
          <a:xfrm>
            <a:off x="762000" y="1898217"/>
            <a:ext cx="6788727" cy="1329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31F82"/>
              </a:buClr>
              <a:buSzPts val="4400"/>
              <a:buFont typeface="Arial"/>
              <a:buNone/>
              <a:defRPr sz="4400" b="1" i="0">
                <a:solidFill>
                  <a:srgbClr val="631F8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118"/>
          <p:cNvSpPr txBox="1">
            <a:spLocks noGrp="1"/>
          </p:cNvSpPr>
          <p:nvPr>
            <p:ph type="subTitle" idx="1"/>
          </p:nvPr>
        </p:nvSpPr>
        <p:spPr>
          <a:xfrm>
            <a:off x="761999" y="3518911"/>
            <a:ext cx="6788727" cy="1108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800"/>
              <a:buNone/>
              <a:defRPr sz="2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28"/>
          <p:cNvSpPr txBox="1">
            <a:spLocks noGrp="1"/>
          </p:cNvSpPr>
          <p:nvPr>
            <p:ph type="title"/>
          </p:nvPr>
        </p:nvSpPr>
        <p:spPr>
          <a:xfrm>
            <a:off x="838198" y="174091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31F82"/>
              </a:buClr>
              <a:buSzPts val="4400"/>
              <a:buFont typeface="Arial"/>
              <a:buNone/>
              <a:defRPr sz="4400" b="1" i="0">
                <a:solidFill>
                  <a:srgbClr val="631F8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128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5484812" cy="4637520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128"/>
          <p:cNvSpPr txBox="1">
            <a:spLocks noGrp="1"/>
          </p:cNvSpPr>
          <p:nvPr>
            <p:ph type="body" idx="1"/>
          </p:nvPr>
        </p:nvSpPr>
        <p:spPr>
          <a:xfrm>
            <a:off x="838199" y="3588760"/>
            <a:ext cx="3932237" cy="1523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None/>
              <a:defRPr sz="20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lide de Título">
  <p:cSld name="2_Slide de Título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9"/>
          <p:cNvSpPr txBox="1">
            <a:spLocks noGrp="1"/>
          </p:cNvSpPr>
          <p:nvPr>
            <p:ph type="title"/>
          </p:nvPr>
        </p:nvSpPr>
        <p:spPr>
          <a:xfrm>
            <a:off x="1289631" y="1460749"/>
            <a:ext cx="62733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31F8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129"/>
          <p:cNvSpPr txBox="1">
            <a:spLocks noGrp="1"/>
          </p:cNvSpPr>
          <p:nvPr>
            <p:ph type="body" idx="1"/>
          </p:nvPr>
        </p:nvSpPr>
        <p:spPr>
          <a:xfrm>
            <a:off x="1289631" y="3064952"/>
            <a:ext cx="6273350" cy="2800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1_Slide de Título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0"/>
          <p:cNvSpPr txBox="1">
            <a:spLocks noGrp="1"/>
          </p:cNvSpPr>
          <p:nvPr>
            <p:ph type="ctrTitle"/>
          </p:nvPr>
        </p:nvSpPr>
        <p:spPr>
          <a:xfrm>
            <a:off x="762000" y="1898217"/>
            <a:ext cx="6788727" cy="1329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31F82"/>
              </a:buClr>
              <a:buSzPts val="4400"/>
              <a:buFont typeface="Arial"/>
              <a:buNone/>
              <a:defRPr sz="4400" b="1" i="0">
                <a:solidFill>
                  <a:srgbClr val="631F8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130"/>
          <p:cNvSpPr txBox="1">
            <a:spLocks noGrp="1"/>
          </p:cNvSpPr>
          <p:nvPr>
            <p:ph type="subTitle" idx="1"/>
          </p:nvPr>
        </p:nvSpPr>
        <p:spPr>
          <a:xfrm>
            <a:off x="761999" y="3518911"/>
            <a:ext cx="6788727" cy="1108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800"/>
              <a:buNone/>
              <a:defRPr sz="2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Copy only">
  <p:cSld name="1. Copy only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09"/>
          <p:cNvSpPr txBox="1">
            <a:spLocks noGrp="1"/>
          </p:cNvSpPr>
          <p:nvPr>
            <p:ph type="body" idx="1"/>
          </p:nvPr>
        </p:nvSpPr>
        <p:spPr>
          <a:xfrm>
            <a:off x="609600" y="806102"/>
            <a:ext cx="10591800" cy="490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86406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2" name="Google Shape;202;p109"/>
          <p:cNvSpPr txBox="1">
            <a:spLocks noGrp="1"/>
          </p:cNvSpPr>
          <p:nvPr>
            <p:ph type="body" idx="2"/>
          </p:nvPr>
        </p:nvSpPr>
        <p:spPr>
          <a:xfrm>
            <a:off x="609600" y="1905000"/>
            <a:ext cx="10591800" cy="472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  <a:defRPr sz="20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3" name="Google Shape;203;p109"/>
          <p:cNvSpPr txBox="1">
            <a:spLocks noGrp="1"/>
          </p:cNvSpPr>
          <p:nvPr>
            <p:ph type="body" idx="3"/>
          </p:nvPr>
        </p:nvSpPr>
        <p:spPr>
          <a:xfrm>
            <a:off x="609600" y="1296686"/>
            <a:ext cx="10591800" cy="608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4" name="Google Shape;204;p109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10264" y="6109052"/>
            <a:ext cx="504470" cy="46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09"/>
          <p:cNvSpPr txBox="1">
            <a:spLocks noGrp="1"/>
          </p:cNvSpPr>
          <p:nvPr>
            <p:ph type="sldNum" idx="12"/>
          </p:nvPr>
        </p:nvSpPr>
        <p:spPr>
          <a:xfrm>
            <a:off x="11430000" y="7620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>
  <p:cSld name="Slide de Título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3"/>
          <p:cNvSpPr txBox="1">
            <a:spLocks noGrp="1"/>
          </p:cNvSpPr>
          <p:nvPr>
            <p:ph type="ctrTitle"/>
          </p:nvPr>
        </p:nvSpPr>
        <p:spPr>
          <a:xfrm>
            <a:off x="1854530" y="1898217"/>
            <a:ext cx="6788727" cy="1329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2043"/>
              </a:buClr>
              <a:buSzPts val="4400"/>
              <a:buFont typeface="Arial"/>
              <a:buNone/>
              <a:defRPr sz="4400" b="1" i="0">
                <a:solidFill>
                  <a:srgbClr val="CC204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123"/>
          <p:cNvSpPr txBox="1">
            <a:spLocks noGrp="1"/>
          </p:cNvSpPr>
          <p:nvPr>
            <p:ph type="subTitle" idx="1"/>
          </p:nvPr>
        </p:nvSpPr>
        <p:spPr>
          <a:xfrm>
            <a:off x="1854529" y="3518911"/>
            <a:ext cx="6788727" cy="1108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800"/>
              <a:buNone/>
              <a:defRPr sz="2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>
  <p:cSld name="Duas Partes de Conteúdo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24"/>
          <p:cNvSpPr txBox="1">
            <a:spLocks noGrp="1"/>
          </p:cNvSpPr>
          <p:nvPr>
            <p:ph type="title"/>
          </p:nvPr>
        </p:nvSpPr>
        <p:spPr>
          <a:xfrm>
            <a:off x="1906979" y="1422030"/>
            <a:ext cx="8693727" cy="1214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2043"/>
              </a:buClr>
              <a:buSzPts val="4400"/>
              <a:buFont typeface="Arial"/>
              <a:buNone/>
              <a:defRPr sz="4400" b="1" i="0">
                <a:solidFill>
                  <a:srgbClr val="CC204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124"/>
          <p:cNvSpPr txBox="1">
            <a:spLocks noGrp="1"/>
          </p:cNvSpPr>
          <p:nvPr>
            <p:ph type="body" idx="1"/>
          </p:nvPr>
        </p:nvSpPr>
        <p:spPr>
          <a:xfrm>
            <a:off x="1906979" y="2799402"/>
            <a:ext cx="3913909" cy="3854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800"/>
              <a:buChar char="•"/>
              <a:defRPr sz="2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 sz="1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Char char="•"/>
              <a:defRPr/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2" name="Google Shape;212;p124"/>
          <p:cNvSpPr txBox="1">
            <a:spLocks noGrp="1"/>
          </p:cNvSpPr>
          <p:nvPr>
            <p:ph type="body" idx="2"/>
          </p:nvPr>
        </p:nvSpPr>
        <p:spPr>
          <a:xfrm>
            <a:off x="6645233" y="2799402"/>
            <a:ext cx="3955473" cy="3854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800"/>
              <a:buChar char="•"/>
              <a:defRPr sz="2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000"/>
              <a:buChar char="•"/>
              <a:defRPr sz="20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 sz="1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Char char="•"/>
              <a:defRPr/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5"/>
          <p:cNvSpPr txBox="1">
            <a:spLocks noGrp="1"/>
          </p:cNvSpPr>
          <p:nvPr>
            <p:ph type="title"/>
          </p:nvPr>
        </p:nvSpPr>
        <p:spPr>
          <a:xfrm>
            <a:off x="1835726" y="2227799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2043"/>
              </a:buClr>
              <a:buSzPts val="4400"/>
              <a:buFont typeface="Arial"/>
              <a:buNone/>
              <a:defRPr sz="4400" b="1" i="0">
                <a:solidFill>
                  <a:srgbClr val="CC204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125"/>
          <p:cNvSpPr>
            <a:spLocks noGrp="1"/>
          </p:cNvSpPr>
          <p:nvPr>
            <p:ph type="pic" idx="2"/>
          </p:nvPr>
        </p:nvSpPr>
        <p:spPr>
          <a:xfrm>
            <a:off x="6180716" y="1474315"/>
            <a:ext cx="5484812" cy="4637520"/>
          </a:xfrm>
          <a:prstGeom prst="rect">
            <a:avLst/>
          </a:prstGeom>
          <a:noFill/>
          <a:ln>
            <a:noFill/>
          </a:ln>
        </p:spPr>
      </p:sp>
      <p:sp>
        <p:nvSpPr>
          <p:cNvPr id="216" name="Google Shape;216;p125"/>
          <p:cNvSpPr txBox="1">
            <a:spLocks noGrp="1"/>
          </p:cNvSpPr>
          <p:nvPr>
            <p:ph type="body" idx="1"/>
          </p:nvPr>
        </p:nvSpPr>
        <p:spPr>
          <a:xfrm>
            <a:off x="1835727" y="4075649"/>
            <a:ext cx="3932237" cy="1523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None/>
              <a:defRPr sz="20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>
  <p:cSld name="1_Slide de Título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6"/>
          <p:cNvSpPr txBox="1">
            <a:spLocks noGrp="1"/>
          </p:cNvSpPr>
          <p:nvPr>
            <p:ph type="ctrTitle"/>
          </p:nvPr>
        </p:nvSpPr>
        <p:spPr>
          <a:xfrm>
            <a:off x="762000" y="1898217"/>
            <a:ext cx="6788727" cy="1329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2043"/>
              </a:buClr>
              <a:buSzPts val="4400"/>
              <a:buFont typeface="Arial"/>
              <a:buNone/>
              <a:defRPr sz="4400" b="1" i="0">
                <a:solidFill>
                  <a:srgbClr val="CC204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126"/>
          <p:cNvSpPr txBox="1">
            <a:spLocks noGrp="1"/>
          </p:cNvSpPr>
          <p:nvPr>
            <p:ph type="subTitle" idx="1"/>
          </p:nvPr>
        </p:nvSpPr>
        <p:spPr>
          <a:xfrm>
            <a:off x="761999" y="3518911"/>
            <a:ext cx="6788727" cy="1108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800"/>
              <a:buNone/>
              <a:defRPr sz="28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Top tab and main copy">
  <p:cSld name="1. Top tab and main copy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7"/>
          <p:cNvSpPr/>
          <p:nvPr/>
        </p:nvSpPr>
        <p:spPr>
          <a:xfrm>
            <a:off x="-420" y="0"/>
            <a:ext cx="3187788" cy="6857615"/>
          </a:xfrm>
          <a:custGeom>
            <a:avLst/>
            <a:gdLst/>
            <a:ahLst/>
            <a:cxnLst/>
            <a:rect l="l" t="t" r="r" b="b"/>
            <a:pathLst>
              <a:path w="5256530" h="11308715" extrusionOk="0">
                <a:moveTo>
                  <a:pt x="0" y="11308556"/>
                </a:moveTo>
                <a:lnTo>
                  <a:pt x="5256384" y="11308556"/>
                </a:lnTo>
                <a:lnTo>
                  <a:pt x="5256384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2"/>
              <a:buFont typeface="Arial"/>
              <a:buNone/>
            </a:pPr>
            <a:endParaRPr sz="66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7"/>
          <p:cNvSpPr/>
          <p:nvPr/>
        </p:nvSpPr>
        <p:spPr>
          <a:xfrm rot="10800000">
            <a:off x="221200" y="14287"/>
            <a:ext cx="2744548" cy="6635433"/>
          </a:xfrm>
          <a:custGeom>
            <a:avLst/>
            <a:gdLst/>
            <a:ahLst/>
            <a:cxnLst/>
            <a:rect l="l" t="t" r="r" b="b"/>
            <a:pathLst>
              <a:path w="4525645" h="10942320" extrusionOk="0">
                <a:moveTo>
                  <a:pt x="4525548" y="0"/>
                </a:moveTo>
                <a:lnTo>
                  <a:pt x="1468855" y="0"/>
                </a:lnTo>
                <a:lnTo>
                  <a:pt x="1420370" y="783"/>
                </a:lnTo>
                <a:lnTo>
                  <a:pt x="1372278" y="3118"/>
                </a:lnTo>
                <a:lnTo>
                  <a:pt x="1324603" y="6980"/>
                </a:lnTo>
                <a:lnTo>
                  <a:pt x="1277369" y="12345"/>
                </a:lnTo>
                <a:lnTo>
                  <a:pt x="1230601" y="19189"/>
                </a:lnTo>
                <a:lnTo>
                  <a:pt x="1184322" y="27487"/>
                </a:lnTo>
                <a:lnTo>
                  <a:pt x="1138556" y="37216"/>
                </a:lnTo>
                <a:lnTo>
                  <a:pt x="1093329" y="48352"/>
                </a:lnTo>
                <a:lnTo>
                  <a:pt x="1048664" y="60869"/>
                </a:lnTo>
                <a:lnTo>
                  <a:pt x="1004585" y="74745"/>
                </a:lnTo>
                <a:lnTo>
                  <a:pt x="961117" y="89954"/>
                </a:lnTo>
                <a:lnTo>
                  <a:pt x="918284" y="106474"/>
                </a:lnTo>
                <a:lnTo>
                  <a:pt x="876109" y="124279"/>
                </a:lnTo>
                <a:lnTo>
                  <a:pt x="834618" y="143345"/>
                </a:lnTo>
                <a:lnTo>
                  <a:pt x="793834" y="163649"/>
                </a:lnTo>
                <a:lnTo>
                  <a:pt x="753781" y="185166"/>
                </a:lnTo>
                <a:lnTo>
                  <a:pt x="714485" y="207871"/>
                </a:lnTo>
                <a:lnTo>
                  <a:pt x="675968" y="231742"/>
                </a:lnTo>
                <a:lnTo>
                  <a:pt x="638255" y="256754"/>
                </a:lnTo>
                <a:lnTo>
                  <a:pt x="601370" y="282882"/>
                </a:lnTo>
                <a:lnTo>
                  <a:pt x="565338" y="310102"/>
                </a:lnTo>
                <a:lnTo>
                  <a:pt x="530183" y="338391"/>
                </a:lnTo>
                <a:lnTo>
                  <a:pt x="495929" y="367724"/>
                </a:lnTo>
                <a:lnTo>
                  <a:pt x="462599" y="398076"/>
                </a:lnTo>
                <a:lnTo>
                  <a:pt x="430219" y="429425"/>
                </a:lnTo>
                <a:lnTo>
                  <a:pt x="398813" y="461745"/>
                </a:lnTo>
                <a:lnTo>
                  <a:pt x="368404" y="495013"/>
                </a:lnTo>
                <a:lnTo>
                  <a:pt x="339017" y="529204"/>
                </a:lnTo>
                <a:lnTo>
                  <a:pt x="310676" y="564294"/>
                </a:lnTo>
                <a:lnTo>
                  <a:pt x="283405" y="600260"/>
                </a:lnTo>
                <a:lnTo>
                  <a:pt x="257229" y="637076"/>
                </a:lnTo>
                <a:lnTo>
                  <a:pt x="232171" y="674719"/>
                </a:lnTo>
                <a:lnTo>
                  <a:pt x="208256" y="713165"/>
                </a:lnTo>
                <a:lnTo>
                  <a:pt x="185508" y="752389"/>
                </a:lnTo>
                <a:lnTo>
                  <a:pt x="163952" y="792368"/>
                </a:lnTo>
                <a:lnTo>
                  <a:pt x="143610" y="833077"/>
                </a:lnTo>
                <a:lnTo>
                  <a:pt x="124509" y="874491"/>
                </a:lnTo>
                <a:lnTo>
                  <a:pt x="106671" y="916588"/>
                </a:lnTo>
                <a:lnTo>
                  <a:pt x="90121" y="959342"/>
                </a:lnTo>
                <a:lnTo>
                  <a:pt x="74883" y="1002730"/>
                </a:lnTo>
                <a:lnTo>
                  <a:pt x="60982" y="1046728"/>
                </a:lnTo>
                <a:lnTo>
                  <a:pt x="48441" y="1091310"/>
                </a:lnTo>
                <a:lnTo>
                  <a:pt x="37285" y="1136454"/>
                </a:lnTo>
                <a:lnTo>
                  <a:pt x="27538" y="1182135"/>
                </a:lnTo>
                <a:lnTo>
                  <a:pt x="19224" y="1228328"/>
                </a:lnTo>
                <a:lnTo>
                  <a:pt x="12368" y="1275011"/>
                </a:lnTo>
                <a:lnTo>
                  <a:pt x="6993" y="1322157"/>
                </a:lnTo>
                <a:lnTo>
                  <a:pt x="3124" y="1369745"/>
                </a:lnTo>
                <a:lnTo>
                  <a:pt x="785" y="1417748"/>
                </a:lnTo>
                <a:lnTo>
                  <a:pt x="0" y="1466143"/>
                </a:lnTo>
                <a:lnTo>
                  <a:pt x="0" y="10942075"/>
                </a:lnTo>
                <a:lnTo>
                  <a:pt x="4525548" y="10942075"/>
                </a:lnTo>
                <a:lnTo>
                  <a:pt x="452554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2"/>
              <a:buFont typeface="Arial"/>
              <a:buNone/>
            </a:pPr>
            <a:endParaRPr sz="66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127" descr="A picture containing drawing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10264" y="6109052"/>
            <a:ext cx="504470" cy="46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27"/>
          <p:cNvSpPr txBox="1">
            <a:spLocks noGrp="1"/>
          </p:cNvSpPr>
          <p:nvPr>
            <p:ph type="body" idx="1"/>
          </p:nvPr>
        </p:nvSpPr>
        <p:spPr>
          <a:xfrm>
            <a:off x="228600" y="748952"/>
            <a:ext cx="2743200" cy="55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180000" bIns="0" anchor="ctr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606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1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5" name="Google Shape;225;p127"/>
          <p:cNvSpPr txBox="1">
            <a:spLocks noGrp="1"/>
          </p:cNvSpPr>
          <p:nvPr>
            <p:ph type="body" idx="2"/>
          </p:nvPr>
        </p:nvSpPr>
        <p:spPr>
          <a:xfrm>
            <a:off x="228600" y="1395861"/>
            <a:ext cx="2743200" cy="5233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46800" rIns="180000" bIns="3600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 sz="18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200"/>
              <a:buChar char="•"/>
              <a:defRPr sz="1200"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000"/>
              <a:buNone/>
              <a:defRPr sz="1000"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6" name="Google Shape;226;p127"/>
          <p:cNvSpPr txBox="1">
            <a:spLocks noGrp="1"/>
          </p:cNvSpPr>
          <p:nvPr>
            <p:ph type="body" idx="3"/>
          </p:nvPr>
        </p:nvSpPr>
        <p:spPr>
          <a:xfrm>
            <a:off x="3810000" y="806102"/>
            <a:ext cx="7848600" cy="47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86406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127"/>
          <p:cNvSpPr txBox="1">
            <a:spLocks noGrp="1"/>
          </p:cNvSpPr>
          <p:nvPr>
            <p:ph type="body" idx="4"/>
          </p:nvPr>
        </p:nvSpPr>
        <p:spPr>
          <a:xfrm>
            <a:off x="3810000" y="1905000"/>
            <a:ext cx="7848600" cy="4724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  <a:defRPr sz="20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None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127"/>
          <p:cNvSpPr txBox="1">
            <a:spLocks noGrp="1"/>
          </p:cNvSpPr>
          <p:nvPr>
            <p:ph type="body" idx="5"/>
          </p:nvPr>
        </p:nvSpPr>
        <p:spPr>
          <a:xfrm>
            <a:off x="3810000" y="1296686"/>
            <a:ext cx="7848600" cy="608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9" name="Google Shape;229;p127"/>
          <p:cNvSpPr txBox="1">
            <a:spLocks noGrp="1"/>
          </p:cNvSpPr>
          <p:nvPr>
            <p:ph type="sldNum" idx="12"/>
          </p:nvPr>
        </p:nvSpPr>
        <p:spPr>
          <a:xfrm>
            <a:off x="11430000" y="7620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12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9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684508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92"/>
          <p:cNvSpPr txBox="1">
            <a:spLocks noGrp="1"/>
          </p:cNvSpPr>
          <p:nvPr>
            <p:ph type="title"/>
          </p:nvPr>
        </p:nvSpPr>
        <p:spPr>
          <a:xfrm>
            <a:off x="1486829" y="1432370"/>
            <a:ext cx="5824492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92"/>
          <p:cNvSpPr txBox="1">
            <a:spLocks noGrp="1"/>
          </p:cNvSpPr>
          <p:nvPr>
            <p:ph type="body" idx="1"/>
          </p:nvPr>
        </p:nvSpPr>
        <p:spPr>
          <a:xfrm>
            <a:off x="1448043" y="2622264"/>
            <a:ext cx="5966064" cy="569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92"/>
          <p:cNvSpPr txBox="1">
            <a:spLocks noGrp="1"/>
          </p:cNvSpPr>
          <p:nvPr>
            <p:ph type="ftr" idx="11"/>
          </p:nvPr>
        </p:nvSpPr>
        <p:spPr>
          <a:xfrm>
            <a:off x="4145280" y="6365929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92"/>
          <p:cNvSpPr txBox="1">
            <a:spLocks noGrp="1"/>
          </p:cNvSpPr>
          <p:nvPr>
            <p:ph type="dt" idx="10"/>
          </p:nvPr>
        </p:nvSpPr>
        <p:spPr>
          <a:xfrm>
            <a:off x="609601" y="6365929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92"/>
          <p:cNvSpPr txBox="1">
            <a:spLocks noGrp="1"/>
          </p:cNvSpPr>
          <p:nvPr>
            <p:ph type="sldNum" idx="12"/>
          </p:nvPr>
        </p:nvSpPr>
        <p:spPr>
          <a:xfrm>
            <a:off x="8778241" y="6365929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7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9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9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64" name="Google Shape;164;p98"/>
          <p:cNvSpPr/>
          <p:nvPr/>
        </p:nvSpPr>
        <p:spPr>
          <a:xfrm>
            <a:off x="0" y="0"/>
            <a:ext cx="12192000" cy="6682900"/>
          </a:xfrm>
          <a:custGeom>
            <a:avLst/>
            <a:gdLst/>
            <a:ahLst/>
            <a:cxnLst/>
            <a:rect l="l" t="t" r="r" b="b"/>
            <a:pathLst>
              <a:path w="20104100" h="11133455" extrusionOk="0">
                <a:moveTo>
                  <a:pt x="0" y="11133106"/>
                </a:moveTo>
                <a:lnTo>
                  <a:pt x="20104099" y="11133106"/>
                </a:lnTo>
                <a:lnTo>
                  <a:pt x="20104099" y="0"/>
                </a:lnTo>
                <a:lnTo>
                  <a:pt x="0" y="0"/>
                </a:lnTo>
                <a:lnTo>
                  <a:pt x="0" y="11133106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98"/>
          <p:cNvSpPr/>
          <p:nvPr/>
        </p:nvSpPr>
        <p:spPr>
          <a:xfrm>
            <a:off x="251240" y="189722"/>
            <a:ext cx="11940760" cy="6331291"/>
          </a:xfrm>
          <a:custGeom>
            <a:avLst/>
            <a:gdLst/>
            <a:ahLst/>
            <a:cxnLst/>
            <a:rect l="l" t="t" r="r" b="b"/>
            <a:pathLst>
              <a:path w="19600545" h="10440035" extrusionOk="0">
                <a:moveTo>
                  <a:pt x="19600229" y="0"/>
                </a:moveTo>
                <a:lnTo>
                  <a:pt x="1641248" y="0"/>
                </a:lnTo>
                <a:lnTo>
                  <a:pt x="1592856" y="699"/>
                </a:lnTo>
                <a:lnTo>
                  <a:pt x="1544812" y="2786"/>
                </a:lnTo>
                <a:lnTo>
                  <a:pt x="1497135" y="6239"/>
                </a:lnTo>
                <a:lnTo>
                  <a:pt x="1449844" y="11041"/>
                </a:lnTo>
                <a:lnTo>
                  <a:pt x="1402959" y="17172"/>
                </a:lnTo>
                <a:lnTo>
                  <a:pt x="1356497" y="24613"/>
                </a:lnTo>
                <a:lnTo>
                  <a:pt x="1310480" y="33344"/>
                </a:lnTo>
                <a:lnTo>
                  <a:pt x="1264926" y="43346"/>
                </a:lnTo>
                <a:lnTo>
                  <a:pt x="1219854" y="54600"/>
                </a:lnTo>
                <a:lnTo>
                  <a:pt x="1175283" y="67087"/>
                </a:lnTo>
                <a:lnTo>
                  <a:pt x="1131234" y="80788"/>
                </a:lnTo>
                <a:lnTo>
                  <a:pt x="1087724" y="95682"/>
                </a:lnTo>
                <a:lnTo>
                  <a:pt x="1044773" y="111752"/>
                </a:lnTo>
                <a:lnTo>
                  <a:pt x="1002401" y="128978"/>
                </a:lnTo>
                <a:lnTo>
                  <a:pt x="960627" y="147340"/>
                </a:lnTo>
                <a:lnTo>
                  <a:pt x="919470" y="166819"/>
                </a:lnTo>
                <a:lnTo>
                  <a:pt x="878949" y="187396"/>
                </a:lnTo>
                <a:lnTo>
                  <a:pt x="839083" y="209052"/>
                </a:lnTo>
                <a:lnTo>
                  <a:pt x="799892" y="231768"/>
                </a:lnTo>
                <a:lnTo>
                  <a:pt x="761396" y="255523"/>
                </a:lnTo>
                <a:lnTo>
                  <a:pt x="723612" y="280300"/>
                </a:lnTo>
                <a:lnTo>
                  <a:pt x="686561" y="306079"/>
                </a:lnTo>
                <a:lnTo>
                  <a:pt x="650261" y="332841"/>
                </a:lnTo>
                <a:lnTo>
                  <a:pt x="614732" y="360565"/>
                </a:lnTo>
                <a:lnTo>
                  <a:pt x="579994" y="389234"/>
                </a:lnTo>
                <a:lnTo>
                  <a:pt x="546064" y="418828"/>
                </a:lnTo>
                <a:lnTo>
                  <a:pt x="512964" y="449327"/>
                </a:lnTo>
                <a:lnTo>
                  <a:pt x="480711" y="480713"/>
                </a:lnTo>
                <a:lnTo>
                  <a:pt x="449326" y="512965"/>
                </a:lnTo>
                <a:lnTo>
                  <a:pt x="418827" y="546066"/>
                </a:lnTo>
                <a:lnTo>
                  <a:pt x="389233" y="579995"/>
                </a:lnTo>
                <a:lnTo>
                  <a:pt x="360564" y="614734"/>
                </a:lnTo>
                <a:lnTo>
                  <a:pt x="332840" y="650263"/>
                </a:lnTo>
                <a:lnTo>
                  <a:pt x="306079" y="686563"/>
                </a:lnTo>
                <a:lnTo>
                  <a:pt x="280300" y="723614"/>
                </a:lnTo>
                <a:lnTo>
                  <a:pt x="255523" y="761398"/>
                </a:lnTo>
                <a:lnTo>
                  <a:pt x="231767" y="799895"/>
                </a:lnTo>
                <a:lnTo>
                  <a:pt x="209052" y="839087"/>
                </a:lnTo>
                <a:lnTo>
                  <a:pt x="187396" y="878952"/>
                </a:lnTo>
                <a:lnTo>
                  <a:pt x="166818" y="919474"/>
                </a:lnTo>
                <a:lnTo>
                  <a:pt x="147339" y="960631"/>
                </a:lnTo>
                <a:lnTo>
                  <a:pt x="128977" y="1002406"/>
                </a:lnTo>
                <a:lnTo>
                  <a:pt x="111752" y="1044778"/>
                </a:lnTo>
                <a:lnTo>
                  <a:pt x="95682" y="1087729"/>
                </a:lnTo>
                <a:lnTo>
                  <a:pt x="80788" y="1131239"/>
                </a:lnTo>
                <a:lnTo>
                  <a:pt x="67087" y="1175289"/>
                </a:lnTo>
                <a:lnTo>
                  <a:pt x="54600" y="1219860"/>
                </a:lnTo>
                <a:lnTo>
                  <a:pt x="43346" y="1264932"/>
                </a:lnTo>
                <a:lnTo>
                  <a:pt x="33344" y="1310487"/>
                </a:lnTo>
                <a:lnTo>
                  <a:pt x="24613" y="1356505"/>
                </a:lnTo>
                <a:lnTo>
                  <a:pt x="17172" y="1402967"/>
                </a:lnTo>
                <a:lnTo>
                  <a:pt x="11041" y="1449853"/>
                </a:lnTo>
                <a:lnTo>
                  <a:pt x="6239" y="1497144"/>
                </a:lnTo>
                <a:lnTo>
                  <a:pt x="2786" y="1544822"/>
                </a:lnTo>
                <a:lnTo>
                  <a:pt x="699" y="1592866"/>
                </a:lnTo>
                <a:lnTo>
                  <a:pt x="0" y="1641258"/>
                </a:lnTo>
                <a:lnTo>
                  <a:pt x="0" y="10379903"/>
                </a:lnTo>
                <a:lnTo>
                  <a:pt x="4710" y="10403232"/>
                </a:lnTo>
                <a:lnTo>
                  <a:pt x="17554" y="10422283"/>
                </a:lnTo>
                <a:lnTo>
                  <a:pt x="36602" y="10435128"/>
                </a:lnTo>
                <a:lnTo>
                  <a:pt x="59924" y="10439839"/>
                </a:lnTo>
                <a:lnTo>
                  <a:pt x="19600229" y="10439839"/>
                </a:lnTo>
                <a:lnTo>
                  <a:pt x="1960022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98"/>
          <p:cNvSpPr txBox="1">
            <a:spLocks noGrp="1"/>
          </p:cNvSpPr>
          <p:nvPr>
            <p:ph type="body" idx="1"/>
          </p:nvPr>
        </p:nvSpPr>
        <p:spPr>
          <a:xfrm>
            <a:off x="626969" y="2623070"/>
            <a:ext cx="10515600" cy="2908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Google Shape;167;p98"/>
          <p:cNvSpPr txBox="1">
            <a:spLocks noGrp="1"/>
          </p:cNvSpPr>
          <p:nvPr>
            <p:ph type="title"/>
          </p:nvPr>
        </p:nvSpPr>
        <p:spPr>
          <a:xfrm>
            <a:off x="626969" y="1162570"/>
            <a:ext cx="8395111" cy="1387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31F82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631F8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8" name="Google Shape;168;p98"/>
          <p:cNvSpPr/>
          <p:nvPr/>
        </p:nvSpPr>
        <p:spPr>
          <a:xfrm>
            <a:off x="1" y="5956296"/>
            <a:ext cx="12192000" cy="88276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p9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99130" y="6046982"/>
            <a:ext cx="4267733" cy="70139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Google Shape;190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191" name="Google Shape;191;p108"/>
          <p:cNvSpPr/>
          <p:nvPr/>
        </p:nvSpPr>
        <p:spPr>
          <a:xfrm rot="10800000">
            <a:off x="0" y="175100"/>
            <a:ext cx="12210510" cy="6682900"/>
          </a:xfrm>
          <a:custGeom>
            <a:avLst/>
            <a:gdLst/>
            <a:ahLst/>
            <a:cxnLst/>
            <a:rect l="l" t="t" r="r" b="b"/>
            <a:pathLst>
              <a:path w="20104100" h="11133455" extrusionOk="0">
                <a:moveTo>
                  <a:pt x="0" y="11133106"/>
                </a:moveTo>
                <a:lnTo>
                  <a:pt x="20104099" y="11133106"/>
                </a:lnTo>
                <a:lnTo>
                  <a:pt x="20104099" y="0"/>
                </a:lnTo>
                <a:lnTo>
                  <a:pt x="0" y="0"/>
                </a:lnTo>
                <a:lnTo>
                  <a:pt x="0" y="11133106"/>
                </a:lnTo>
                <a:close/>
              </a:path>
            </a:pathLst>
          </a:custGeom>
          <a:solidFill>
            <a:srgbClr val="ECECE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08"/>
          <p:cNvSpPr/>
          <p:nvPr/>
        </p:nvSpPr>
        <p:spPr>
          <a:xfrm rot="10800000">
            <a:off x="272778" y="384135"/>
            <a:ext cx="11683461" cy="6264829"/>
          </a:xfrm>
          <a:custGeom>
            <a:avLst/>
            <a:gdLst/>
            <a:ahLst/>
            <a:cxnLst/>
            <a:rect l="l" t="t" r="r" b="b"/>
            <a:pathLst>
              <a:path w="19600545" h="10440035" extrusionOk="0">
                <a:moveTo>
                  <a:pt x="19600229" y="0"/>
                </a:moveTo>
                <a:lnTo>
                  <a:pt x="1641248" y="0"/>
                </a:lnTo>
                <a:lnTo>
                  <a:pt x="1592856" y="699"/>
                </a:lnTo>
                <a:lnTo>
                  <a:pt x="1544812" y="2786"/>
                </a:lnTo>
                <a:lnTo>
                  <a:pt x="1497135" y="6239"/>
                </a:lnTo>
                <a:lnTo>
                  <a:pt x="1449844" y="11041"/>
                </a:lnTo>
                <a:lnTo>
                  <a:pt x="1402959" y="17172"/>
                </a:lnTo>
                <a:lnTo>
                  <a:pt x="1356497" y="24613"/>
                </a:lnTo>
                <a:lnTo>
                  <a:pt x="1310480" y="33344"/>
                </a:lnTo>
                <a:lnTo>
                  <a:pt x="1264926" y="43346"/>
                </a:lnTo>
                <a:lnTo>
                  <a:pt x="1219854" y="54600"/>
                </a:lnTo>
                <a:lnTo>
                  <a:pt x="1175283" y="67087"/>
                </a:lnTo>
                <a:lnTo>
                  <a:pt x="1131234" y="80788"/>
                </a:lnTo>
                <a:lnTo>
                  <a:pt x="1087724" y="95682"/>
                </a:lnTo>
                <a:lnTo>
                  <a:pt x="1044773" y="111752"/>
                </a:lnTo>
                <a:lnTo>
                  <a:pt x="1002401" y="128978"/>
                </a:lnTo>
                <a:lnTo>
                  <a:pt x="960627" y="147340"/>
                </a:lnTo>
                <a:lnTo>
                  <a:pt x="919470" y="166819"/>
                </a:lnTo>
                <a:lnTo>
                  <a:pt x="878949" y="187396"/>
                </a:lnTo>
                <a:lnTo>
                  <a:pt x="839083" y="209052"/>
                </a:lnTo>
                <a:lnTo>
                  <a:pt x="799892" y="231768"/>
                </a:lnTo>
                <a:lnTo>
                  <a:pt x="761396" y="255523"/>
                </a:lnTo>
                <a:lnTo>
                  <a:pt x="723612" y="280300"/>
                </a:lnTo>
                <a:lnTo>
                  <a:pt x="686561" y="306079"/>
                </a:lnTo>
                <a:lnTo>
                  <a:pt x="650261" y="332841"/>
                </a:lnTo>
                <a:lnTo>
                  <a:pt x="614732" y="360565"/>
                </a:lnTo>
                <a:lnTo>
                  <a:pt x="579994" y="389234"/>
                </a:lnTo>
                <a:lnTo>
                  <a:pt x="546064" y="418828"/>
                </a:lnTo>
                <a:lnTo>
                  <a:pt x="512964" y="449327"/>
                </a:lnTo>
                <a:lnTo>
                  <a:pt x="480711" y="480713"/>
                </a:lnTo>
                <a:lnTo>
                  <a:pt x="449326" y="512965"/>
                </a:lnTo>
                <a:lnTo>
                  <a:pt x="418827" y="546066"/>
                </a:lnTo>
                <a:lnTo>
                  <a:pt x="389233" y="579995"/>
                </a:lnTo>
                <a:lnTo>
                  <a:pt x="360564" y="614734"/>
                </a:lnTo>
                <a:lnTo>
                  <a:pt x="332840" y="650263"/>
                </a:lnTo>
                <a:lnTo>
                  <a:pt x="306079" y="686563"/>
                </a:lnTo>
                <a:lnTo>
                  <a:pt x="280300" y="723614"/>
                </a:lnTo>
                <a:lnTo>
                  <a:pt x="255523" y="761398"/>
                </a:lnTo>
                <a:lnTo>
                  <a:pt x="231767" y="799895"/>
                </a:lnTo>
                <a:lnTo>
                  <a:pt x="209052" y="839087"/>
                </a:lnTo>
                <a:lnTo>
                  <a:pt x="187396" y="878952"/>
                </a:lnTo>
                <a:lnTo>
                  <a:pt x="166818" y="919474"/>
                </a:lnTo>
                <a:lnTo>
                  <a:pt x="147339" y="960631"/>
                </a:lnTo>
                <a:lnTo>
                  <a:pt x="128977" y="1002406"/>
                </a:lnTo>
                <a:lnTo>
                  <a:pt x="111752" y="1044778"/>
                </a:lnTo>
                <a:lnTo>
                  <a:pt x="95682" y="1087729"/>
                </a:lnTo>
                <a:lnTo>
                  <a:pt x="80788" y="1131239"/>
                </a:lnTo>
                <a:lnTo>
                  <a:pt x="67087" y="1175289"/>
                </a:lnTo>
                <a:lnTo>
                  <a:pt x="54600" y="1219860"/>
                </a:lnTo>
                <a:lnTo>
                  <a:pt x="43346" y="1264932"/>
                </a:lnTo>
                <a:lnTo>
                  <a:pt x="33344" y="1310487"/>
                </a:lnTo>
                <a:lnTo>
                  <a:pt x="24613" y="1356505"/>
                </a:lnTo>
                <a:lnTo>
                  <a:pt x="17172" y="1402967"/>
                </a:lnTo>
                <a:lnTo>
                  <a:pt x="11041" y="1449853"/>
                </a:lnTo>
                <a:lnTo>
                  <a:pt x="6239" y="1497144"/>
                </a:lnTo>
                <a:lnTo>
                  <a:pt x="2786" y="1544822"/>
                </a:lnTo>
                <a:lnTo>
                  <a:pt x="699" y="1592866"/>
                </a:lnTo>
                <a:lnTo>
                  <a:pt x="0" y="1641258"/>
                </a:lnTo>
                <a:lnTo>
                  <a:pt x="0" y="10379903"/>
                </a:lnTo>
                <a:lnTo>
                  <a:pt x="4710" y="10403232"/>
                </a:lnTo>
                <a:lnTo>
                  <a:pt x="17554" y="10422283"/>
                </a:lnTo>
                <a:lnTo>
                  <a:pt x="36602" y="10435128"/>
                </a:lnTo>
                <a:lnTo>
                  <a:pt x="59924" y="10439839"/>
                </a:lnTo>
                <a:lnTo>
                  <a:pt x="19600229" y="10439839"/>
                </a:lnTo>
                <a:lnTo>
                  <a:pt x="1960022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08"/>
          <p:cNvSpPr/>
          <p:nvPr/>
        </p:nvSpPr>
        <p:spPr>
          <a:xfrm rot="10800000">
            <a:off x="650435" y="4713534"/>
            <a:ext cx="1368862" cy="2144466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08"/>
          <p:cNvSpPr/>
          <p:nvPr/>
        </p:nvSpPr>
        <p:spPr>
          <a:xfrm rot="10800000">
            <a:off x="819690" y="4902482"/>
            <a:ext cx="1102132" cy="1919682"/>
          </a:xfrm>
          <a:custGeom>
            <a:avLst/>
            <a:gdLst/>
            <a:ahLst/>
            <a:cxnLst/>
            <a:rect l="l" t="t" r="r" b="b"/>
            <a:pathLst>
              <a:path w="1817369" h="3165475" extrusionOk="0">
                <a:moveTo>
                  <a:pt x="1817358" y="0"/>
                </a:moveTo>
                <a:lnTo>
                  <a:pt x="0" y="0"/>
                </a:lnTo>
                <a:lnTo>
                  <a:pt x="0" y="3164882"/>
                </a:lnTo>
                <a:lnTo>
                  <a:pt x="1189523" y="3164882"/>
                </a:lnTo>
                <a:lnTo>
                  <a:pt x="1238588" y="3162993"/>
                </a:lnTo>
                <a:lnTo>
                  <a:pt x="1286620" y="3157419"/>
                </a:lnTo>
                <a:lnTo>
                  <a:pt x="1333480" y="3148300"/>
                </a:lnTo>
                <a:lnTo>
                  <a:pt x="1379028" y="3135776"/>
                </a:lnTo>
                <a:lnTo>
                  <a:pt x="1423124" y="3119985"/>
                </a:lnTo>
                <a:lnTo>
                  <a:pt x="1465629" y="3101068"/>
                </a:lnTo>
                <a:lnTo>
                  <a:pt x="1506404" y="3079164"/>
                </a:lnTo>
                <a:lnTo>
                  <a:pt x="1545308" y="3054413"/>
                </a:lnTo>
                <a:lnTo>
                  <a:pt x="1582202" y="3026954"/>
                </a:lnTo>
                <a:lnTo>
                  <a:pt x="1616947" y="2996926"/>
                </a:lnTo>
                <a:lnTo>
                  <a:pt x="1649402" y="2964471"/>
                </a:lnTo>
                <a:lnTo>
                  <a:pt x="1679430" y="2929726"/>
                </a:lnTo>
                <a:lnTo>
                  <a:pt x="1706889" y="2892832"/>
                </a:lnTo>
                <a:lnTo>
                  <a:pt x="1731640" y="2853927"/>
                </a:lnTo>
                <a:lnTo>
                  <a:pt x="1753544" y="2813153"/>
                </a:lnTo>
                <a:lnTo>
                  <a:pt x="1772461" y="2770648"/>
                </a:lnTo>
                <a:lnTo>
                  <a:pt x="1788252" y="2726552"/>
                </a:lnTo>
                <a:lnTo>
                  <a:pt x="1800776" y="2681004"/>
                </a:lnTo>
                <a:lnTo>
                  <a:pt x="1809895" y="2634144"/>
                </a:lnTo>
                <a:lnTo>
                  <a:pt x="1815469" y="2586112"/>
                </a:lnTo>
                <a:lnTo>
                  <a:pt x="1817358" y="2537047"/>
                </a:lnTo>
                <a:lnTo>
                  <a:pt x="18173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8"/>
          <p:cNvSpPr txBox="1">
            <a:spLocks noGrp="1"/>
          </p:cNvSpPr>
          <p:nvPr>
            <p:ph type="body" idx="1"/>
          </p:nvPr>
        </p:nvSpPr>
        <p:spPr>
          <a:xfrm>
            <a:off x="2019297" y="2623070"/>
            <a:ext cx="8822874" cy="2908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6" name="Google Shape;196;p108"/>
          <p:cNvSpPr txBox="1">
            <a:spLocks noGrp="1"/>
          </p:cNvSpPr>
          <p:nvPr>
            <p:ph type="title"/>
          </p:nvPr>
        </p:nvSpPr>
        <p:spPr>
          <a:xfrm>
            <a:off x="2019297" y="1162570"/>
            <a:ext cx="8395111" cy="1387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2043"/>
              </a:buClr>
              <a:buSzPts val="4400"/>
              <a:buFont typeface="Arial"/>
              <a:buNone/>
              <a:defRPr sz="4400" b="1" i="0" u="none" strike="noStrike" cap="none">
                <a:solidFill>
                  <a:srgbClr val="CC20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7" name="Google Shape;197;p108"/>
          <p:cNvSpPr/>
          <p:nvPr/>
        </p:nvSpPr>
        <p:spPr>
          <a:xfrm>
            <a:off x="770614" y="4960804"/>
            <a:ext cx="1248683" cy="1803039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8"/>
          <p:cNvSpPr/>
          <p:nvPr/>
        </p:nvSpPr>
        <p:spPr>
          <a:xfrm>
            <a:off x="0" y="-31666"/>
            <a:ext cx="12229021" cy="885438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8"/>
          <p:cNvSpPr/>
          <p:nvPr/>
        </p:nvSpPr>
        <p:spPr>
          <a:xfrm>
            <a:off x="7905753" y="126817"/>
            <a:ext cx="4152894" cy="736599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5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undoisp.com.br/" TargetMode="External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20.png"/><Relationship Id="rId10" Type="http://schemas.openxmlformats.org/officeDocument/2006/relationships/image" Target="../media/image40.jpg"/><Relationship Id="rId4" Type="http://schemas.openxmlformats.org/officeDocument/2006/relationships/image" Target="../media/image5.png"/><Relationship Id="rId9" Type="http://schemas.openxmlformats.org/officeDocument/2006/relationships/hyperlink" Target="https://www.instagram.com/justiceirasoficial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9" name="Google Shape;739;p43"/>
          <p:cNvGrpSpPr/>
          <p:nvPr/>
        </p:nvGrpSpPr>
        <p:grpSpPr>
          <a:xfrm>
            <a:off x="102057" y="-469885"/>
            <a:ext cx="8844995" cy="5468711"/>
            <a:chOff x="0" y="0"/>
            <a:chExt cx="11412237" cy="6709773"/>
          </a:xfrm>
        </p:grpSpPr>
        <p:pic>
          <p:nvPicPr>
            <p:cNvPr id="740" name="Google Shape;740;p4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4229100" cy="67097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1" name="Google Shape;741;p43"/>
            <p:cNvSpPr/>
            <p:nvPr/>
          </p:nvSpPr>
          <p:spPr>
            <a:xfrm>
              <a:off x="563897" y="1250316"/>
              <a:ext cx="10848340" cy="5459457"/>
            </a:xfrm>
            <a:custGeom>
              <a:avLst/>
              <a:gdLst/>
              <a:ahLst/>
              <a:cxnLst/>
              <a:rect l="l" t="t" r="r" b="b"/>
              <a:pathLst>
                <a:path w="10848340" h="5311775" extrusionOk="0">
                  <a:moveTo>
                    <a:pt x="10848301" y="0"/>
                  </a:moveTo>
                  <a:lnTo>
                    <a:pt x="1856181" y="0"/>
                  </a:lnTo>
                  <a:lnTo>
                    <a:pt x="1807514" y="625"/>
                  </a:lnTo>
                  <a:lnTo>
                    <a:pt x="1759156" y="2492"/>
                  </a:lnTo>
                  <a:lnTo>
                    <a:pt x="1711122" y="5584"/>
                  </a:lnTo>
                  <a:lnTo>
                    <a:pt x="1663428" y="9887"/>
                  </a:lnTo>
                  <a:lnTo>
                    <a:pt x="1616088" y="15385"/>
                  </a:lnTo>
                  <a:lnTo>
                    <a:pt x="1569117" y="22063"/>
                  </a:lnTo>
                  <a:lnTo>
                    <a:pt x="1522532" y="29905"/>
                  </a:lnTo>
                  <a:lnTo>
                    <a:pt x="1476347" y="38897"/>
                  </a:lnTo>
                  <a:lnTo>
                    <a:pt x="1430578" y="49022"/>
                  </a:lnTo>
                  <a:lnTo>
                    <a:pt x="1385240" y="60267"/>
                  </a:lnTo>
                  <a:lnTo>
                    <a:pt x="1340348" y="72615"/>
                  </a:lnTo>
                  <a:lnTo>
                    <a:pt x="1295918" y="86051"/>
                  </a:lnTo>
                  <a:lnTo>
                    <a:pt x="1251964" y="100560"/>
                  </a:lnTo>
                  <a:lnTo>
                    <a:pt x="1208503" y="116126"/>
                  </a:lnTo>
                  <a:lnTo>
                    <a:pt x="1165549" y="132735"/>
                  </a:lnTo>
                  <a:lnTo>
                    <a:pt x="1123117" y="150371"/>
                  </a:lnTo>
                  <a:lnTo>
                    <a:pt x="1081224" y="169019"/>
                  </a:lnTo>
                  <a:lnTo>
                    <a:pt x="1039883" y="188663"/>
                  </a:lnTo>
                  <a:lnTo>
                    <a:pt x="999111" y="209289"/>
                  </a:lnTo>
                  <a:lnTo>
                    <a:pt x="958924" y="230880"/>
                  </a:lnTo>
                  <a:lnTo>
                    <a:pt x="919335" y="253422"/>
                  </a:lnTo>
                  <a:lnTo>
                    <a:pt x="880360" y="276899"/>
                  </a:lnTo>
                  <a:lnTo>
                    <a:pt x="842015" y="301296"/>
                  </a:lnTo>
                  <a:lnTo>
                    <a:pt x="804315" y="326599"/>
                  </a:lnTo>
                  <a:lnTo>
                    <a:pt x="767276" y="352790"/>
                  </a:lnTo>
                  <a:lnTo>
                    <a:pt x="730911" y="379856"/>
                  </a:lnTo>
                  <a:lnTo>
                    <a:pt x="695238" y="407781"/>
                  </a:lnTo>
                  <a:lnTo>
                    <a:pt x="660271" y="436549"/>
                  </a:lnTo>
                  <a:lnTo>
                    <a:pt x="626025" y="466146"/>
                  </a:lnTo>
                  <a:lnTo>
                    <a:pt x="592515" y="496555"/>
                  </a:lnTo>
                  <a:lnTo>
                    <a:pt x="559758" y="527763"/>
                  </a:lnTo>
                  <a:lnTo>
                    <a:pt x="527768" y="559753"/>
                  </a:lnTo>
                  <a:lnTo>
                    <a:pt x="496560" y="592510"/>
                  </a:lnTo>
                  <a:lnTo>
                    <a:pt x="466150" y="626019"/>
                  </a:lnTo>
                  <a:lnTo>
                    <a:pt x="436553" y="660265"/>
                  </a:lnTo>
                  <a:lnTo>
                    <a:pt x="407785" y="695233"/>
                  </a:lnTo>
                  <a:lnTo>
                    <a:pt x="379860" y="730906"/>
                  </a:lnTo>
                  <a:lnTo>
                    <a:pt x="352794" y="767270"/>
                  </a:lnTo>
                  <a:lnTo>
                    <a:pt x="326602" y="804310"/>
                  </a:lnTo>
                  <a:lnTo>
                    <a:pt x="301300" y="842010"/>
                  </a:lnTo>
                  <a:lnTo>
                    <a:pt x="276902" y="880354"/>
                  </a:lnTo>
                  <a:lnTo>
                    <a:pt x="253425" y="919329"/>
                  </a:lnTo>
                  <a:lnTo>
                    <a:pt x="230883" y="958918"/>
                  </a:lnTo>
                  <a:lnTo>
                    <a:pt x="209291" y="999106"/>
                  </a:lnTo>
                  <a:lnTo>
                    <a:pt x="188666" y="1039878"/>
                  </a:lnTo>
                  <a:lnTo>
                    <a:pt x="169021" y="1081218"/>
                  </a:lnTo>
                  <a:lnTo>
                    <a:pt x="150373" y="1123112"/>
                  </a:lnTo>
                  <a:lnTo>
                    <a:pt x="132737" y="1165543"/>
                  </a:lnTo>
                  <a:lnTo>
                    <a:pt x="116128" y="1208498"/>
                  </a:lnTo>
                  <a:lnTo>
                    <a:pt x="100561" y="1251959"/>
                  </a:lnTo>
                  <a:lnTo>
                    <a:pt x="86052" y="1295913"/>
                  </a:lnTo>
                  <a:lnTo>
                    <a:pt x="72616" y="1340344"/>
                  </a:lnTo>
                  <a:lnTo>
                    <a:pt x="60268" y="1385236"/>
                  </a:lnTo>
                  <a:lnTo>
                    <a:pt x="49023" y="1430574"/>
                  </a:lnTo>
                  <a:lnTo>
                    <a:pt x="38897" y="1476344"/>
                  </a:lnTo>
                  <a:lnTo>
                    <a:pt x="29905" y="1522529"/>
                  </a:lnTo>
                  <a:lnTo>
                    <a:pt x="22063" y="1569114"/>
                  </a:lnTo>
                  <a:lnTo>
                    <a:pt x="15385" y="1616085"/>
                  </a:lnTo>
                  <a:lnTo>
                    <a:pt x="9887" y="1663426"/>
                  </a:lnTo>
                  <a:lnTo>
                    <a:pt x="5584" y="1711121"/>
                  </a:lnTo>
                  <a:lnTo>
                    <a:pt x="2492" y="1759155"/>
                  </a:lnTo>
                  <a:lnTo>
                    <a:pt x="625" y="1807514"/>
                  </a:lnTo>
                  <a:lnTo>
                    <a:pt x="0" y="1856181"/>
                  </a:lnTo>
                  <a:lnTo>
                    <a:pt x="0" y="5311736"/>
                  </a:lnTo>
                  <a:lnTo>
                    <a:pt x="8992120" y="5311736"/>
                  </a:lnTo>
                  <a:lnTo>
                    <a:pt x="9040787" y="5311111"/>
                  </a:lnTo>
                  <a:lnTo>
                    <a:pt x="9089146" y="5309244"/>
                  </a:lnTo>
                  <a:lnTo>
                    <a:pt x="9137180" y="5306152"/>
                  </a:lnTo>
                  <a:lnTo>
                    <a:pt x="9184875" y="5301849"/>
                  </a:lnTo>
                  <a:lnTo>
                    <a:pt x="9232216" y="5296351"/>
                  </a:lnTo>
                  <a:lnTo>
                    <a:pt x="9279186" y="5289673"/>
                  </a:lnTo>
                  <a:lnTo>
                    <a:pt x="9325772" y="5281831"/>
                  </a:lnTo>
                  <a:lnTo>
                    <a:pt x="9371957" y="5272839"/>
                  </a:lnTo>
                  <a:lnTo>
                    <a:pt x="9417727" y="5262713"/>
                  </a:lnTo>
                  <a:lnTo>
                    <a:pt x="9463065" y="5251468"/>
                  </a:lnTo>
                  <a:lnTo>
                    <a:pt x="9507957" y="5239120"/>
                  </a:lnTo>
                  <a:lnTo>
                    <a:pt x="9552388" y="5225684"/>
                  </a:lnTo>
                  <a:lnTo>
                    <a:pt x="9596342" y="5211175"/>
                  </a:lnTo>
                  <a:lnTo>
                    <a:pt x="9639803" y="5195608"/>
                  </a:lnTo>
                  <a:lnTo>
                    <a:pt x="9682758" y="5178999"/>
                  </a:lnTo>
                  <a:lnTo>
                    <a:pt x="9725189" y="5161363"/>
                  </a:lnTo>
                  <a:lnTo>
                    <a:pt x="9767083" y="5142715"/>
                  </a:lnTo>
                  <a:lnTo>
                    <a:pt x="9808423" y="5123070"/>
                  </a:lnTo>
                  <a:lnTo>
                    <a:pt x="9849195" y="5102445"/>
                  </a:lnTo>
                  <a:lnTo>
                    <a:pt x="9889383" y="5080853"/>
                  </a:lnTo>
                  <a:lnTo>
                    <a:pt x="9928972" y="5058311"/>
                  </a:lnTo>
                  <a:lnTo>
                    <a:pt x="9967946" y="5034834"/>
                  </a:lnTo>
                  <a:lnTo>
                    <a:pt x="10006291" y="5010436"/>
                  </a:lnTo>
                  <a:lnTo>
                    <a:pt x="10043991" y="4985134"/>
                  </a:lnTo>
                  <a:lnTo>
                    <a:pt x="10081031" y="4958942"/>
                  </a:lnTo>
                  <a:lnTo>
                    <a:pt x="10117395" y="4931876"/>
                  </a:lnTo>
                  <a:lnTo>
                    <a:pt x="10153068" y="4903951"/>
                  </a:lnTo>
                  <a:lnTo>
                    <a:pt x="10188036" y="4875183"/>
                  </a:lnTo>
                  <a:lnTo>
                    <a:pt x="10222281" y="4845586"/>
                  </a:lnTo>
                  <a:lnTo>
                    <a:pt x="10255791" y="4815176"/>
                  </a:lnTo>
                  <a:lnTo>
                    <a:pt x="10288548" y="4783968"/>
                  </a:lnTo>
                  <a:lnTo>
                    <a:pt x="10320538" y="4751978"/>
                  </a:lnTo>
                  <a:lnTo>
                    <a:pt x="10351746" y="4719221"/>
                  </a:lnTo>
                  <a:lnTo>
                    <a:pt x="10382155" y="4685711"/>
                  </a:lnTo>
                  <a:lnTo>
                    <a:pt x="10411752" y="4651465"/>
                  </a:lnTo>
                  <a:lnTo>
                    <a:pt x="10440520" y="4616498"/>
                  </a:lnTo>
                  <a:lnTo>
                    <a:pt x="10468445" y="4580825"/>
                  </a:lnTo>
                  <a:lnTo>
                    <a:pt x="10495511" y="4544460"/>
                  </a:lnTo>
                  <a:lnTo>
                    <a:pt x="10521702" y="4507421"/>
                  </a:lnTo>
                  <a:lnTo>
                    <a:pt x="10547004" y="4469721"/>
                  </a:lnTo>
                  <a:lnTo>
                    <a:pt x="10571402" y="4431376"/>
                  </a:lnTo>
                  <a:lnTo>
                    <a:pt x="10594879" y="4392401"/>
                  </a:lnTo>
                  <a:lnTo>
                    <a:pt x="10617421" y="4352812"/>
                  </a:lnTo>
                  <a:lnTo>
                    <a:pt x="10639012" y="4312624"/>
                  </a:lnTo>
                  <a:lnTo>
                    <a:pt x="10659638" y="4271853"/>
                  </a:lnTo>
                  <a:lnTo>
                    <a:pt x="10679282" y="4230512"/>
                  </a:lnTo>
                  <a:lnTo>
                    <a:pt x="10697930" y="4188619"/>
                  </a:lnTo>
                  <a:lnTo>
                    <a:pt x="10715565" y="4146187"/>
                  </a:lnTo>
                  <a:lnTo>
                    <a:pt x="10732174" y="4103233"/>
                  </a:lnTo>
                  <a:lnTo>
                    <a:pt x="10747741" y="4059772"/>
                  </a:lnTo>
                  <a:lnTo>
                    <a:pt x="10762250" y="4015818"/>
                  </a:lnTo>
                  <a:lnTo>
                    <a:pt x="10775686" y="3971388"/>
                  </a:lnTo>
                  <a:lnTo>
                    <a:pt x="10788034" y="3926496"/>
                  </a:lnTo>
                  <a:lnTo>
                    <a:pt x="10799279" y="3881158"/>
                  </a:lnTo>
                  <a:lnTo>
                    <a:pt x="10809404" y="3835388"/>
                  </a:lnTo>
                  <a:lnTo>
                    <a:pt x="10818396" y="3789204"/>
                  </a:lnTo>
                  <a:lnTo>
                    <a:pt x="10826238" y="3742618"/>
                  </a:lnTo>
                  <a:lnTo>
                    <a:pt x="10832916" y="3695648"/>
                  </a:lnTo>
                  <a:lnTo>
                    <a:pt x="10838414" y="3648308"/>
                  </a:lnTo>
                  <a:lnTo>
                    <a:pt x="10842717" y="3600613"/>
                  </a:lnTo>
                  <a:lnTo>
                    <a:pt x="10845809" y="3552580"/>
                  </a:lnTo>
                  <a:lnTo>
                    <a:pt x="10847676" y="3504222"/>
                  </a:lnTo>
                  <a:lnTo>
                    <a:pt x="10848301" y="3455555"/>
                  </a:lnTo>
                  <a:lnTo>
                    <a:pt x="10848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42" name="Google Shape;742;p43"/>
          <p:cNvSpPr txBox="1"/>
          <p:nvPr/>
        </p:nvSpPr>
        <p:spPr>
          <a:xfrm>
            <a:off x="2753576" y="3166842"/>
            <a:ext cx="3438041" cy="247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64016" marR="0" lvl="0" indent="-151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25"/>
              <a:buFont typeface="Arial"/>
              <a:buChar char="•"/>
            </a:pPr>
            <a:r>
              <a:rPr lang="pt-BR" sz="15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Plataforma de apoio psicológico</a:t>
            </a:r>
            <a:endParaRPr sz="1525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p43"/>
          <p:cNvSpPr txBox="1"/>
          <p:nvPr/>
        </p:nvSpPr>
        <p:spPr>
          <a:xfrm>
            <a:off x="2752478" y="3508424"/>
            <a:ext cx="2065794" cy="247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64016" marR="0" lvl="0" indent="-151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25"/>
              <a:buFont typeface="Arial"/>
              <a:buChar char="•"/>
            </a:pPr>
            <a:r>
              <a:rPr lang="pt-BR" sz="15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Auxílios transporte</a:t>
            </a:r>
            <a:endParaRPr sz="1525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p43"/>
          <p:cNvSpPr txBox="1"/>
          <p:nvPr/>
        </p:nvSpPr>
        <p:spPr>
          <a:xfrm>
            <a:off x="2752478" y="3825877"/>
            <a:ext cx="3214607" cy="247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64016" marR="0" lvl="0" indent="-151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25"/>
              <a:buFont typeface="Arial"/>
              <a:buChar char="•"/>
            </a:pPr>
            <a:r>
              <a:rPr lang="pt-BR" sz="1525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Encaminhamento a um abrigo</a:t>
            </a:r>
            <a:endParaRPr sz="1525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43"/>
          <p:cNvSpPr/>
          <p:nvPr/>
        </p:nvSpPr>
        <p:spPr>
          <a:xfrm>
            <a:off x="1430290" y="1775816"/>
            <a:ext cx="637854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programa tem como objetivo mitigar os impactos do isolamento imposto pela pandemia por meio da prestação de serviços essenciais para mulheres e meninas em situação de violência.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43"/>
          <p:cNvSpPr/>
          <p:nvPr/>
        </p:nvSpPr>
        <p:spPr>
          <a:xfrm>
            <a:off x="1431661" y="2902547"/>
            <a:ext cx="559730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 se propõe a facilitar o pedido de ajuda e ser a ponte entre as necessidades básicas e psicológicas das mulheres e os recursos disponíveis para apoiá-las.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7" name="Google Shape;747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25589" y="3632284"/>
            <a:ext cx="3993626" cy="3652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46953" y="4283053"/>
            <a:ext cx="2603363" cy="1821831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43"/>
          <p:cNvSpPr txBox="1">
            <a:spLocks noGrp="1"/>
          </p:cNvSpPr>
          <p:nvPr>
            <p:ph type="title"/>
          </p:nvPr>
        </p:nvSpPr>
        <p:spPr>
          <a:xfrm>
            <a:off x="2058762" y="977029"/>
            <a:ext cx="8908632" cy="451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>
                <a:solidFill>
                  <a:srgbClr val="C90541"/>
                </a:solidFill>
              </a:rPr>
              <a:t>VOCÊ NÃO ESTÁ SOZINHA</a:t>
            </a:r>
            <a:endParaRPr>
              <a:solidFill>
                <a:srgbClr val="C90541"/>
              </a:solidFill>
            </a:endParaRPr>
          </a:p>
        </p:txBody>
      </p:sp>
      <p:sp>
        <p:nvSpPr>
          <p:cNvPr id="750" name="Google Shape;750;p43"/>
          <p:cNvSpPr/>
          <p:nvPr/>
        </p:nvSpPr>
        <p:spPr>
          <a:xfrm>
            <a:off x="1641684" y="4579931"/>
            <a:ext cx="4871394" cy="1524953"/>
          </a:xfrm>
          <a:custGeom>
            <a:avLst/>
            <a:gdLst/>
            <a:ahLst/>
            <a:cxnLst/>
            <a:rect l="l" t="t" r="r" b="b"/>
            <a:pathLst>
              <a:path w="10848340" h="5311775" extrusionOk="0">
                <a:moveTo>
                  <a:pt x="10848301" y="0"/>
                </a:moveTo>
                <a:lnTo>
                  <a:pt x="1856181" y="0"/>
                </a:lnTo>
                <a:lnTo>
                  <a:pt x="1807514" y="625"/>
                </a:lnTo>
                <a:lnTo>
                  <a:pt x="1759156" y="2492"/>
                </a:lnTo>
                <a:lnTo>
                  <a:pt x="1711122" y="5584"/>
                </a:lnTo>
                <a:lnTo>
                  <a:pt x="1663428" y="9887"/>
                </a:lnTo>
                <a:lnTo>
                  <a:pt x="1616088" y="15385"/>
                </a:lnTo>
                <a:lnTo>
                  <a:pt x="1569117" y="22063"/>
                </a:lnTo>
                <a:lnTo>
                  <a:pt x="1522532" y="29905"/>
                </a:lnTo>
                <a:lnTo>
                  <a:pt x="1476347" y="38897"/>
                </a:lnTo>
                <a:lnTo>
                  <a:pt x="1430578" y="49022"/>
                </a:lnTo>
                <a:lnTo>
                  <a:pt x="1385240" y="60267"/>
                </a:lnTo>
                <a:lnTo>
                  <a:pt x="1340348" y="72615"/>
                </a:lnTo>
                <a:lnTo>
                  <a:pt x="1295918" y="86051"/>
                </a:lnTo>
                <a:lnTo>
                  <a:pt x="1251964" y="100560"/>
                </a:lnTo>
                <a:lnTo>
                  <a:pt x="1208503" y="116126"/>
                </a:lnTo>
                <a:lnTo>
                  <a:pt x="1165549" y="132735"/>
                </a:lnTo>
                <a:lnTo>
                  <a:pt x="1123117" y="150371"/>
                </a:lnTo>
                <a:lnTo>
                  <a:pt x="1081224" y="169019"/>
                </a:lnTo>
                <a:lnTo>
                  <a:pt x="1039883" y="188663"/>
                </a:lnTo>
                <a:lnTo>
                  <a:pt x="999111" y="209289"/>
                </a:lnTo>
                <a:lnTo>
                  <a:pt x="958924" y="230880"/>
                </a:lnTo>
                <a:lnTo>
                  <a:pt x="919335" y="253422"/>
                </a:lnTo>
                <a:lnTo>
                  <a:pt x="880360" y="276899"/>
                </a:lnTo>
                <a:lnTo>
                  <a:pt x="842015" y="301296"/>
                </a:lnTo>
                <a:lnTo>
                  <a:pt x="804315" y="326599"/>
                </a:lnTo>
                <a:lnTo>
                  <a:pt x="767276" y="352790"/>
                </a:lnTo>
                <a:lnTo>
                  <a:pt x="730911" y="379856"/>
                </a:lnTo>
                <a:lnTo>
                  <a:pt x="695238" y="407781"/>
                </a:lnTo>
                <a:lnTo>
                  <a:pt x="660271" y="436549"/>
                </a:lnTo>
                <a:lnTo>
                  <a:pt x="626025" y="466146"/>
                </a:lnTo>
                <a:lnTo>
                  <a:pt x="592515" y="496555"/>
                </a:lnTo>
                <a:lnTo>
                  <a:pt x="559758" y="527763"/>
                </a:lnTo>
                <a:lnTo>
                  <a:pt x="527768" y="559753"/>
                </a:lnTo>
                <a:lnTo>
                  <a:pt x="496560" y="592510"/>
                </a:lnTo>
                <a:lnTo>
                  <a:pt x="466150" y="626019"/>
                </a:lnTo>
                <a:lnTo>
                  <a:pt x="436553" y="660265"/>
                </a:lnTo>
                <a:lnTo>
                  <a:pt x="407785" y="695233"/>
                </a:lnTo>
                <a:lnTo>
                  <a:pt x="379860" y="730906"/>
                </a:lnTo>
                <a:lnTo>
                  <a:pt x="352794" y="767270"/>
                </a:lnTo>
                <a:lnTo>
                  <a:pt x="326602" y="804310"/>
                </a:lnTo>
                <a:lnTo>
                  <a:pt x="301300" y="842010"/>
                </a:lnTo>
                <a:lnTo>
                  <a:pt x="276902" y="880354"/>
                </a:lnTo>
                <a:lnTo>
                  <a:pt x="253425" y="919329"/>
                </a:lnTo>
                <a:lnTo>
                  <a:pt x="230883" y="958918"/>
                </a:lnTo>
                <a:lnTo>
                  <a:pt x="209291" y="999106"/>
                </a:lnTo>
                <a:lnTo>
                  <a:pt x="188666" y="1039878"/>
                </a:lnTo>
                <a:lnTo>
                  <a:pt x="169021" y="1081218"/>
                </a:lnTo>
                <a:lnTo>
                  <a:pt x="150373" y="1123112"/>
                </a:lnTo>
                <a:lnTo>
                  <a:pt x="132737" y="1165543"/>
                </a:lnTo>
                <a:lnTo>
                  <a:pt x="116128" y="1208498"/>
                </a:lnTo>
                <a:lnTo>
                  <a:pt x="100561" y="1251959"/>
                </a:lnTo>
                <a:lnTo>
                  <a:pt x="86052" y="1295913"/>
                </a:lnTo>
                <a:lnTo>
                  <a:pt x="72616" y="1340344"/>
                </a:lnTo>
                <a:lnTo>
                  <a:pt x="60268" y="1385236"/>
                </a:lnTo>
                <a:lnTo>
                  <a:pt x="49023" y="1430574"/>
                </a:lnTo>
                <a:lnTo>
                  <a:pt x="38897" y="1476344"/>
                </a:lnTo>
                <a:lnTo>
                  <a:pt x="29905" y="1522529"/>
                </a:lnTo>
                <a:lnTo>
                  <a:pt x="22063" y="1569114"/>
                </a:lnTo>
                <a:lnTo>
                  <a:pt x="15385" y="1616085"/>
                </a:lnTo>
                <a:lnTo>
                  <a:pt x="9887" y="1663426"/>
                </a:lnTo>
                <a:lnTo>
                  <a:pt x="5584" y="1711121"/>
                </a:lnTo>
                <a:lnTo>
                  <a:pt x="2492" y="1759155"/>
                </a:lnTo>
                <a:lnTo>
                  <a:pt x="625" y="1807514"/>
                </a:lnTo>
                <a:lnTo>
                  <a:pt x="0" y="1856181"/>
                </a:lnTo>
                <a:lnTo>
                  <a:pt x="0" y="5311736"/>
                </a:lnTo>
                <a:lnTo>
                  <a:pt x="8992120" y="5311736"/>
                </a:lnTo>
                <a:lnTo>
                  <a:pt x="9040787" y="5311111"/>
                </a:lnTo>
                <a:lnTo>
                  <a:pt x="9089146" y="5309244"/>
                </a:lnTo>
                <a:lnTo>
                  <a:pt x="9137180" y="5306152"/>
                </a:lnTo>
                <a:lnTo>
                  <a:pt x="9184875" y="5301849"/>
                </a:lnTo>
                <a:lnTo>
                  <a:pt x="9232216" y="5296351"/>
                </a:lnTo>
                <a:lnTo>
                  <a:pt x="9279186" y="5289673"/>
                </a:lnTo>
                <a:lnTo>
                  <a:pt x="9325772" y="5281831"/>
                </a:lnTo>
                <a:lnTo>
                  <a:pt x="9371957" y="5272839"/>
                </a:lnTo>
                <a:lnTo>
                  <a:pt x="9417727" y="5262713"/>
                </a:lnTo>
                <a:lnTo>
                  <a:pt x="9463065" y="5251468"/>
                </a:lnTo>
                <a:lnTo>
                  <a:pt x="9507957" y="5239120"/>
                </a:lnTo>
                <a:lnTo>
                  <a:pt x="9552388" y="5225684"/>
                </a:lnTo>
                <a:lnTo>
                  <a:pt x="9596342" y="5211175"/>
                </a:lnTo>
                <a:lnTo>
                  <a:pt x="9639803" y="5195608"/>
                </a:lnTo>
                <a:lnTo>
                  <a:pt x="9682758" y="5178999"/>
                </a:lnTo>
                <a:lnTo>
                  <a:pt x="9725189" y="5161363"/>
                </a:lnTo>
                <a:lnTo>
                  <a:pt x="9767083" y="5142715"/>
                </a:lnTo>
                <a:lnTo>
                  <a:pt x="9808423" y="5123070"/>
                </a:lnTo>
                <a:lnTo>
                  <a:pt x="9849195" y="5102445"/>
                </a:lnTo>
                <a:lnTo>
                  <a:pt x="9889383" y="5080853"/>
                </a:lnTo>
                <a:lnTo>
                  <a:pt x="9928972" y="5058311"/>
                </a:lnTo>
                <a:lnTo>
                  <a:pt x="9967946" y="5034834"/>
                </a:lnTo>
                <a:lnTo>
                  <a:pt x="10006291" y="5010436"/>
                </a:lnTo>
                <a:lnTo>
                  <a:pt x="10043991" y="4985134"/>
                </a:lnTo>
                <a:lnTo>
                  <a:pt x="10081031" y="4958942"/>
                </a:lnTo>
                <a:lnTo>
                  <a:pt x="10117395" y="4931876"/>
                </a:lnTo>
                <a:lnTo>
                  <a:pt x="10153068" y="4903951"/>
                </a:lnTo>
                <a:lnTo>
                  <a:pt x="10188036" y="4875183"/>
                </a:lnTo>
                <a:lnTo>
                  <a:pt x="10222281" y="4845586"/>
                </a:lnTo>
                <a:lnTo>
                  <a:pt x="10255791" y="4815176"/>
                </a:lnTo>
                <a:lnTo>
                  <a:pt x="10288548" y="4783968"/>
                </a:lnTo>
                <a:lnTo>
                  <a:pt x="10320538" y="4751978"/>
                </a:lnTo>
                <a:lnTo>
                  <a:pt x="10351746" y="4719221"/>
                </a:lnTo>
                <a:lnTo>
                  <a:pt x="10382155" y="4685711"/>
                </a:lnTo>
                <a:lnTo>
                  <a:pt x="10411752" y="4651465"/>
                </a:lnTo>
                <a:lnTo>
                  <a:pt x="10440520" y="4616498"/>
                </a:lnTo>
                <a:lnTo>
                  <a:pt x="10468445" y="4580825"/>
                </a:lnTo>
                <a:lnTo>
                  <a:pt x="10495511" y="4544460"/>
                </a:lnTo>
                <a:lnTo>
                  <a:pt x="10521702" y="4507421"/>
                </a:lnTo>
                <a:lnTo>
                  <a:pt x="10547004" y="4469721"/>
                </a:lnTo>
                <a:lnTo>
                  <a:pt x="10571402" y="4431376"/>
                </a:lnTo>
                <a:lnTo>
                  <a:pt x="10594879" y="4392401"/>
                </a:lnTo>
                <a:lnTo>
                  <a:pt x="10617421" y="4352812"/>
                </a:lnTo>
                <a:lnTo>
                  <a:pt x="10639012" y="4312624"/>
                </a:lnTo>
                <a:lnTo>
                  <a:pt x="10659638" y="4271853"/>
                </a:lnTo>
                <a:lnTo>
                  <a:pt x="10679282" y="4230512"/>
                </a:lnTo>
                <a:lnTo>
                  <a:pt x="10697930" y="4188619"/>
                </a:lnTo>
                <a:lnTo>
                  <a:pt x="10715565" y="4146187"/>
                </a:lnTo>
                <a:lnTo>
                  <a:pt x="10732174" y="4103233"/>
                </a:lnTo>
                <a:lnTo>
                  <a:pt x="10747741" y="4059772"/>
                </a:lnTo>
                <a:lnTo>
                  <a:pt x="10762250" y="4015818"/>
                </a:lnTo>
                <a:lnTo>
                  <a:pt x="10775686" y="3971388"/>
                </a:lnTo>
                <a:lnTo>
                  <a:pt x="10788034" y="3926496"/>
                </a:lnTo>
                <a:lnTo>
                  <a:pt x="10799279" y="3881158"/>
                </a:lnTo>
                <a:lnTo>
                  <a:pt x="10809404" y="3835388"/>
                </a:lnTo>
                <a:lnTo>
                  <a:pt x="10818396" y="3789204"/>
                </a:lnTo>
                <a:lnTo>
                  <a:pt x="10826238" y="3742618"/>
                </a:lnTo>
                <a:lnTo>
                  <a:pt x="10832916" y="3695648"/>
                </a:lnTo>
                <a:lnTo>
                  <a:pt x="10838414" y="3648308"/>
                </a:lnTo>
                <a:lnTo>
                  <a:pt x="10842717" y="3600613"/>
                </a:lnTo>
                <a:lnTo>
                  <a:pt x="10845809" y="3552580"/>
                </a:lnTo>
                <a:lnTo>
                  <a:pt x="10847676" y="3504222"/>
                </a:lnTo>
                <a:lnTo>
                  <a:pt x="10848301" y="3455555"/>
                </a:lnTo>
                <a:lnTo>
                  <a:pt x="10848301" y="0"/>
                </a:lnTo>
                <a:close/>
              </a:path>
            </a:pathLst>
          </a:custGeom>
          <a:solidFill>
            <a:srgbClr val="E36C0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9"/>
              <a:buFont typeface="Arial"/>
              <a:buNone/>
            </a:pPr>
            <a:endParaRPr sz="182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1" name="Google Shape;751;p43"/>
          <p:cNvGrpSpPr/>
          <p:nvPr/>
        </p:nvGrpSpPr>
        <p:grpSpPr>
          <a:xfrm>
            <a:off x="7747703" y="348058"/>
            <a:ext cx="3545068" cy="4230987"/>
            <a:chOff x="6591300" y="914399"/>
            <a:chExt cx="4792010" cy="5636449"/>
          </a:xfrm>
        </p:grpSpPr>
        <p:pic>
          <p:nvPicPr>
            <p:cNvPr id="752" name="Google Shape;752;p4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775699" y="914399"/>
              <a:ext cx="2092423" cy="31695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3" name="Google Shape;753;p4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591300" y="1651003"/>
              <a:ext cx="4792010" cy="48998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54" name="Google Shape;754;p43"/>
          <p:cNvSpPr txBox="1">
            <a:spLocks noGrp="1"/>
          </p:cNvSpPr>
          <p:nvPr>
            <p:ph type="body" idx="1"/>
          </p:nvPr>
        </p:nvSpPr>
        <p:spPr>
          <a:xfrm>
            <a:off x="449591" y="4429093"/>
            <a:ext cx="5860415" cy="122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4050"/>
          </a:p>
          <a:p>
            <a:pPr marL="1972310" lvl="0" indent="0" algn="l" rtl="0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SzPts val="1400"/>
              <a:buNone/>
            </a:pPr>
            <a:r>
              <a:rPr lang="pt-BR" b="1">
                <a:latin typeface="Arial"/>
                <a:ea typeface="Arial"/>
                <a:cs typeface="Arial"/>
                <a:sym typeface="Arial"/>
              </a:rPr>
              <a:t>(11) 94494-2415</a:t>
            </a:r>
            <a:endParaRPr/>
          </a:p>
        </p:txBody>
      </p:sp>
      <p:pic>
        <p:nvPicPr>
          <p:cNvPr id="755" name="Google Shape;755;p43" descr="Logotipo&#10;&#10;Descrição gerada automaticamente"/>
          <p:cNvPicPr preferRelativeResize="0"/>
          <p:nvPr/>
        </p:nvPicPr>
        <p:blipFill rotWithShape="1">
          <a:blip r:embed="rId8">
            <a:alphaModFix/>
          </a:blip>
          <a:srcRect l="20803" t="12745" r="25511" b="37547"/>
          <a:stretch/>
        </p:blipFill>
        <p:spPr>
          <a:xfrm>
            <a:off x="1243403" y="4959597"/>
            <a:ext cx="995049" cy="921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Google Shape;760;p44"/>
          <p:cNvGrpSpPr/>
          <p:nvPr/>
        </p:nvGrpSpPr>
        <p:grpSpPr>
          <a:xfrm>
            <a:off x="-8358" y="-43018"/>
            <a:ext cx="11304409" cy="6823498"/>
            <a:chOff x="0" y="0"/>
            <a:chExt cx="11116003" cy="6709773"/>
          </a:xfrm>
        </p:grpSpPr>
        <p:pic>
          <p:nvPicPr>
            <p:cNvPr id="761" name="Google Shape;761;p4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4229100" cy="67097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2" name="Google Shape;762;p44"/>
            <p:cNvSpPr/>
            <p:nvPr/>
          </p:nvSpPr>
          <p:spPr>
            <a:xfrm>
              <a:off x="267663" y="1013082"/>
              <a:ext cx="10848340" cy="5311775"/>
            </a:xfrm>
            <a:custGeom>
              <a:avLst/>
              <a:gdLst/>
              <a:ahLst/>
              <a:cxnLst/>
              <a:rect l="l" t="t" r="r" b="b"/>
              <a:pathLst>
                <a:path w="10848340" h="5311775" extrusionOk="0">
                  <a:moveTo>
                    <a:pt x="10848301" y="0"/>
                  </a:moveTo>
                  <a:lnTo>
                    <a:pt x="1856181" y="0"/>
                  </a:lnTo>
                  <a:lnTo>
                    <a:pt x="1807514" y="625"/>
                  </a:lnTo>
                  <a:lnTo>
                    <a:pt x="1759156" y="2492"/>
                  </a:lnTo>
                  <a:lnTo>
                    <a:pt x="1711122" y="5584"/>
                  </a:lnTo>
                  <a:lnTo>
                    <a:pt x="1663428" y="9887"/>
                  </a:lnTo>
                  <a:lnTo>
                    <a:pt x="1616088" y="15385"/>
                  </a:lnTo>
                  <a:lnTo>
                    <a:pt x="1569117" y="22063"/>
                  </a:lnTo>
                  <a:lnTo>
                    <a:pt x="1522532" y="29905"/>
                  </a:lnTo>
                  <a:lnTo>
                    <a:pt x="1476347" y="38897"/>
                  </a:lnTo>
                  <a:lnTo>
                    <a:pt x="1430578" y="49022"/>
                  </a:lnTo>
                  <a:lnTo>
                    <a:pt x="1385240" y="60267"/>
                  </a:lnTo>
                  <a:lnTo>
                    <a:pt x="1340348" y="72615"/>
                  </a:lnTo>
                  <a:lnTo>
                    <a:pt x="1295918" y="86051"/>
                  </a:lnTo>
                  <a:lnTo>
                    <a:pt x="1251964" y="100560"/>
                  </a:lnTo>
                  <a:lnTo>
                    <a:pt x="1208503" y="116126"/>
                  </a:lnTo>
                  <a:lnTo>
                    <a:pt x="1165549" y="132735"/>
                  </a:lnTo>
                  <a:lnTo>
                    <a:pt x="1123117" y="150371"/>
                  </a:lnTo>
                  <a:lnTo>
                    <a:pt x="1081224" y="169019"/>
                  </a:lnTo>
                  <a:lnTo>
                    <a:pt x="1039883" y="188663"/>
                  </a:lnTo>
                  <a:lnTo>
                    <a:pt x="999111" y="209289"/>
                  </a:lnTo>
                  <a:lnTo>
                    <a:pt x="958924" y="230880"/>
                  </a:lnTo>
                  <a:lnTo>
                    <a:pt x="919335" y="253422"/>
                  </a:lnTo>
                  <a:lnTo>
                    <a:pt x="880360" y="276899"/>
                  </a:lnTo>
                  <a:lnTo>
                    <a:pt x="842015" y="301296"/>
                  </a:lnTo>
                  <a:lnTo>
                    <a:pt x="804315" y="326599"/>
                  </a:lnTo>
                  <a:lnTo>
                    <a:pt x="767276" y="352790"/>
                  </a:lnTo>
                  <a:lnTo>
                    <a:pt x="730911" y="379856"/>
                  </a:lnTo>
                  <a:lnTo>
                    <a:pt x="695238" y="407781"/>
                  </a:lnTo>
                  <a:lnTo>
                    <a:pt x="660271" y="436549"/>
                  </a:lnTo>
                  <a:lnTo>
                    <a:pt x="626025" y="466146"/>
                  </a:lnTo>
                  <a:lnTo>
                    <a:pt x="592515" y="496555"/>
                  </a:lnTo>
                  <a:lnTo>
                    <a:pt x="559758" y="527763"/>
                  </a:lnTo>
                  <a:lnTo>
                    <a:pt x="527768" y="559753"/>
                  </a:lnTo>
                  <a:lnTo>
                    <a:pt x="496560" y="592510"/>
                  </a:lnTo>
                  <a:lnTo>
                    <a:pt x="466150" y="626019"/>
                  </a:lnTo>
                  <a:lnTo>
                    <a:pt x="436553" y="660265"/>
                  </a:lnTo>
                  <a:lnTo>
                    <a:pt x="407785" y="695233"/>
                  </a:lnTo>
                  <a:lnTo>
                    <a:pt x="379860" y="730906"/>
                  </a:lnTo>
                  <a:lnTo>
                    <a:pt x="352794" y="767270"/>
                  </a:lnTo>
                  <a:lnTo>
                    <a:pt x="326602" y="804310"/>
                  </a:lnTo>
                  <a:lnTo>
                    <a:pt x="301300" y="842010"/>
                  </a:lnTo>
                  <a:lnTo>
                    <a:pt x="276902" y="880354"/>
                  </a:lnTo>
                  <a:lnTo>
                    <a:pt x="253425" y="919329"/>
                  </a:lnTo>
                  <a:lnTo>
                    <a:pt x="230883" y="958918"/>
                  </a:lnTo>
                  <a:lnTo>
                    <a:pt x="209291" y="999106"/>
                  </a:lnTo>
                  <a:lnTo>
                    <a:pt x="188666" y="1039878"/>
                  </a:lnTo>
                  <a:lnTo>
                    <a:pt x="169021" y="1081218"/>
                  </a:lnTo>
                  <a:lnTo>
                    <a:pt x="150373" y="1123112"/>
                  </a:lnTo>
                  <a:lnTo>
                    <a:pt x="132737" y="1165543"/>
                  </a:lnTo>
                  <a:lnTo>
                    <a:pt x="116128" y="1208498"/>
                  </a:lnTo>
                  <a:lnTo>
                    <a:pt x="100561" y="1251959"/>
                  </a:lnTo>
                  <a:lnTo>
                    <a:pt x="86052" y="1295913"/>
                  </a:lnTo>
                  <a:lnTo>
                    <a:pt x="72616" y="1340344"/>
                  </a:lnTo>
                  <a:lnTo>
                    <a:pt x="60268" y="1385236"/>
                  </a:lnTo>
                  <a:lnTo>
                    <a:pt x="49023" y="1430574"/>
                  </a:lnTo>
                  <a:lnTo>
                    <a:pt x="38897" y="1476344"/>
                  </a:lnTo>
                  <a:lnTo>
                    <a:pt x="29905" y="1522529"/>
                  </a:lnTo>
                  <a:lnTo>
                    <a:pt x="22063" y="1569114"/>
                  </a:lnTo>
                  <a:lnTo>
                    <a:pt x="15385" y="1616085"/>
                  </a:lnTo>
                  <a:lnTo>
                    <a:pt x="9887" y="1663426"/>
                  </a:lnTo>
                  <a:lnTo>
                    <a:pt x="5584" y="1711121"/>
                  </a:lnTo>
                  <a:lnTo>
                    <a:pt x="2492" y="1759155"/>
                  </a:lnTo>
                  <a:lnTo>
                    <a:pt x="625" y="1807514"/>
                  </a:lnTo>
                  <a:lnTo>
                    <a:pt x="0" y="1856181"/>
                  </a:lnTo>
                  <a:lnTo>
                    <a:pt x="0" y="5311736"/>
                  </a:lnTo>
                  <a:lnTo>
                    <a:pt x="8992120" y="5311736"/>
                  </a:lnTo>
                  <a:lnTo>
                    <a:pt x="9040787" y="5311111"/>
                  </a:lnTo>
                  <a:lnTo>
                    <a:pt x="9089146" y="5309244"/>
                  </a:lnTo>
                  <a:lnTo>
                    <a:pt x="9137180" y="5306152"/>
                  </a:lnTo>
                  <a:lnTo>
                    <a:pt x="9184875" y="5301849"/>
                  </a:lnTo>
                  <a:lnTo>
                    <a:pt x="9232216" y="5296351"/>
                  </a:lnTo>
                  <a:lnTo>
                    <a:pt x="9279186" y="5289673"/>
                  </a:lnTo>
                  <a:lnTo>
                    <a:pt x="9325772" y="5281831"/>
                  </a:lnTo>
                  <a:lnTo>
                    <a:pt x="9371957" y="5272839"/>
                  </a:lnTo>
                  <a:lnTo>
                    <a:pt x="9417727" y="5262713"/>
                  </a:lnTo>
                  <a:lnTo>
                    <a:pt x="9463065" y="5251468"/>
                  </a:lnTo>
                  <a:lnTo>
                    <a:pt x="9507957" y="5239120"/>
                  </a:lnTo>
                  <a:lnTo>
                    <a:pt x="9552388" y="5225684"/>
                  </a:lnTo>
                  <a:lnTo>
                    <a:pt x="9596342" y="5211175"/>
                  </a:lnTo>
                  <a:lnTo>
                    <a:pt x="9639803" y="5195608"/>
                  </a:lnTo>
                  <a:lnTo>
                    <a:pt x="9682758" y="5178999"/>
                  </a:lnTo>
                  <a:lnTo>
                    <a:pt x="9725189" y="5161363"/>
                  </a:lnTo>
                  <a:lnTo>
                    <a:pt x="9767083" y="5142715"/>
                  </a:lnTo>
                  <a:lnTo>
                    <a:pt x="9808423" y="5123070"/>
                  </a:lnTo>
                  <a:lnTo>
                    <a:pt x="9849195" y="5102445"/>
                  </a:lnTo>
                  <a:lnTo>
                    <a:pt x="9889383" y="5080853"/>
                  </a:lnTo>
                  <a:lnTo>
                    <a:pt x="9928972" y="5058311"/>
                  </a:lnTo>
                  <a:lnTo>
                    <a:pt x="9967946" y="5034834"/>
                  </a:lnTo>
                  <a:lnTo>
                    <a:pt x="10006291" y="5010436"/>
                  </a:lnTo>
                  <a:lnTo>
                    <a:pt x="10043991" y="4985134"/>
                  </a:lnTo>
                  <a:lnTo>
                    <a:pt x="10081031" y="4958942"/>
                  </a:lnTo>
                  <a:lnTo>
                    <a:pt x="10117395" y="4931876"/>
                  </a:lnTo>
                  <a:lnTo>
                    <a:pt x="10153068" y="4903951"/>
                  </a:lnTo>
                  <a:lnTo>
                    <a:pt x="10188036" y="4875183"/>
                  </a:lnTo>
                  <a:lnTo>
                    <a:pt x="10222281" y="4845586"/>
                  </a:lnTo>
                  <a:lnTo>
                    <a:pt x="10255791" y="4815176"/>
                  </a:lnTo>
                  <a:lnTo>
                    <a:pt x="10288548" y="4783968"/>
                  </a:lnTo>
                  <a:lnTo>
                    <a:pt x="10320538" y="4751978"/>
                  </a:lnTo>
                  <a:lnTo>
                    <a:pt x="10351746" y="4719221"/>
                  </a:lnTo>
                  <a:lnTo>
                    <a:pt x="10382155" y="4685711"/>
                  </a:lnTo>
                  <a:lnTo>
                    <a:pt x="10411752" y="4651465"/>
                  </a:lnTo>
                  <a:lnTo>
                    <a:pt x="10440520" y="4616498"/>
                  </a:lnTo>
                  <a:lnTo>
                    <a:pt x="10468445" y="4580825"/>
                  </a:lnTo>
                  <a:lnTo>
                    <a:pt x="10495511" y="4544460"/>
                  </a:lnTo>
                  <a:lnTo>
                    <a:pt x="10521702" y="4507421"/>
                  </a:lnTo>
                  <a:lnTo>
                    <a:pt x="10547004" y="4469721"/>
                  </a:lnTo>
                  <a:lnTo>
                    <a:pt x="10571402" y="4431376"/>
                  </a:lnTo>
                  <a:lnTo>
                    <a:pt x="10594879" y="4392401"/>
                  </a:lnTo>
                  <a:lnTo>
                    <a:pt x="10617421" y="4352812"/>
                  </a:lnTo>
                  <a:lnTo>
                    <a:pt x="10639012" y="4312624"/>
                  </a:lnTo>
                  <a:lnTo>
                    <a:pt x="10659638" y="4271853"/>
                  </a:lnTo>
                  <a:lnTo>
                    <a:pt x="10679282" y="4230512"/>
                  </a:lnTo>
                  <a:lnTo>
                    <a:pt x="10697930" y="4188619"/>
                  </a:lnTo>
                  <a:lnTo>
                    <a:pt x="10715565" y="4146187"/>
                  </a:lnTo>
                  <a:lnTo>
                    <a:pt x="10732174" y="4103233"/>
                  </a:lnTo>
                  <a:lnTo>
                    <a:pt x="10747741" y="4059772"/>
                  </a:lnTo>
                  <a:lnTo>
                    <a:pt x="10762250" y="4015818"/>
                  </a:lnTo>
                  <a:lnTo>
                    <a:pt x="10775686" y="3971388"/>
                  </a:lnTo>
                  <a:lnTo>
                    <a:pt x="10788034" y="3926496"/>
                  </a:lnTo>
                  <a:lnTo>
                    <a:pt x="10799279" y="3881158"/>
                  </a:lnTo>
                  <a:lnTo>
                    <a:pt x="10809404" y="3835388"/>
                  </a:lnTo>
                  <a:lnTo>
                    <a:pt x="10818396" y="3789204"/>
                  </a:lnTo>
                  <a:lnTo>
                    <a:pt x="10826238" y="3742618"/>
                  </a:lnTo>
                  <a:lnTo>
                    <a:pt x="10832916" y="3695648"/>
                  </a:lnTo>
                  <a:lnTo>
                    <a:pt x="10838414" y="3648308"/>
                  </a:lnTo>
                  <a:lnTo>
                    <a:pt x="10842717" y="3600613"/>
                  </a:lnTo>
                  <a:lnTo>
                    <a:pt x="10845809" y="3552580"/>
                  </a:lnTo>
                  <a:lnTo>
                    <a:pt x="10847676" y="3504222"/>
                  </a:lnTo>
                  <a:lnTo>
                    <a:pt x="10848301" y="3455555"/>
                  </a:lnTo>
                  <a:lnTo>
                    <a:pt x="10848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63" name="Google Shape;763;p44"/>
          <p:cNvSpPr txBox="1">
            <a:spLocks noGrp="1"/>
          </p:cNvSpPr>
          <p:nvPr>
            <p:ph type="title"/>
          </p:nvPr>
        </p:nvSpPr>
        <p:spPr>
          <a:xfrm>
            <a:off x="1578778" y="1306710"/>
            <a:ext cx="8908632" cy="451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>
                <a:solidFill>
                  <a:srgbClr val="C90541"/>
                </a:solidFill>
              </a:rPr>
              <a:t>PROGRAMA VOCÊ NÃO ESTÁ SOZINHA</a:t>
            </a:r>
            <a:endParaRPr>
              <a:solidFill>
                <a:srgbClr val="C90541"/>
              </a:solidFill>
            </a:endParaRPr>
          </a:p>
        </p:txBody>
      </p:sp>
      <p:grpSp>
        <p:nvGrpSpPr>
          <p:cNvPr id="764" name="Google Shape;764;p44"/>
          <p:cNvGrpSpPr/>
          <p:nvPr/>
        </p:nvGrpSpPr>
        <p:grpSpPr>
          <a:xfrm>
            <a:off x="1000932" y="361628"/>
            <a:ext cx="10805980" cy="6483456"/>
            <a:chOff x="977900" y="355601"/>
            <a:chExt cx="10625880" cy="6375398"/>
          </a:xfrm>
        </p:grpSpPr>
        <p:pic>
          <p:nvPicPr>
            <p:cNvPr id="765" name="Google Shape;765;p4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48700" y="355601"/>
              <a:ext cx="2955080" cy="485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6" name="Google Shape;766;p4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77900" y="4414521"/>
              <a:ext cx="1274051" cy="23164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7" name="Google Shape;767;p4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507284" y="4770348"/>
              <a:ext cx="7180262" cy="19606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68" name="Google Shape;768;p44"/>
          <p:cNvSpPr txBox="1"/>
          <p:nvPr/>
        </p:nvSpPr>
        <p:spPr>
          <a:xfrm>
            <a:off x="5112264" y="4909691"/>
            <a:ext cx="1607949" cy="1600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1975" rIns="0" bIns="0" anchor="t" anchorCtr="0">
            <a:spAutoFit/>
          </a:bodyPr>
          <a:lstStyle/>
          <a:p>
            <a:pPr marL="1291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32"/>
              <a:buFont typeface="Arial"/>
              <a:buNone/>
            </a:pPr>
            <a:r>
              <a:rPr lang="pt-BR" sz="1932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2.490</a:t>
            </a:r>
            <a:endParaRPr sz="1932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915" marR="421017" lvl="0" indent="0" algn="l" rtl="0">
              <a:lnSpc>
                <a:spcPct val="100000"/>
              </a:lnSpc>
              <a:spcBef>
                <a:spcPts val="244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lang="pt-BR" sz="122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cestas básicas  distribuídas</a:t>
            </a:r>
            <a:endParaRPr sz="12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915" marR="0" lvl="0" indent="0" algn="l" rtl="0">
              <a:lnSpc>
                <a:spcPct val="100000"/>
              </a:lnSpc>
              <a:spcBef>
                <a:spcPts val="915"/>
              </a:spcBef>
              <a:spcAft>
                <a:spcPts val="0"/>
              </a:spcAft>
              <a:buClr>
                <a:srgbClr val="000000"/>
              </a:buClr>
              <a:buSzPts val="1932"/>
              <a:buFont typeface="Arial"/>
              <a:buNone/>
            </a:pPr>
            <a:r>
              <a:rPr lang="pt-BR" sz="1932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sz="1932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915" marR="5166" lvl="0" indent="0" algn="l" rtl="0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lang="pt-BR" sz="122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casas de passagem  apoiadas</a:t>
            </a:r>
            <a:endParaRPr sz="12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44"/>
          <p:cNvSpPr txBox="1"/>
          <p:nvPr/>
        </p:nvSpPr>
        <p:spPr>
          <a:xfrm>
            <a:off x="7060481" y="4914468"/>
            <a:ext cx="2131663" cy="162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57450" rIns="0" bIns="0" anchor="t" anchorCtr="0">
            <a:spAutoFit/>
          </a:bodyPr>
          <a:lstStyle/>
          <a:p>
            <a:pPr marL="1291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32"/>
              <a:buFont typeface="Arial"/>
              <a:buNone/>
            </a:pPr>
            <a:r>
              <a:rPr lang="pt-BR" sz="1932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+DE 350 MIL</a:t>
            </a:r>
            <a:endParaRPr sz="1932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915" marR="687704" lvl="0" indent="0" algn="l" rtl="0">
              <a:lnSpc>
                <a:spcPct val="100000"/>
              </a:lnSpc>
              <a:spcBef>
                <a:spcPts val="219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lang="pt-BR" sz="122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cliques no banner do app GPA</a:t>
            </a:r>
            <a:endParaRPr sz="12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915" marR="0" lvl="0" indent="0" algn="l" rtl="0">
              <a:lnSpc>
                <a:spcPct val="100000"/>
              </a:lnSpc>
              <a:spcBef>
                <a:spcPts val="956"/>
              </a:spcBef>
              <a:spcAft>
                <a:spcPts val="0"/>
              </a:spcAft>
              <a:buClr>
                <a:srgbClr val="000000"/>
              </a:buClr>
              <a:buSzPts val="1881"/>
              <a:buFont typeface="Arial"/>
              <a:buNone/>
            </a:pPr>
            <a:r>
              <a:rPr lang="pt-BR" sz="1881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+DE 4 MIL</a:t>
            </a:r>
            <a:endParaRPr sz="1881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915" marR="5166" lvl="0" indent="0" algn="l" rtl="0">
              <a:lnSpc>
                <a:spcPct val="100000"/>
              </a:lnSpc>
              <a:spcBef>
                <a:spcPts val="381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lang="pt-BR" sz="122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redes de serviços públicos  mapeados e atualizados</a:t>
            </a:r>
            <a:endParaRPr sz="12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p44"/>
          <p:cNvSpPr txBox="1"/>
          <p:nvPr/>
        </p:nvSpPr>
        <p:spPr>
          <a:xfrm>
            <a:off x="3182039" y="5284319"/>
            <a:ext cx="1259237" cy="200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lang="pt-BR" sz="122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acessos diretos</a:t>
            </a:r>
            <a:endParaRPr sz="12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p44"/>
          <p:cNvSpPr txBox="1"/>
          <p:nvPr/>
        </p:nvSpPr>
        <p:spPr>
          <a:xfrm>
            <a:off x="3182039" y="5470298"/>
            <a:ext cx="742627" cy="200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lang="pt-BR" sz="122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à Ângela</a:t>
            </a:r>
            <a:endParaRPr sz="12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44"/>
          <p:cNvSpPr txBox="1"/>
          <p:nvPr/>
        </p:nvSpPr>
        <p:spPr>
          <a:xfrm>
            <a:off x="3182040" y="4958005"/>
            <a:ext cx="1360622" cy="322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200" rIns="0" bIns="0" anchor="t" anchorCtr="0">
            <a:spAutoFit/>
          </a:bodyPr>
          <a:lstStyle/>
          <a:p>
            <a:pPr marL="1291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32"/>
              <a:buFont typeface="Arial"/>
              <a:buNone/>
            </a:pPr>
            <a:r>
              <a:rPr lang="pt-BR" sz="1932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+DE 24 MIL</a:t>
            </a:r>
            <a:endParaRPr sz="1932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p44"/>
          <p:cNvSpPr txBox="1"/>
          <p:nvPr/>
        </p:nvSpPr>
        <p:spPr>
          <a:xfrm>
            <a:off x="3182039" y="5771632"/>
            <a:ext cx="1355456" cy="322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200" rIns="0" bIns="0" anchor="t" anchorCtr="0">
            <a:spAutoFit/>
          </a:bodyPr>
          <a:lstStyle/>
          <a:p>
            <a:pPr marL="1291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32"/>
              <a:buFont typeface="Arial"/>
              <a:buNone/>
            </a:pPr>
            <a:r>
              <a:rPr lang="pt-BR" sz="1932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+DE 7.500</a:t>
            </a:r>
            <a:endParaRPr sz="1932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44"/>
          <p:cNvSpPr txBox="1"/>
          <p:nvPr/>
        </p:nvSpPr>
        <p:spPr>
          <a:xfrm>
            <a:off x="3182039" y="6094979"/>
            <a:ext cx="1593097" cy="388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lang="pt-BR" sz="122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redirecionamentos a apoios psicológicos</a:t>
            </a:r>
            <a:endParaRPr sz="12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44"/>
          <p:cNvSpPr txBox="1"/>
          <p:nvPr/>
        </p:nvSpPr>
        <p:spPr>
          <a:xfrm>
            <a:off x="2567664" y="4459846"/>
            <a:ext cx="4671459" cy="311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200" rIns="0" bIns="0" anchor="t" anchorCtr="0">
            <a:spAutoFit/>
          </a:bodyPr>
          <a:lstStyle/>
          <a:p>
            <a:pPr marL="1291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32"/>
              <a:buFont typeface="Arial"/>
              <a:buNone/>
            </a:pPr>
            <a:r>
              <a:rPr lang="pt-BR" sz="1932" b="1" i="0" u="none" strike="noStrike" cap="none">
                <a:solidFill>
                  <a:srgbClr val="C90541"/>
                </a:solidFill>
                <a:latin typeface="Arial"/>
                <a:ea typeface="Arial"/>
                <a:cs typeface="Arial"/>
                <a:sym typeface="Arial"/>
              </a:rPr>
              <a:t>NOSSOS NÚMEROS:</a:t>
            </a:r>
            <a:endParaRPr sz="1932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44"/>
          <p:cNvSpPr txBox="1"/>
          <p:nvPr/>
        </p:nvSpPr>
        <p:spPr>
          <a:xfrm>
            <a:off x="3432128" y="1965111"/>
            <a:ext cx="4527442" cy="335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4"/>
              <a:buFont typeface="Arial"/>
              <a:buNone/>
            </a:pPr>
            <a:r>
              <a:rPr lang="pt-BR" sz="2034" b="0" i="0" u="none" strike="noStrike" cap="none">
                <a:solidFill>
                  <a:srgbClr val="D21380"/>
                </a:solidFill>
                <a:latin typeface="Arial"/>
                <a:ea typeface="Arial"/>
                <a:cs typeface="Arial"/>
                <a:sym typeface="Arial"/>
              </a:rPr>
              <a:t>Programa Você Não Está Sozinha</a:t>
            </a:r>
            <a:endParaRPr sz="2034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77" name="Google Shape;777;p44"/>
          <p:cNvGrpSpPr/>
          <p:nvPr/>
        </p:nvGrpSpPr>
        <p:grpSpPr>
          <a:xfrm>
            <a:off x="1091976" y="2389322"/>
            <a:ext cx="9231554" cy="1781077"/>
            <a:chOff x="1067427" y="2349500"/>
            <a:chExt cx="9077695" cy="1751392"/>
          </a:xfrm>
        </p:grpSpPr>
        <p:sp>
          <p:nvSpPr>
            <p:cNvPr id="778" name="Google Shape;778;p44"/>
            <p:cNvSpPr/>
            <p:nvPr/>
          </p:nvSpPr>
          <p:spPr>
            <a:xfrm>
              <a:off x="1945382" y="2603842"/>
              <a:ext cx="561340" cy="440055"/>
            </a:xfrm>
            <a:custGeom>
              <a:avLst/>
              <a:gdLst/>
              <a:ahLst/>
              <a:cxnLst/>
              <a:rect l="l" t="t" r="r" b="b"/>
              <a:pathLst>
                <a:path w="561339" h="440055" extrusionOk="0">
                  <a:moveTo>
                    <a:pt x="0" y="20840"/>
                  </a:moveTo>
                  <a:lnTo>
                    <a:pt x="0" y="359664"/>
                  </a:lnTo>
                  <a:lnTo>
                    <a:pt x="1636" y="367772"/>
                  </a:lnTo>
                  <a:lnTo>
                    <a:pt x="6100" y="374392"/>
                  </a:lnTo>
                  <a:lnTo>
                    <a:pt x="12724" y="378855"/>
                  </a:lnTo>
                  <a:lnTo>
                    <a:pt x="20840" y="380492"/>
                  </a:lnTo>
                  <a:lnTo>
                    <a:pt x="83997" y="380492"/>
                  </a:lnTo>
                  <a:lnTo>
                    <a:pt x="94260" y="383170"/>
                  </a:lnTo>
                  <a:lnTo>
                    <a:pt x="101541" y="390096"/>
                  </a:lnTo>
                  <a:lnTo>
                    <a:pt x="104780" y="399608"/>
                  </a:lnTo>
                  <a:lnTo>
                    <a:pt x="102920" y="410044"/>
                  </a:lnTo>
                  <a:lnTo>
                    <a:pt x="101510" y="423831"/>
                  </a:lnTo>
                  <a:lnTo>
                    <a:pt x="108323" y="434633"/>
                  </a:lnTo>
                  <a:lnTo>
                    <a:pt x="120067" y="439646"/>
                  </a:lnTo>
                  <a:lnTo>
                    <a:pt x="133451" y="436067"/>
                  </a:lnTo>
                  <a:lnTo>
                    <a:pt x="210870" y="384048"/>
                  </a:lnTo>
                  <a:lnTo>
                    <a:pt x="214312" y="381723"/>
                  </a:lnTo>
                  <a:lnTo>
                    <a:pt x="218351" y="380492"/>
                  </a:lnTo>
                  <a:lnTo>
                    <a:pt x="222504" y="380492"/>
                  </a:lnTo>
                  <a:lnTo>
                    <a:pt x="540486" y="380492"/>
                  </a:lnTo>
                  <a:lnTo>
                    <a:pt x="548595" y="378855"/>
                  </a:lnTo>
                  <a:lnTo>
                    <a:pt x="555215" y="374392"/>
                  </a:lnTo>
                  <a:lnTo>
                    <a:pt x="559678" y="367772"/>
                  </a:lnTo>
                  <a:lnTo>
                    <a:pt x="561314" y="359664"/>
                  </a:lnTo>
                  <a:lnTo>
                    <a:pt x="561314" y="20840"/>
                  </a:lnTo>
                  <a:lnTo>
                    <a:pt x="559678" y="12730"/>
                  </a:lnTo>
                  <a:lnTo>
                    <a:pt x="555215" y="6105"/>
                  </a:lnTo>
                  <a:lnTo>
                    <a:pt x="548595" y="1638"/>
                  </a:lnTo>
                  <a:lnTo>
                    <a:pt x="540486" y="0"/>
                  </a:lnTo>
                  <a:lnTo>
                    <a:pt x="20840" y="0"/>
                  </a:lnTo>
                  <a:lnTo>
                    <a:pt x="12724" y="1638"/>
                  </a:lnTo>
                  <a:lnTo>
                    <a:pt x="6100" y="6105"/>
                  </a:lnTo>
                  <a:lnTo>
                    <a:pt x="1636" y="12730"/>
                  </a:lnTo>
                  <a:lnTo>
                    <a:pt x="0" y="20840"/>
                  </a:lnTo>
                  <a:close/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79" name="Google Shape;779;p4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043813" y="2748437"/>
              <a:ext cx="104508" cy="104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0" name="Google Shape;780;p4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174261" y="2748437"/>
              <a:ext cx="104508" cy="1044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1" name="Google Shape;781;p4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304696" y="2748437"/>
              <a:ext cx="104508" cy="1044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2" name="Google Shape;782;p44"/>
            <p:cNvSpPr/>
            <p:nvPr/>
          </p:nvSpPr>
          <p:spPr>
            <a:xfrm>
              <a:off x="2850873" y="3564616"/>
              <a:ext cx="54610" cy="54610"/>
            </a:xfrm>
            <a:custGeom>
              <a:avLst/>
              <a:gdLst/>
              <a:ahLst/>
              <a:cxnLst/>
              <a:rect l="l" t="t" r="r" b="b"/>
              <a:pathLst>
                <a:path w="54610" h="54610" extrusionOk="0">
                  <a:moveTo>
                    <a:pt x="54152" y="27076"/>
                  </a:moveTo>
                  <a:lnTo>
                    <a:pt x="52025" y="16534"/>
                  </a:lnTo>
                  <a:lnTo>
                    <a:pt x="46224" y="7927"/>
                  </a:lnTo>
                  <a:lnTo>
                    <a:pt x="37618" y="2126"/>
                  </a:lnTo>
                  <a:lnTo>
                    <a:pt x="27076" y="0"/>
                  </a:lnTo>
                  <a:lnTo>
                    <a:pt x="16534" y="2126"/>
                  </a:lnTo>
                  <a:lnTo>
                    <a:pt x="7927" y="7927"/>
                  </a:lnTo>
                  <a:lnTo>
                    <a:pt x="2126" y="16534"/>
                  </a:lnTo>
                  <a:lnTo>
                    <a:pt x="0" y="27076"/>
                  </a:lnTo>
                  <a:lnTo>
                    <a:pt x="2126" y="37613"/>
                  </a:lnTo>
                  <a:lnTo>
                    <a:pt x="7927" y="46220"/>
                  </a:lnTo>
                  <a:lnTo>
                    <a:pt x="16534" y="52024"/>
                  </a:lnTo>
                  <a:lnTo>
                    <a:pt x="27076" y="54152"/>
                  </a:lnTo>
                  <a:lnTo>
                    <a:pt x="37618" y="52024"/>
                  </a:lnTo>
                  <a:lnTo>
                    <a:pt x="46224" y="46220"/>
                  </a:lnTo>
                  <a:lnTo>
                    <a:pt x="52025" y="37613"/>
                  </a:lnTo>
                  <a:lnTo>
                    <a:pt x="54152" y="27076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44"/>
            <p:cNvSpPr/>
            <p:nvPr/>
          </p:nvSpPr>
          <p:spPr>
            <a:xfrm>
              <a:off x="2814426" y="3631957"/>
              <a:ext cx="127635" cy="50800"/>
            </a:xfrm>
            <a:custGeom>
              <a:avLst/>
              <a:gdLst/>
              <a:ahLst/>
              <a:cxnLst/>
              <a:rect l="l" t="t" r="r" b="b"/>
              <a:pathLst>
                <a:path w="127635" h="50800" extrusionOk="0">
                  <a:moveTo>
                    <a:pt x="0" y="50584"/>
                  </a:moveTo>
                  <a:lnTo>
                    <a:pt x="127038" y="50584"/>
                  </a:lnTo>
                  <a:lnTo>
                    <a:pt x="127038" y="47891"/>
                  </a:lnTo>
                  <a:lnTo>
                    <a:pt x="122047" y="29248"/>
                  </a:lnTo>
                  <a:lnTo>
                    <a:pt x="108435" y="14025"/>
                  </a:lnTo>
                  <a:lnTo>
                    <a:pt x="88247" y="3762"/>
                  </a:lnTo>
                  <a:lnTo>
                    <a:pt x="63525" y="0"/>
                  </a:lnTo>
                  <a:lnTo>
                    <a:pt x="38795" y="3762"/>
                  </a:lnTo>
                  <a:lnTo>
                    <a:pt x="18603" y="14025"/>
                  </a:lnTo>
                  <a:lnTo>
                    <a:pt x="4991" y="29248"/>
                  </a:lnTo>
                  <a:lnTo>
                    <a:pt x="0" y="47891"/>
                  </a:lnTo>
                  <a:lnTo>
                    <a:pt x="0" y="50584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44"/>
            <p:cNvSpPr/>
            <p:nvPr/>
          </p:nvSpPr>
          <p:spPr>
            <a:xfrm>
              <a:off x="2771043" y="3516671"/>
              <a:ext cx="213995" cy="213995"/>
            </a:xfrm>
            <a:custGeom>
              <a:avLst/>
              <a:gdLst/>
              <a:ahLst/>
              <a:cxnLst/>
              <a:rect l="l" t="t" r="r" b="b"/>
              <a:pathLst>
                <a:path w="213994" h="213995" extrusionOk="0">
                  <a:moveTo>
                    <a:pt x="106908" y="213817"/>
                  </a:moveTo>
                  <a:lnTo>
                    <a:pt x="148516" y="205413"/>
                  </a:lnTo>
                  <a:lnTo>
                    <a:pt x="182499" y="182498"/>
                  </a:lnTo>
                  <a:lnTo>
                    <a:pt x="205413" y="148516"/>
                  </a:lnTo>
                  <a:lnTo>
                    <a:pt x="213817" y="106908"/>
                  </a:lnTo>
                  <a:lnTo>
                    <a:pt x="205413" y="65295"/>
                  </a:lnTo>
                  <a:lnTo>
                    <a:pt x="182499" y="31313"/>
                  </a:lnTo>
                  <a:lnTo>
                    <a:pt x="148516" y="8401"/>
                  </a:lnTo>
                  <a:lnTo>
                    <a:pt x="106908" y="0"/>
                  </a:lnTo>
                  <a:lnTo>
                    <a:pt x="65295" y="8401"/>
                  </a:lnTo>
                  <a:lnTo>
                    <a:pt x="31313" y="31313"/>
                  </a:lnTo>
                  <a:lnTo>
                    <a:pt x="8401" y="65295"/>
                  </a:lnTo>
                  <a:lnTo>
                    <a:pt x="0" y="106908"/>
                  </a:lnTo>
                  <a:lnTo>
                    <a:pt x="8401" y="148516"/>
                  </a:lnTo>
                  <a:lnTo>
                    <a:pt x="31313" y="182498"/>
                  </a:lnTo>
                  <a:lnTo>
                    <a:pt x="65295" y="205413"/>
                  </a:lnTo>
                  <a:lnTo>
                    <a:pt x="106908" y="213817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44"/>
            <p:cNvSpPr/>
            <p:nvPr/>
          </p:nvSpPr>
          <p:spPr>
            <a:xfrm>
              <a:off x="2611116" y="3484966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5" extrusionOk="0">
                  <a:moveTo>
                    <a:pt x="32245" y="16129"/>
                  </a:moveTo>
                  <a:lnTo>
                    <a:pt x="32245" y="7226"/>
                  </a:lnTo>
                  <a:lnTo>
                    <a:pt x="25031" y="0"/>
                  </a:lnTo>
                  <a:lnTo>
                    <a:pt x="16116" y="0"/>
                  </a:lnTo>
                  <a:lnTo>
                    <a:pt x="7213" y="0"/>
                  </a:lnTo>
                  <a:lnTo>
                    <a:pt x="0" y="7226"/>
                  </a:lnTo>
                  <a:lnTo>
                    <a:pt x="0" y="16129"/>
                  </a:lnTo>
                  <a:lnTo>
                    <a:pt x="0" y="25019"/>
                  </a:lnTo>
                  <a:lnTo>
                    <a:pt x="7213" y="32245"/>
                  </a:lnTo>
                  <a:lnTo>
                    <a:pt x="16116" y="32245"/>
                  </a:lnTo>
                  <a:lnTo>
                    <a:pt x="25031" y="32245"/>
                  </a:lnTo>
                  <a:lnTo>
                    <a:pt x="32245" y="25019"/>
                  </a:lnTo>
                  <a:lnTo>
                    <a:pt x="32245" y="16129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44"/>
            <p:cNvSpPr/>
            <p:nvPr/>
          </p:nvSpPr>
          <p:spPr>
            <a:xfrm>
              <a:off x="2589423" y="3525069"/>
              <a:ext cx="76200" cy="30480"/>
            </a:xfrm>
            <a:custGeom>
              <a:avLst/>
              <a:gdLst/>
              <a:ahLst/>
              <a:cxnLst/>
              <a:rect l="l" t="t" r="r" b="b"/>
              <a:pathLst>
                <a:path w="76200" h="30479" extrusionOk="0">
                  <a:moveTo>
                    <a:pt x="0" y="30111"/>
                  </a:moveTo>
                  <a:lnTo>
                    <a:pt x="75641" y="30111"/>
                  </a:lnTo>
                  <a:lnTo>
                    <a:pt x="75641" y="28511"/>
                  </a:lnTo>
                  <a:lnTo>
                    <a:pt x="72667" y="17412"/>
                  </a:lnTo>
                  <a:lnTo>
                    <a:pt x="64560" y="8350"/>
                  </a:lnTo>
                  <a:lnTo>
                    <a:pt x="52538" y="2240"/>
                  </a:lnTo>
                  <a:lnTo>
                    <a:pt x="37820" y="0"/>
                  </a:lnTo>
                  <a:lnTo>
                    <a:pt x="23097" y="2240"/>
                  </a:lnTo>
                  <a:lnTo>
                    <a:pt x="11075" y="8350"/>
                  </a:lnTo>
                  <a:lnTo>
                    <a:pt x="2971" y="17412"/>
                  </a:lnTo>
                  <a:lnTo>
                    <a:pt x="0" y="28511"/>
                  </a:lnTo>
                  <a:lnTo>
                    <a:pt x="0" y="30111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44"/>
            <p:cNvSpPr/>
            <p:nvPr/>
          </p:nvSpPr>
          <p:spPr>
            <a:xfrm>
              <a:off x="2556817" y="3449648"/>
              <a:ext cx="140970" cy="140970"/>
            </a:xfrm>
            <a:custGeom>
              <a:avLst/>
              <a:gdLst/>
              <a:ahLst/>
              <a:cxnLst/>
              <a:rect l="l" t="t" r="r" b="b"/>
              <a:pathLst>
                <a:path w="140969" h="140970" extrusionOk="0">
                  <a:moveTo>
                    <a:pt x="0" y="70421"/>
                  </a:moveTo>
                  <a:lnTo>
                    <a:pt x="5533" y="97837"/>
                  </a:lnTo>
                  <a:lnTo>
                    <a:pt x="20623" y="120226"/>
                  </a:lnTo>
                  <a:lnTo>
                    <a:pt x="43007" y="135320"/>
                  </a:lnTo>
                  <a:lnTo>
                    <a:pt x="70421" y="140855"/>
                  </a:lnTo>
                  <a:lnTo>
                    <a:pt x="97832" y="135320"/>
                  </a:lnTo>
                  <a:lnTo>
                    <a:pt x="120221" y="120226"/>
                  </a:lnTo>
                  <a:lnTo>
                    <a:pt x="135318" y="97837"/>
                  </a:lnTo>
                  <a:lnTo>
                    <a:pt x="140855" y="70421"/>
                  </a:lnTo>
                  <a:lnTo>
                    <a:pt x="135318" y="43007"/>
                  </a:lnTo>
                  <a:lnTo>
                    <a:pt x="120221" y="20623"/>
                  </a:lnTo>
                  <a:lnTo>
                    <a:pt x="97832" y="5533"/>
                  </a:lnTo>
                  <a:lnTo>
                    <a:pt x="70421" y="0"/>
                  </a:lnTo>
                  <a:lnTo>
                    <a:pt x="43007" y="5533"/>
                  </a:lnTo>
                  <a:lnTo>
                    <a:pt x="20623" y="20623"/>
                  </a:lnTo>
                  <a:lnTo>
                    <a:pt x="5533" y="43007"/>
                  </a:lnTo>
                  <a:lnTo>
                    <a:pt x="0" y="70421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44"/>
            <p:cNvSpPr/>
            <p:nvPr/>
          </p:nvSpPr>
          <p:spPr>
            <a:xfrm>
              <a:off x="2669531" y="3778963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5" extrusionOk="0">
                  <a:moveTo>
                    <a:pt x="32245" y="16129"/>
                  </a:moveTo>
                  <a:lnTo>
                    <a:pt x="32245" y="7226"/>
                  </a:lnTo>
                  <a:lnTo>
                    <a:pt x="25031" y="0"/>
                  </a:lnTo>
                  <a:lnTo>
                    <a:pt x="16116" y="0"/>
                  </a:lnTo>
                  <a:lnTo>
                    <a:pt x="7213" y="0"/>
                  </a:lnTo>
                  <a:lnTo>
                    <a:pt x="0" y="7226"/>
                  </a:lnTo>
                  <a:lnTo>
                    <a:pt x="0" y="16129"/>
                  </a:lnTo>
                  <a:lnTo>
                    <a:pt x="0" y="25019"/>
                  </a:lnTo>
                  <a:lnTo>
                    <a:pt x="7213" y="32245"/>
                  </a:lnTo>
                  <a:lnTo>
                    <a:pt x="16116" y="32245"/>
                  </a:lnTo>
                  <a:lnTo>
                    <a:pt x="25031" y="32245"/>
                  </a:lnTo>
                  <a:lnTo>
                    <a:pt x="32245" y="25019"/>
                  </a:lnTo>
                  <a:lnTo>
                    <a:pt x="32245" y="16129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44"/>
            <p:cNvSpPr/>
            <p:nvPr/>
          </p:nvSpPr>
          <p:spPr>
            <a:xfrm>
              <a:off x="2647825" y="3819067"/>
              <a:ext cx="76200" cy="30480"/>
            </a:xfrm>
            <a:custGeom>
              <a:avLst/>
              <a:gdLst/>
              <a:ahLst/>
              <a:cxnLst/>
              <a:rect l="l" t="t" r="r" b="b"/>
              <a:pathLst>
                <a:path w="76200" h="30479" extrusionOk="0">
                  <a:moveTo>
                    <a:pt x="0" y="30111"/>
                  </a:moveTo>
                  <a:lnTo>
                    <a:pt x="75653" y="30111"/>
                  </a:lnTo>
                  <a:lnTo>
                    <a:pt x="75653" y="28511"/>
                  </a:lnTo>
                  <a:lnTo>
                    <a:pt x="72680" y="17412"/>
                  </a:lnTo>
                  <a:lnTo>
                    <a:pt x="64573" y="8350"/>
                  </a:lnTo>
                  <a:lnTo>
                    <a:pt x="52551" y="2240"/>
                  </a:lnTo>
                  <a:lnTo>
                    <a:pt x="37833" y="0"/>
                  </a:lnTo>
                  <a:lnTo>
                    <a:pt x="23108" y="2240"/>
                  </a:lnTo>
                  <a:lnTo>
                    <a:pt x="11082" y="8350"/>
                  </a:lnTo>
                  <a:lnTo>
                    <a:pt x="2973" y="17412"/>
                  </a:lnTo>
                  <a:lnTo>
                    <a:pt x="0" y="28511"/>
                  </a:lnTo>
                  <a:lnTo>
                    <a:pt x="0" y="30111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44"/>
            <p:cNvSpPr/>
            <p:nvPr/>
          </p:nvSpPr>
          <p:spPr>
            <a:xfrm>
              <a:off x="2615220" y="3743646"/>
              <a:ext cx="140970" cy="140970"/>
            </a:xfrm>
            <a:custGeom>
              <a:avLst/>
              <a:gdLst/>
              <a:ahLst/>
              <a:cxnLst/>
              <a:rect l="l" t="t" r="r" b="b"/>
              <a:pathLst>
                <a:path w="140969" h="140970" extrusionOk="0">
                  <a:moveTo>
                    <a:pt x="0" y="70421"/>
                  </a:moveTo>
                  <a:lnTo>
                    <a:pt x="5535" y="97837"/>
                  </a:lnTo>
                  <a:lnTo>
                    <a:pt x="20629" y="120226"/>
                  </a:lnTo>
                  <a:lnTo>
                    <a:pt x="43017" y="135320"/>
                  </a:lnTo>
                  <a:lnTo>
                    <a:pt x="70434" y="140855"/>
                  </a:lnTo>
                  <a:lnTo>
                    <a:pt x="97843" y="135320"/>
                  </a:lnTo>
                  <a:lnTo>
                    <a:pt x="120227" y="120226"/>
                  </a:lnTo>
                  <a:lnTo>
                    <a:pt x="135320" y="97837"/>
                  </a:lnTo>
                  <a:lnTo>
                    <a:pt x="140855" y="70421"/>
                  </a:lnTo>
                  <a:lnTo>
                    <a:pt x="135320" y="43007"/>
                  </a:lnTo>
                  <a:lnTo>
                    <a:pt x="120227" y="20623"/>
                  </a:lnTo>
                  <a:lnTo>
                    <a:pt x="97843" y="5533"/>
                  </a:lnTo>
                  <a:lnTo>
                    <a:pt x="70434" y="0"/>
                  </a:lnTo>
                  <a:lnTo>
                    <a:pt x="43017" y="5533"/>
                  </a:lnTo>
                  <a:lnTo>
                    <a:pt x="20629" y="20623"/>
                  </a:lnTo>
                  <a:lnTo>
                    <a:pt x="5535" y="43007"/>
                  </a:lnTo>
                  <a:lnTo>
                    <a:pt x="0" y="70421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44"/>
            <p:cNvSpPr/>
            <p:nvPr/>
          </p:nvSpPr>
          <p:spPr>
            <a:xfrm>
              <a:off x="3052688" y="3778963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5" extrusionOk="0">
                  <a:moveTo>
                    <a:pt x="32245" y="16129"/>
                  </a:moveTo>
                  <a:lnTo>
                    <a:pt x="32245" y="7226"/>
                  </a:lnTo>
                  <a:lnTo>
                    <a:pt x="25031" y="0"/>
                  </a:lnTo>
                  <a:lnTo>
                    <a:pt x="16116" y="0"/>
                  </a:lnTo>
                  <a:lnTo>
                    <a:pt x="7213" y="0"/>
                  </a:lnTo>
                  <a:lnTo>
                    <a:pt x="0" y="7226"/>
                  </a:lnTo>
                  <a:lnTo>
                    <a:pt x="0" y="16129"/>
                  </a:lnTo>
                  <a:lnTo>
                    <a:pt x="0" y="25019"/>
                  </a:lnTo>
                  <a:lnTo>
                    <a:pt x="7213" y="32245"/>
                  </a:lnTo>
                  <a:lnTo>
                    <a:pt x="16116" y="32245"/>
                  </a:lnTo>
                  <a:lnTo>
                    <a:pt x="25031" y="32245"/>
                  </a:lnTo>
                  <a:lnTo>
                    <a:pt x="32245" y="25019"/>
                  </a:lnTo>
                  <a:lnTo>
                    <a:pt x="32245" y="16129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44"/>
            <p:cNvSpPr/>
            <p:nvPr/>
          </p:nvSpPr>
          <p:spPr>
            <a:xfrm>
              <a:off x="3030984" y="3819067"/>
              <a:ext cx="76200" cy="30480"/>
            </a:xfrm>
            <a:custGeom>
              <a:avLst/>
              <a:gdLst/>
              <a:ahLst/>
              <a:cxnLst/>
              <a:rect l="l" t="t" r="r" b="b"/>
              <a:pathLst>
                <a:path w="76200" h="30479" extrusionOk="0">
                  <a:moveTo>
                    <a:pt x="0" y="30111"/>
                  </a:moveTo>
                  <a:lnTo>
                    <a:pt x="75641" y="30111"/>
                  </a:lnTo>
                  <a:lnTo>
                    <a:pt x="75641" y="28511"/>
                  </a:lnTo>
                  <a:lnTo>
                    <a:pt x="72669" y="17412"/>
                  </a:lnTo>
                  <a:lnTo>
                    <a:pt x="64566" y="8350"/>
                  </a:lnTo>
                  <a:lnTo>
                    <a:pt x="52549" y="2240"/>
                  </a:lnTo>
                  <a:lnTo>
                    <a:pt x="37833" y="0"/>
                  </a:lnTo>
                  <a:lnTo>
                    <a:pt x="23108" y="2240"/>
                  </a:lnTo>
                  <a:lnTo>
                    <a:pt x="11082" y="8350"/>
                  </a:lnTo>
                  <a:lnTo>
                    <a:pt x="2973" y="17412"/>
                  </a:lnTo>
                  <a:lnTo>
                    <a:pt x="0" y="28511"/>
                  </a:lnTo>
                  <a:lnTo>
                    <a:pt x="0" y="30111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44"/>
            <p:cNvSpPr/>
            <p:nvPr/>
          </p:nvSpPr>
          <p:spPr>
            <a:xfrm>
              <a:off x="2998378" y="3743646"/>
              <a:ext cx="140970" cy="140970"/>
            </a:xfrm>
            <a:custGeom>
              <a:avLst/>
              <a:gdLst/>
              <a:ahLst/>
              <a:cxnLst/>
              <a:rect l="l" t="t" r="r" b="b"/>
              <a:pathLst>
                <a:path w="140969" h="140970" extrusionOk="0">
                  <a:moveTo>
                    <a:pt x="0" y="70421"/>
                  </a:moveTo>
                  <a:lnTo>
                    <a:pt x="5535" y="97837"/>
                  </a:lnTo>
                  <a:lnTo>
                    <a:pt x="20629" y="120226"/>
                  </a:lnTo>
                  <a:lnTo>
                    <a:pt x="43017" y="135320"/>
                  </a:lnTo>
                  <a:lnTo>
                    <a:pt x="70434" y="140855"/>
                  </a:lnTo>
                  <a:lnTo>
                    <a:pt x="97843" y="135320"/>
                  </a:lnTo>
                  <a:lnTo>
                    <a:pt x="120227" y="120226"/>
                  </a:lnTo>
                  <a:lnTo>
                    <a:pt x="135320" y="97837"/>
                  </a:lnTo>
                  <a:lnTo>
                    <a:pt x="140855" y="70421"/>
                  </a:lnTo>
                  <a:lnTo>
                    <a:pt x="135320" y="43007"/>
                  </a:lnTo>
                  <a:lnTo>
                    <a:pt x="120227" y="20623"/>
                  </a:lnTo>
                  <a:lnTo>
                    <a:pt x="97843" y="5533"/>
                  </a:lnTo>
                  <a:lnTo>
                    <a:pt x="70434" y="0"/>
                  </a:lnTo>
                  <a:lnTo>
                    <a:pt x="43017" y="5533"/>
                  </a:lnTo>
                  <a:lnTo>
                    <a:pt x="20629" y="20623"/>
                  </a:lnTo>
                  <a:lnTo>
                    <a:pt x="5535" y="43007"/>
                  </a:lnTo>
                  <a:lnTo>
                    <a:pt x="0" y="70421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44"/>
            <p:cNvSpPr/>
            <p:nvPr/>
          </p:nvSpPr>
          <p:spPr>
            <a:xfrm>
              <a:off x="3111538" y="3484966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5" extrusionOk="0">
                  <a:moveTo>
                    <a:pt x="32232" y="16129"/>
                  </a:moveTo>
                  <a:lnTo>
                    <a:pt x="32232" y="7226"/>
                  </a:lnTo>
                  <a:lnTo>
                    <a:pt x="25019" y="0"/>
                  </a:lnTo>
                  <a:lnTo>
                    <a:pt x="16103" y="0"/>
                  </a:lnTo>
                  <a:lnTo>
                    <a:pt x="7213" y="0"/>
                  </a:lnTo>
                  <a:lnTo>
                    <a:pt x="0" y="7226"/>
                  </a:lnTo>
                  <a:lnTo>
                    <a:pt x="0" y="16129"/>
                  </a:lnTo>
                  <a:lnTo>
                    <a:pt x="0" y="25019"/>
                  </a:lnTo>
                  <a:lnTo>
                    <a:pt x="7213" y="32245"/>
                  </a:lnTo>
                  <a:lnTo>
                    <a:pt x="16103" y="32245"/>
                  </a:lnTo>
                  <a:lnTo>
                    <a:pt x="25019" y="32245"/>
                  </a:lnTo>
                  <a:lnTo>
                    <a:pt x="32232" y="25019"/>
                  </a:lnTo>
                  <a:lnTo>
                    <a:pt x="32232" y="16129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44"/>
            <p:cNvSpPr/>
            <p:nvPr/>
          </p:nvSpPr>
          <p:spPr>
            <a:xfrm>
              <a:off x="3089832" y="3525069"/>
              <a:ext cx="76200" cy="30480"/>
            </a:xfrm>
            <a:custGeom>
              <a:avLst/>
              <a:gdLst/>
              <a:ahLst/>
              <a:cxnLst/>
              <a:rect l="l" t="t" r="r" b="b"/>
              <a:pathLst>
                <a:path w="76200" h="30479" extrusionOk="0">
                  <a:moveTo>
                    <a:pt x="0" y="30111"/>
                  </a:moveTo>
                  <a:lnTo>
                    <a:pt x="75641" y="30111"/>
                  </a:lnTo>
                  <a:lnTo>
                    <a:pt x="75641" y="28511"/>
                  </a:lnTo>
                  <a:lnTo>
                    <a:pt x="72669" y="17412"/>
                  </a:lnTo>
                  <a:lnTo>
                    <a:pt x="64565" y="8350"/>
                  </a:lnTo>
                  <a:lnTo>
                    <a:pt x="52543" y="2240"/>
                  </a:lnTo>
                  <a:lnTo>
                    <a:pt x="37820" y="0"/>
                  </a:lnTo>
                  <a:lnTo>
                    <a:pt x="23097" y="2240"/>
                  </a:lnTo>
                  <a:lnTo>
                    <a:pt x="11075" y="8350"/>
                  </a:lnTo>
                  <a:lnTo>
                    <a:pt x="2971" y="17412"/>
                  </a:lnTo>
                  <a:lnTo>
                    <a:pt x="0" y="28511"/>
                  </a:lnTo>
                  <a:lnTo>
                    <a:pt x="0" y="30111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44"/>
            <p:cNvSpPr/>
            <p:nvPr/>
          </p:nvSpPr>
          <p:spPr>
            <a:xfrm>
              <a:off x="3057225" y="3449648"/>
              <a:ext cx="140970" cy="140970"/>
            </a:xfrm>
            <a:custGeom>
              <a:avLst/>
              <a:gdLst/>
              <a:ahLst/>
              <a:cxnLst/>
              <a:rect l="l" t="t" r="r" b="b"/>
              <a:pathLst>
                <a:path w="140969" h="140970" extrusionOk="0">
                  <a:moveTo>
                    <a:pt x="140855" y="70421"/>
                  </a:moveTo>
                  <a:lnTo>
                    <a:pt x="135322" y="43007"/>
                  </a:lnTo>
                  <a:lnTo>
                    <a:pt x="120230" y="20623"/>
                  </a:lnTo>
                  <a:lnTo>
                    <a:pt x="97843" y="5533"/>
                  </a:lnTo>
                  <a:lnTo>
                    <a:pt x="70421" y="0"/>
                  </a:lnTo>
                  <a:lnTo>
                    <a:pt x="43012" y="5533"/>
                  </a:lnTo>
                  <a:lnTo>
                    <a:pt x="20627" y="20623"/>
                  </a:lnTo>
                  <a:lnTo>
                    <a:pt x="5534" y="43007"/>
                  </a:lnTo>
                  <a:lnTo>
                    <a:pt x="0" y="70421"/>
                  </a:lnTo>
                  <a:lnTo>
                    <a:pt x="5534" y="97837"/>
                  </a:lnTo>
                  <a:lnTo>
                    <a:pt x="20627" y="120226"/>
                  </a:lnTo>
                  <a:lnTo>
                    <a:pt x="43012" y="135320"/>
                  </a:lnTo>
                  <a:lnTo>
                    <a:pt x="70421" y="140855"/>
                  </a:lnTo>
                  <a:lnTo>
                    <a:pt x="97843" y="135320"/>
                  </a:lnTo>
                  <a:lnTo>
                    <a:pt x="120230" y="120226"/>
                  </a:lnTo>
                  <a:lnTo>
                    <a:pt x="135322" y="97837"/>
                  </a:lnTo>
                  <a:lnTo>
                    <a:pt x="140855" y="70421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44"/>
            <p:cNvSpPr/>
            <p:nvPr/>
          </p:nvSpPr>
          <p:spPr>
            <a:xfrm>
              <a:off x="2861829" y="3312722"/>
              <a:ext cx="32384" cy="32384"/>
            </a:xfrm>
            <a:custGeom>
              <a:avLst/>
              <a:gdLst/>
              <a:ahLst/>
              <a:cxnLst/>
              <a:rect l="l" t="t" r="r" b="b"/>
              <a:pathLst>
                <a:path w="32385" h="32385" extrusionOk="0">
                  <a:moveTo>
                    <a:pt x="32245" y="16116"/>
                  </a:moveTo>
                  <a:lnTo>
                    <a:pt x="32245" y="7226"/>
                  </a:lnTo>
                  <a:lnTo>
                    <a:pt x="25031" y="0"/>
                  </a:lnTo>
                  <a:lnTo>
                    <a:pt x="16116" y="0"/>
                  </a:lnTo>
                  <a:lnTo>
                    <a:pt x="7213" y="0"/>
                  </a:lnTo>
                  <a:lnTo>
                    <a:pt x="0" y="7226"/>
                  </a:lnTo>
                  <a:lnTo>
                    <a:pt x="0" y="16116"/>
                  </a:lnTo>
                  <a:lnTo>
                    <a:pt x="0" y="25019"/>
                  </a:lnTo>
                  <a:lnTo>
                    <a:pt x="7213" y="32245"/>
                  </a:lnTo>
                  <a:lnTo>
                    <a:pt x="16116" y="32245"/>
                  </a:lnTo>
                  <a:lnTo>
                    <a:pt x="25031" y="32245"/>
                  </a:lnTo>
                  <a:lnTo>
                    <a:pt x="32245" y="25019"/>
                  </a:lnTo>
                  <a:lnTo>
                    <a:pt x="32245" y="16116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44"/>
            <p:cNvSpPr/>
            <p:nvPr/>
          </p:nvSpPr>
          <p:spPr>
            <a:xfrm>
              <a:off x="2840125" y="3352826"/>
              <a:ext cx="76200" cy="30480"/>
            </a:xfrm>
            <a:custGeom>
              <a:avLst/>
              <a:gdLst/>
              <a:ahLst/>
              <a:cxnLst/>
              <a:rect l="l" t="t" r="r" b="b"/>
              <a:pathLst>
                <a:path w="76200" h="30479" extrusionOk="0">
                  <a:moveTo>
                    <a:pt x="75641" y="28511"/>
                  </a:moveTo>
                  <a:lnTo>
                    <a:pt x="72669" y="17412"/>
                  </a:lnTo>
                  <a:lnTo>
                    <a:pt x="64565" y="8350"/>
                  </a:lnTo>
                  <a:lnTo>
                    <a:pt x="52543" y="2240"/>
                  </a:lnTo>
                  <a:lnTo>
                    <a:pt x="37820" y="0"/>
                  </a:lnTo>
                  <a:lnTo>
                    <a:pt x="23102" y="2240"/>
                  </a:lnTo>
                  <a:lnTo>
                    <a:pt x="11080" y="8350"/>
                  </a:lnTo>
                  <a:lnTo>
                    <a:pt x="2973" y="17412"/>
                  </a:lnTo>
                  <a:lnTo>
                    <a:pt x="0" y="28511"/>
                  </a:lnTo>
                  <a:lnTo>
                    <a:pt x="0" y="30111"/>
                  </a:lnTo>
                  <a:lnTo>
                    <a:pt x="75641" y="30111"/>
                  </a:lnTo>
                  <a:lnTo>
                    <a:pt x="75641" y="28511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44"/>
            <p:cNvSpPr/>
            <p:nvPr/>
          </p:nvSpPr>
          <p:spPr>
            <a:xfrm>
              <a:off x="2807516" y="3277405"/>
              <a:ext cx="140970" cy="140970"/>
            </a:xfrm>
            <a:custGeom>
              <a:avLst/>
              <a:gdLst/>
              <a:ahLst/>
              <a:cxnLst/>
              <a:rect l="l" t="t" r="r" b="b"/>
              <a:pathLst>
                <a:path w="140969" h="140970" extrusionOk="0">
                  <a:moveTo>
                    <a:pt x="140855" y="70421"/>
                  </a:moveTo>
                  <a:lnTo>
                    <a:pt x="135322" y="43007"/>
                  </a:lnTo>
                  <a:lnTo>
                    <a:pt x="120232" y="20623"/>
                  </a:lnTo>
                  <a:lnTo>
                    <a:pt x="97848" y="5533"/>
                  </a:lnTo>
                  <a:lnTo>
                    <a:pt x="70434" y="0"/>
                  </a:lnTo>
                  <a:lnTo>
                    <a:pt x="43023" y="5533"/>
                  </a:lnTo>
                  <a:lnTo>
                    <a:pt x="20634" y="20623"/>
                  </a:lnTo>
                  <a:lnTo>
                    <a:pt x="5536" y="43007"/>
                  </a:lnTo>
                  <a:lnTo>
                    <a:pt x="0" y="70421"/>
                  </a:lnTo>
                  <a:lnTo>
                    <a:pt x="5536" y="97837"/>
                  </a:lnTo>
                  <a:lnTo>
                    <a:pt x="20634" y="120226"/>
                  </a:lnTo>
                  <a:lnTo>
                    <a:pt x="43023" y="135320"/>
                  </a:lnTo>
                  <a:lnTo>
                    <a:pt x="70434" y="140855"/>
                  </a:lnTo>
                  <a:lnTo>
                    <a:pt x="97848" y="135320"/>
                  </a:lnTo>
                  <a:lnTo>
                    <a:pt x="120232" y="120226"/>
                  </a:lnTo>
                  <a:lnTo>
                    <a:pt x="135322" y="97837"/>
                  </a:lnTo>
                  <a:lnTo>
                    <a:pt x="140855" y="70421"/>
                  </a:lnTo>
                  <a:close/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44"/>
            <p:cNvSpPr/>
            <p:nvPr/>
          </p:nvSpPr>
          <p:spPr>
            <a:xfrm>
              <a:off x="2875012" y="3419016"/>
              <a:ext cx="0" cy="97790"/>
            </a:xfrm>
            <a:custGeom>
              <a:avLst/>
              <a:gdLst/>
              <a:ahLst/>
              <a:cxnLst/>
              <a:rect l="l" t="t" r="r" b="b"/>
              <a:pathLst>
                <a:path w="120000" h="97789" extrusionOk="0">
                  <a:moveTo>
                    <a:pt x="0" y="0"/>
                  </a:moveTo>
                  <a:lnTo>
                    <a:pt x="0" y="97447"/>
                  </a:lnTo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44"/>
            <p:cNvSpPr/>
            <p:nvPr/>
          </p:nvSpPr>
          <p:spPr>
            <a:xfrm>
              <a:off x="2693802" y="3543908"/>
              <a:ext cx="80645" cy="52069"/>
            </a:xfrm>
            <a:custGeom>
              <a:avLst/>
              <a:gdLst/>
              <a:ahLst/>
              <a:cxnLst/>
              <a:rect l="l" t="t" r="r" b="b"/>
              <a:pathLst>
                <a:path w="80644" h="52070" extrusionOk="0">
                  <a:moveTo>
                    <a:pt x="0" y="0"/>
                  </a:moveTo>
                  <a:lnTo>
                    <a:pt x="80352" y="51587"/>
                  </a:lnTo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44"/>
            <p:cNvSpPr/>
            <p:nvPr/>
          </p:nvSpPr>
          <p:spPr>
            <a:xfrm>
              <a:off x="2980477" y="3543846"/>
              <a:ext cx="80645" cy="46990"/>
            </a:xfrm>
            <a:custGeom>
              <a:avLst/>
              <a:gdLst/>
              <a:ahLst/>
              <a:cxnLst/>
              <a:rect l="l" t="t" r="r" b="b"/>
              <a:pathLst>
                <a:path w="80644" h="46989" extrusionOk="0">
                  <a:moveTo>
                    <a:pt x="80594" y="0"/>
                  </a:moveTo>
                  <a:lnTo>
                    <a:pt x="0" y="46685"/>
                  </a:lnTo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44"/>
            <p:cNvSpPr/>
            <p:nvPr/>
          </p:nvSpPr>
          <p:spPr>
            <a:xfrm>
              <a:off x="2952611" y="3701078"/>
              <a:ext cx="64769" cy="64135"/>
            </a:xfrm>
            <a:custGeom>
              <a:avLst/>
              <a:gdLst/>
              <a:ahLst/>
              <a:cxnLst/>
              <a:rect l="l" t="t" r="r" b="b"/>
              <a:pathLst>
                <a:path w="64769" h="64135" extrusionOk="0">
                  <a:moveTo>
                    <a:pt x="64668" y="63703"/>
                  </a:moveTo>
                  <a:lnTo>
                    <a:pt x="0" y="0"/>
                  </a:lnTo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44"/>
            <p:cNvSpPr/>
            <p:nvPr/>
          </p:nvSpPr>
          <p:spPr>
            <a:xfrm>
              <a:off x="2732756" y="3698096"/>
              <a:ext cx="67945" cy="62865"/>
            </a:xfrm>
            <a:custGeom>
              <a:avLst/>
              <a:gdLst/>
              <a:ahLst/>
              <a:cxnLst/>
              <a:rect l="l" t="t" r="r" b="b"/>
              <a:pathLst>
                <a:path w="67944" h="62864" extrusionOk="0">
                  <a:moveTo>
                    <a:pt x="0" y="62852"/>
                  </a:moveTo>
                  <a:lnTo>
                    <a:pt x="67652" y="0"/>
                  </a:lnTo>
                </a:path>
              </a:pathLst>
            </a:custGeom>
            <a:noFill/>
            <a:ln w="177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44"/>
            <p:cNvSpPr/>
            <p:nvPr/>
          </p:nvSpPr>
          <p:spPr>
            <a:xfrm>
              <a:off x="1172809" y="3807433"/>
              <a:ext cx="246379" cy="0"/>
            </a:xfrm>
            <a:custGeom>
              <a:avLst/>
              <a:gdLst/>
              <a:ahLst/>
              <a:cxnLst/>
              <a:rect l="l" t="t" r="r" b="b"/>
              <a:pathLst>
                <a:path w="246380" h="120000" extrusionOk="0">
                  <a:moveTo>
                    <a:pt x="245770" y="0"/>
                  </a:moveTo>
                  <a:lnTo>
                    <a:pt x="0" y="0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44"/>
            <p:cNvSpPr/>
            <p:nvPr/>
          </p:nvSpPr>
          <p:spPr>
            <a:xfrm>
              <a:off x="1067427" y="3650143"/>
              <a:ext cx="462915" cy="157480"/>
            </a:xfrm>
            <a:custGeom>
              <a:avLst/>
              <a:gdLst/>
              <a:ahLst/>
              <a:cxnLst/>
              <a:rect l="l" t="t" r="r" b="b"/>
              <a:pathLst>
                <a:path w="462915" h="157479" extrusionOk="0">
                  <a:moveTo>
                    <a:pt x="417207" y="157289"/>
                  </a:moveTo>
                  <a:lnTo>
                    <a:pt x="434352" y="157289"/>
                  </a:lnTo>
                  <a:lnTo>
                    <a:pt x="445276" y="155082"/>
                  </a:lnTo>
                  <a:lnTo>
                    <a:pt x="454202" y="149064"/>
                  </a:lnTo>
                  <a:lnTo>
                    <a:pt x="460223" y="140139"/>
                  </a:lnTo>
                  <a:lnTo>
                    <a:pt x="462432" y="129209"/>
                  </a:lnTo>
                  <a:lnTo>
                    <a:pt x="462432" y="28079"/>
                  </a:lnTo>
                  <a:lnTo>
                    <a:pt x="460223" y="17150"/>
                  </a:lnTo>
                  <a:lnTo>
                    <a:pt x="454202" y="8224"/>
                  </a:lnTo>
                  <a:lnTo>
                    <a:pt x="445276" y="2206"/>
                  </a:lnTo>
                  <a:lnTo>
                    <a:pt x="434352" y="0"/>
                  </a:lnTo>
                  <a:lnTo>
                    <a:pt x="28079" y="0"/>
                  </a:lnTo>
                  <a:lnTo>
                    <a:pt x="17155" y="2206"/>
                  </a:lnTo>
                  <a:lnTo>
                    <a:pt x="8229" y="8224"/>
                  </a:lnTo>
                  <a:lnTo>
                    <a:pt x="2208" y="17150"/>
                  </a:lnTo>
                  <a:lnTo>
                    <a:pt x="0" y="28079"/>
                  </a:lnTo>
                  <a:lnTo>
                    <a:pt x="0" y="129209"/>
                  </a:lnTo>
                  <a:lnTo>
                    <a:pt x="2208" y="140139"/>
                  </a:lnTo>
                  <a:lnTo>
                    <a:pt x="8229" y="149064"/>
                  </a:lnTo>
                  <a:lnTo>
                    <a:pt x="17155" y="155082"/>
                  </a:lnTo>
                  <a:lnTo>
                    <a:pt x="28079" y="157289"/>
                  </a:lnTo>
                  <a:lnTo>
                    <a:pt x="39331" y="157289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44"/>
            <p:cNvSpPr/>
            <p:nvPr/>
          </p:nvSpPr>
          <p:spPr>
            <a:xfrm>
              <a:off x="1114628" y="3678453"/>
              <a:ext cx="371475" cy="41275"/>
            </a:xfrm>
            <a:custGeom>
              <a:avLst/>
              <a:gdLst/>
              <a:ahLst/>
              <a:cxnLst/>
              <a:rect l="l" t="t" r="r" b="b"/>
              <a:pathLst>
                <a:path w="371475" h="41275" extrusionOk="0">
                  <a:moveTo>
                    <a:pt x="0" y="40893"/>
                  </a:moveTo>
                  <a:lnTo>
                    <a:pt x="62915" y="40893"/>
                  </a:lnTo>
                  <a:lnTo>
                    <a:pt x="62915" y="0"/>
                  </a:lnTo>
                  <a:lnTo>
                    <a:pt x="0" y="0"/>
                  </a:lnTo>
                  <a:lnTo>
                    <a:pt x="0" y="40893"/>
                  </a:lnTo>
                  <a:close/>
                </a:path>
                <a:path w="371475" h="41275" extrusionOk="0">
                  <a:moveTo>
                    <a:pt x="308267" y="40893"/>
                  </a:moveTo>
                  <a:lnTo>
                    <a:pt x="371182" y="40893"/>
                  </a:lnTo>
                  <a:lnTo>
                    <a:pt x="371182" y="0"/>
                  </a:lnTo>
                  <a:lnTo>
                    <a:pt x="308267" y="0"/>
                  </a:lnTo>
                  <a:lnTo>
                    <a:pt x="308267" y="40893"/>
                  </a:lnTo>
                  <a:close/>
                </a:path>
              </a:pathLst>
            </a:custGeom>
            <a:noFill/>
            <a:ln w="127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44"/>
            <p:cNvSpPr/>
            <p:nvPr/>
          </p:nvSpPr>
          <p:spPr>
            <a:xfrm>
              <a:off x="1106760" y="3807433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70" extrusionOk="0">
                  <a:moveTo>
                    <a:pt x="0" y="0"/>
                  </a:moveTo>
                  <a:lnTo>
                    <a:pt x="0" y="64173"/>
                  </a:lnTo>
                  <a:lnTo>
                    <a:pt x="0" y="71285"/>
                  </a:lnTo>
                  <a:lnTo>
                    <a:pt x="5778" y="77063"/>
                  </a:lnTo>
                  <a:lnTo>
                    <a:pt x="12903" y="77063"/>
                  </a:lnTo>
                  <a:lnTo>
                    <a:pt x="53162" y="77063"/>
                  </a:lnTo>
                  <a:lnTo>
                    <a:pt x="60286" y="77063"/>
                  </a:lnTo>
                  <a:lnTo>
                    <a:pt x="66052" y="71285"/>
                  </a:lnTo>
                  <a:lnTo>
                    <a:pt x="66052" y="64173"/>
                  </a:lnTo>
                  <a:lnTo>
                    <a:pt x="66052" y="0"/>
                  </a:lnTo>
                </a:path>
                <a:path w="66675" h="77470" extrusionOk="0">
                  <a:moveTo>
                    <a:pt x="0" y="0"/>
                  </a:moveTo>
                  <a:lnTo>
                    <a:pt x="66052" y="0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44"/>
            <p:cNvSpPr/>
            <p:nvPr/>
          </p:nvSpPr>
          <p:spPr>
            <a:xfrm>
              <a:off x="1418579" y="3807433"/>
              <a:ext cx="66675" cy="77470"/>
            </a:xfrm>
            <a:custGeom>
              <a:avLst/>
              <a:gdLst/>
              <a:ahLst/>
              <a:cxnLst/>
              <a:rect l="l" t="t" r="r" b="b"/>
              <a:pathLst>
                <a:path w="66675" h="77470" extrusionOk="0">
                  <a:moveTo>
                    <a:pt x="0" y="0"/>
                  </a:moveTo>
                  <a:lnTo>
                    <a:pt x="0" y="64173"/>
                  </a:lnTo>
                  <a:lnTo>
                    <a:pt x="0" y="71285"/>
                  </a:lnTo>
                  <a:lnTo>
                    <a:pt x="5765" y="77063"/>
                  </a:lnTo>
                  <a:lnTo>
                    <a:pt x="12903" y="77063"/>
                  </a:lnTo>
                  <a:lnTo>
                    <a:pt x="53162" y="77063"/>
                  </a:lnTo>
                  <a:lnTo>
                    <a:pt x="60274" y="77063"/>
                  </a:lnTo>
                  <a:lnTo>
                    <a:pt x="66052" y="71285"/>
                  </a:lnTo>
                  <a:lnTo>
                    <a:pt x="66052" y="64173"/>
                  </a:lnTo>
                  <a:lnTo>
                    <a:pt x="66052" y="0"/>
                  </a:lnTo>
                </a:path>
                <a:path w="66675" h="77470" extrusionOk="0">
                  <a:moveTo>
                    <a:pt x="0" y="0"/>
                  </a:moveTo>
                  <a:lnTo>
                    <a:pt x="66052" y="0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44"/>
            <p:cNvSpPr/>
            <p:nvPr/>
          </p:nvSpPr>
          <p:spPr>
            <a:xfrm>
              <a:off x="1242020" y="3464558"/>
              <a:ext cx="120014" cy="60325"/>
            </a:xfrm>
            <a:custGeom>
              <a:avLst/>
              <a:gdLst/>
              <a:ahLst/>
              <a:cxnLst/>
              <a:rect l="l" t="t" r="r" b="b"/>
              <a:pathLst>
                <a:path w="120015" h="60325" extrusionOk="0">
                  <a:moveTo>
                    <a:pt x="0" y="59766"/>
                  </a:moveTo>
                  <a:lnTo>
                    <a:pt x="4696" y="36497"/>
                  </a:lnTo>
                  <a:lnTo>
                    <a:pt x="17505" y="17500"/>
                  </a:lnTo>
                  <a:lnTo>
                    <a:pt x="36502" y="4695"/>
                  </a:lnTo>
                  <a:lnTo>
                    <a:pt x="59766" y="0"/>
                  </a:lnTo>
                  <a:lnTo>
                    <a:pt x="83034" y="4695"/>
                  </a:lnTo>
                  <a:lnTo>
                    <a:pt x="102031" y="17500"/>
                  </a:lnTo>
                  <a:lnTo>
                    <a:pt x="114837" y="36497"/>
                  </a:lnTo>
                  <a:lnTo>
                    <a:pt x="119532" y="59766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44"/>
            <p:cNvSpPr/>
            <p:nvPr/>
          </p:nvSpPr>
          <p:spPr>
            <a:xfrm>
              <a:off x="1115020" y="3524319"/>
              <a:ext cx="127000" cy="123825"/>
            </a:xfrm>
            <a:custGeom>
              <a:avLst/>
              <a:gdLst/>
              <a:ahLst/>
              <a:cxnLst/>
              <a:rect l="l" t="t" r="r" b="b"/>
              <a:pathLst>
                <a:path w="127000" h="123825" extrusionOk="0">
                  <a:moveTo>
                    <a:pt x="0" y="123469"/>
                  </a:moveTo>
                  <a:lnTo>
                    <a:pt x="46799" y="0"/>
                  </a:lnTo>
                  <a:lnTo>
                    <a:pt x="127000" y="0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44"/>
            <p:cNvSpPr/>
            <p:nvPr/>
          </p:nvSpPr>
          <p:spPr>
            <a:xfrm>
              <a:off x="1242020" y="3524324"/>
              <a:ext cx="120014" cy="0"/>
            </a:xfrm>
            <a:custGeom>
              <a:avLst/>
              <a:gdLst/>
              <a:ahLst/>
              <a:cxnLst/>
              <a:rect l="l" t="t" r="r" b="b"/>
              <a:pathLst>
                <a:path w="120015" h="120000" extrusionOk="0">
                  <a:moveTo>
                    <a:pt x="0" y="0"/>
                  </a:moveTo>
                  <a:lnTo>
                    <a:pt x="119532" y="0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44"/>
            <p:cNvSpPr/>
            <p:nvPr/>
          </p:nvSpPr>
          <p:spPr>
            <a:xfrm>
              <a:off x="1361554" y="3524324"/>
              <a:ext cx="116839" cy="123189"/>
            </a:xfrm>
            <a:custGeom>
              <a:avLst/>
              <a:gdLst/>
              <a:ahLst/>
              <a:cxnLst/>
              <a:rect l="l" t="t" r="r" b="b"/>
              <a:pathLst>
                <a:path w="116840" h="123189" extrusionOk="0">
                  <a:moveTo>
                    <a:pt x="0" y="0"/>
                  </a:moveTo>
                  <a:lnTo>
                    <a:pt x="62915" y="0"/>
                  </a:lnTo>
                  <a:lnTo>
                    <a:pt x="116789" y="122872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14;p44"/>
            <p:cNvSpPr/>
            <p:nvPr/>
          </p:nvSpPr>
          <p:spPr>
            <a:xfrm>
              <a:off x="4196035" y="3664017"/>
              <a:ext cx="417830" cy="220979"/>
            </a:xfrm>
            <a:custGeom>
              <a:avLst/>
              <a:gdLst/>
              <a:ahLst/>
              <a:cxnLst/>
              <a:rect l="l" t="t" r="r" b="b"/>
              <a:pathLst>
                <a:path w="417829" h="220979" extrusionOk="0">
                  <a:moveTo>
                    <a:pt x="0" y="95008"/>
                  </a:moveTo>
                  <a:lnTo>
                    <a:pt x="19320" y="71712"/>
                  </a:lnTo>
                  <a:lnTo>
                    <a:pt x="41689" y="51139"/>
                  </a:lnTo>
                  <a:lnTo>
                    <a:pt x="66785" y="33601"/>
                  </a:lnTo>
                  <a:lnTo>
                    <a:pt x="94284" y="19405"/>
                  </a:lnTo>
                  <a:lnTo>
                    <a:pt x="155219" y="138772"/>
                  </a:lnTo>
                  <a:lnTo>
                    <a:pt x="155219" y="2298"/>
                  </a:lnTo>
                  <a:lnTo>
                    <a:pt x="163400" y="1296"/>
                  </a:lnTo>
                  <a:lnTo>
                    <a:pt x="171670" y="577"/>
                  </a:lnTo>
                  <a:lnTo>
                    <a:pt x="180024" y="144"/>
                  </a:lnTo>
                  <a:lnTo>
                    <a:pt x="188455" y="0"/>
                  </a:lnTo>
                  <a:lnTo>
                    <a:pt x="196955" y="147"/>
                  </a:lnTo>
                  <a:lnTo>
                    <a:pt x="226580" y="3035"/>
                  </a:lnTo>
                  <a:lnTo>
                    <a:pt x="226580" y="131698"/>
                  </a:lnTo>
                  <a:lnTo>
                    <a:pt x="273888" y="15836"/>
                  </a:lnTo>
                  <a:lnTo>
                    <a:pt x="313783" y="35873"/>
                  </a:lnTo>
                  <a:lnTo>
                    <a:pt x="348586" y="62775"/>
                  </a:lnTo>
                  <a:lnTo>
                    <a:pt x="377334" y="95615"/>
                  </a:lnTo>
                  <a:lnTo>
                    <a:pt x="399062" y="133465"/>
                  </a:lnTo>
                  <a:lnTo>
                    <a:pt x="412805" y="175397"/>
                  </a:lnTo>
                  <a:lnTo>
                    <a:pt x="417601" y="220484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15" name="Google Shape;815;p44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4061790" y="3668697"/>
              <a:ext cx="196023" cy="2285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6" name="Google Shape;816;p44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206055" y="3352796"/>
              <a:ext cx="354149" cy="2978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7" name="Google Shape;817;p44"/>
            <p:cNvSpPr/>
            <p:nvPr/>
          </p:nvSpPr>
          <p:spPr>
            <a:xfrm>
              <a:off x="4155330" y="3884500"/>
              <a:ext cx="458470" cy="0"/>
            </a:xfrm>
            <a:custGeom>
              <a:avLst/>
              <a:gdLst/>
              <a:ahLst/>
              <a:cxnLst/>
              <a:rect l="l" t="t" r="r" b="b"/>
              <a:pathLst>
                <a:path w="458470" h="120000" extrusionOk="0">
                  <a:moveTo>
                    <a:pt x="0" y="0"/>
                  </a:moveTo>
                  <a:lnTo>
                    <a:pt x="458304" y="0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44"/>
            <p:cNvSpPr/>
            <p:nvPr/>
          </p:nvSpPr>
          <p:spPr>
            <a:xfrm>
              <a:off x="1273534" y="3149600"/>
              <a:ext cx="3110865" cy="165100"/>
            </a:xfrm>
            <a:custGeom>
              <a:avLst/>
              <a:gdLst/>
              <a:ahLst/>
              <a:cxnLst/>
              <a:rect l="l" t="t" r="r" b="b"/>
              <a:pathLst>
                <a:path w="3110865" h="165100" extrusionOk="0">
                  <a:moveTo>
                    <a:pt x="0" y="165100"/>
                  </a:moveTo>
                  <a:lnTo>
                    <a:pt x="0" y="61048"/>
                  </a:lnTo>
                  <a:lnTo>
                    <a:pt x="4797" y="37285"/>
                  </a:lnTo>
                  <a:lnTo>
                    <a:pt x="17880" y="17880"/>
                  </a:lnTo>
                  <a:lnTo>
                    <a:pt x="37285" y="4797"/>
                  </a:lnTo>
                  <a:lnTo>
                    <a:pt x="61048" y="0"/>
                  </a:lnTo>
                  <a:lnTo>
                    <a:pt x="3049524" y="0"/>
                  </a:lnTo>
                  <a:lnTo>
                    <a:pt x="3073282" y="4797"/>
                  </a:lnTo>
                  <a:lnTo>
                    <a:pt x="3092688" y="17880"/>
                  </a:lnTo>
                  <a:lnTo>
                    <a:pt x="3105773" y="37285"/>
                  </a:lnTo>
                  <a:lnTo>
                    <a:pt x="3110572" y="61048"/>
                  </a:lnTo>
                  <a:lnTo>
                    <a:pt x="3110572" y="152400"/>
                  </a:lnTo>
                </a:path>
              </a:pathLst>
            </a:custGeom>
            <a:noFill/>
            <a:ln w="25400" cap="flat" cmpd="sng">
              <a:solidFill>
                <a:srgbClr val="D2138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44"/>
            <p:cNvSpPr/>
            <p:nvPr/>
          </p:nvSpPr>
          <p:spPr>
            <a:xfrm>
              <a:off x="2235658" y="2349500"/>
              <a:ext cx="6717665" cy="165100"/>
            </a:xfrm>
            <a:custGeom>
              <a:avLst/>
              <a:gdLst/>
              <a:ahLst/>
              <a:cxnLst/>
              <a:rect l="l" t="t" r="r" b="b"/>
              <a:pathLst>
                <a:path w="6717665" h="165100" extrusionOk="0">
                  <a:moveTo>
                    <a:pt x="0" y="165100"/>
                  </a:moveTo>
                  <a:lnTo>
                    <a:pt x="0" y="61048"/>
                  </a:lnTo>
                  <a:lnTo>
                    <a:pt x="4797" y="37285"/>
                  </a:lnTo>
                  <a:lnTo>
                    <a:pt x="17880" y="17880"/>
                  </a:lnTo>
                  <a:lnTo>
                    <a:pt x="37285" y="4797"/>
                  </a:lnTo>
                  <a:lnTo>
                    <a:pt x="61048" y="0"/>
                  </a:lnTo>
                  <a:lnTo>
                    <a:pt x="6656324" y="0"/>
                  </a:lnTo>
                  <a:lnTo>
                    <a:pt x="6680082" y="4797"/>
                  </a:lnTo>
                  <a:lnTo>
                    <a:pt x="6699488" y="17880"/>
                  </a:lnTo>
                  <a:lnTo>
                    <a:pt x="6712573" y="37285"/>
                  </a:lnTo>
                  <a:lnTo>
                    <a:pt x="6717372" y="61048"/>
                  </a:lnTo>
                  <a:lnTo>
                    <a:pt x="6717372" y="152400"/>
                  </a:lnTo>
                </a:path>
              </a:pathLst>
            </a:custGeom>
            <a:noFill/>
            <a:ln w="25400" cap="flat" cmpd="sng">
              <a:solidFill>
                <a:srgbClr val="D2138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44"/>
            <p:cNvSpPr/>
            <p:nvPr/>
          </p:nvSpPr>
          <p:spPr>
            <a:xfrm>
              <a:off x="6271393" y="2374900"/>
              <a:ext cx="0" cy="139700"/>
            </a:xfrm>
            <a:custGeom>
              <a:avLst/>
              <a:gdLst/>
              <a:ahLst/>
              <a:cxnLst/>
              <a:rect l="l" t="t" r="r" b="b"/>
              <a:pathLst>
                <a:path w="120000" h="139700" extrusionOk="0">
                  <a:moveTo>
                    <a:pt x="0" y="0"/>
                  </a:moveTo>
                  <a:lnTo>
                    <a:pt x="0" y="139700"/>
                  </a:lnTo>
                </a:path>
              </a:pathLst>
            </a:custGeom>
            <a:noFill/>
            <a:ln w="25400" cap="flat" cmpd="sng">
              <a:solidFill>
                <a:srgbClr val="D2138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44"/>
            <p:cNvSpPr/>
            <p:nvPr/>
          </p:nvSpPr>
          <p:spPr>
            <a:xfrm>
              <a:off x="5997737" y="2670092"/>
              <a:ext cx="386080" cy="386080"/>
            </a:xfrm>
            <a:custGeom>
              <a:avLst/>
              <a:gdLst/>
              <a:ahLst/>
              <a:cxnLst/>
              <a:rect l="l" t="t" r="r" b="b"/>
              <a:pathLst>
                <a:path w="386079" h="386080" extrusionOk="0">
                  <a:moveTo>
                    <a:pt x="2590" y="80276"/>
                  </a:moveTo>
                  <a:lnTo>
                    <a:pt x="20439" y="125212"/>
                  </a:lnTo>
                  <a:lnTo>
                    <a:pt x="56662" y="190457"/>
                  </a:lnTo>
                  <a:lnTo>
                    <a:pt x="82986" y="226818"/>
                  </a:lnTo>
                  <a:lnTo>
                    <a:pt x="115491" y="263606"/>
                  </a:lnTo>
                  <a:lnTo>
                    <a:pt x="154707" y="299269"/>
                  </a:lnTo>
                  <a:lnTo>
                    <a:pt x="201161" y="332258"/>
                  </a:lnTo>
                  <a:lnTo>
                    <a:pt x="255385" y="361021"/>
                  </a:lnTo>
                  <a:lnTo>
                    <a:pt x="317906" y="384009"/>
                  </a:lnTo>
                  <a:lnTo>
                    <a:pt x="324586" y="385965"/>
                  </a:lnTo>
                  <a:lnTo>
                    <a:pt x="331838" y="384022"/>
                  </a:lnTo>
                  <a:lnTo>
                    <a:pt x="336753" y="379107"/>
                  </a:lnTo>
                  <a:lnTo>
                    <a:pt x="380784" y="335064"/>
                  </a:lnTo>
                  <a:lnTo>
                    <a:pt x="385953" y="329895"/>
                  </a:lnTo>
                  <a:lnTo>
                    <a:pt x="385203" y="321335"/>
                  </a:lnTo>
                  <a:lnTo>
                    <a:pt x="379222" y="317144"/>
                  </a:lnTo>
                  <a:lnTo>
                    <a:pt x="298005" y="260299"/>
                  </a:lnTo>
                  <a:lnTo>
                    <a:pt x="291465" y="255714"/>
                  </a:lnTo>
                  <a:lnTo>
                    <a:pt x="283057" y="254749"/>
                  </a:lnTo>
                  <a:lnTo>
                    <a:pt x="275653" y="257721"/>
                  </a:lnTo>
                  <a:lnTo>
                    <a:pt x="235940" y="273596"/>
                  </a:lnTo>
                  <a:lnTo>
                    <a:pt x="112153" y="149809"/>
                  </a:lnTo>
                  <a:lnTo>
                    <a:pt x="135788" y="110413"/>
                  </a:lnTo>
                  <a:lnTo>
                    <a:pt x="138230" y="104556"/>
                  </a:lnTo>
                  <a:lnTo>
                    <a:pt x="79235" y="6985"/>
                  </a:lnTo>
                  <a:lnTo>
                    <a:pt x="65963" y="0"/>
                  </a:lnTo>
                  <a:lnTo>
                    <a:pt x="60591" y="5359"/>
                  </a:lnTo>
                  <a:lnTo>
                    <a:pt x="7950" y="58013"/>
                  </a:lnTo>
                  <a:lnTo>
                    <a:pt x="2095" y="63868"/>
                  </a:lnTo>
                  <a:lnTo>
                    <a:pt x="0" y="72415"/>
                  </a:lnTo>
                  <a:lnTo>
                    <a:pt x="2590" y="80276"/>
                  </a:lnTo>
                  <a:close/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44"/>
            <p:cNvSpPr/>
            <p:nvPr/>
          </p:nvSpPr>
          <p:spPr>
            <a:xfrm>
              <a:off x="6286289" y="2553046"/>
              <a:ext cx="243840" cy="304165"/>
            </a:xfrm>
            <a:custGeom>
              <a:avLst/>
              <a:gdLst/>
              <a:ahLst/>
              <a:cxnLst/>
              <a:rect l="l" t="t" r="r" b="b"/>
              <a:pathLst>
                <a:path w="243840" h="304164" extrusionOk="0">
                  <a:moveTo>
                    <a:pt x="0" y="0"/>
                  </a:moveTo>
                  <a:lnTo>
                    <a:pt x="39316" y="13968"/>
                  </a:lnTo>
                  <a:lnTo>
                    <a:pt x="77828" y="32641"/>
                  </a:lnTo>
                  <a:lnTo>
                    <a:pt x="114571" y="56119"/>
                  </a:lnTo>
                  <a:lnTo>
                    <a:pt x="148576" y="84504"/>
                  </a:lnTo>
                  <a:lnTo>
                    <a:pt x="178877" y="117896"/>
                  </a:lnTo>
                  <a:lnTo>
                    <a:pt x="204507" y="156398"/>
                  </a:lnTo>
                  <a:lnTo>
                    <a:pt x="224499" y="200109"/>
                  </a:lnTo>
                  <a:lnTo>
                    <a:pt x="237885" y="249132"/>
                  </a:lnTo>
                  <a:lnTo>
                    <a:pt x="243700" y="303568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23;p44"/>
            <p:cNvSpPr/>
            <p:nvPr/>
          </p:nvSpPr>
          <p:spPr>
            <a:xfrm>
              <a:off x="6250099" y="2629147"/>
              <a:ext cx="189230" cy="233045"/>
            </a:xfrm>
            <a:custGeom>
              <a:avLst/>
              <a:gdLst/>
              <a:ahLst/>
              <a:cxnLst/>
              <a:rect l="l" t="t" r="r" b="b"/>
              <a:pathLst>
                <a:path w="189229" h="233044" extrusionOk="0">
                  <a:moveTo>
                    <a:pt x="0" y="0"/>
                  </a:moveTo>
                  <a:lnTo>
                    <a:pt x="39077" y="14401"/>
                  </a:lnTo>
                  <a:lnTo>
                    <a:pt x="76771" y="34800"/>
                  </a:lnTo>
                  <a:lnTo>
                    <a:pt x="111489" y="61363"/>
                  </a:lnTo>
                  <a:lnTo>
                    <a:pt x="141639" y="94255"/>
                  </a:lnTo>
                  <a:lnTo>
                    <a:pt x="165627" y="133639"/>
                  </a:lnTo>
                  <a:lnTo>
                    <a:pt x="181860" y="179682"/>
                  </a:lnTo>
                  <a:lnTo>
                    <a:pt x="188747" y="232549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24" name="Google Shape;824;p4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6205396" y="2684009"/>
              <a:ext cx="168577" cy="1897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5" name="Google Shape;825;p44"/>
            <p:cNvSpPr/>
            <p:nvPr/>
          </p:nvSpPr>
          <p:spPr>
            <a:xfrm>
              <a:off x="6063742" y="3465299"/>
              <a:ext cx="431165" cy="419734"/>
            </a:xfrm>
            <a:custGeom>
              <a:avLst/>
              <a:gdLst/>
              <a:ahLst/>
              <a:cxnLst/>
              <a:rect l="l" t="t" r="r" b="b"/>
              <a:pathLst>
                <a:path w="431164" h="419735" extrusionOk="0">
                  <a:moveTo>
                    <a:pt x="0" y="419201"/>
                  </a:moveTo>
                  <a:lnTo>
                    <a:pt x="178536" y="419201"/>
                  </a:lnTo>
                  <a:lnTo>
                    <a:pt x="178536" y="214414"/>
                  </a:lnTo>
                  <a:lnTo>
                    <a:pt x="252056" y="214414"/>
                  </a:lnTo>
                  <a:lnTo>
                    <a:pt x="252056" y="419201"/>
                  </a:lnTo>
                  <a:lnTo>
                    <a:pt x="430580" y="419201"/>
                  </a:lnTo>
                  <a:lnTo>
                    <a:pt x="430580" y="214414"/>
                  </a:lnTo>
                  <a:lnTo>
                    <a:pt x="214426" y="0"/>
                  </a:lnTo>
                  <a:lnTo>
                    <a:pt x="0" y="214414"/>
                  </a:lnTo>
                  <a:lnTo>
                    <a:pt x="0" y="419201"/>
                  </a:lnTo>
                  <a:close/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44"/>
            <p:cNvSpPr/>
            <p:nvPr/>
          </p:nvSpPr>
          <p:spPr>
            <a:xfrm>
              <a:off x="6007733" y="3403600"/>
              <a:ext cx="541655" cy="271145"/>
            </a:xfrm>
            <a:custGeom>
              <a:avLst/>
              <a:gdLst/>
              <a:ahLst/>
              <a:cxnLst/>
              <a:rect l="l" t="t" r="r" b="b"/>
              <a:pathLst>
                <a:path w="541654" h="271145" extrusionOk="0">
                  <a:moveTo>
                    <a:pt x="541286" y="270421"/>
                  </a:moveTo>
                  <a:lnTo>
                    <a:pt x="270865" y="0"/>
                  </a:lnTo>
                  <a:lnTo>
                    <a:pt x="0" y="270865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44"/>
            <p:cNvSpPr/>
            <p:nvPr/>
          </p:nvSpPr>
          <p:spPr>
            <a:xfrm>
              <a:off x="6271393" y="3149600"/>
              <a:ext cx="0" cy="171450"/>
            </a:xfrm>
            <a:custGeom>
              <a:avLst/>
              <a:gdLst/>
              <a:ahLst/>
              <a:cxnLst/>
              <a:rect l="l" t="t" r="r" b="b"/>
              <a:pathLst>
                <a:path w="120000" h="171450" extrusionOk="0">
                  <a:moveTo>
                    <a:pt x="0" y="0"/>
                  </a:moveTo>
                  <a:lnTo>
                    <a:pt x="0" y="171310"/>
                  </a:lnTo>
                </a:path>
              </a:pathLst>
            </a:custGeom>
            <a:noFill/>
            <a:ln w="25400" cap="flat" cmpd="sng">
              <a:solidFill>
                <a:srgbClr val="D2138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28;p44"/>
            <p:cNvSpPr/>
            <p:nvPr/>
          </p:nvSpPr>
          <p:spPr>
            <a:xfrm>
              <a:off x="8668013" y="2603844"/>
              <a:ext cx="539750" cy="364490"/>
            </a:xfrm>
            <a:custGeom>
              <a:avLst/>
              <a:gdLst/>
              <a:ahLst/>
              <a:cxnLst/>
              <a:rect l="l" t="t" r="r" b="b"/>
              <a:pathLst>
                <a:path w="539750" h="364489" extrusionOk="0">
                  <a:moveTo>
                    <a:pt x="539648" y="133502"/>
                  </a:moveTo>
                  <a:lnTo>
                    <a:pt x="539648" y="0"/>
                  </a:lnTo>
                  <a:lnTo>
                    <a:pt x="0" y="0"/>
                  </a:lnTo>
                  <a:lnTo>
                    <a:pt x="0" y="364477"/>
                  </a:lnTo>
                  <a:lnTo>
                    <a:pt x="168821" y="364477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9" name="Google Shape;829;p44"/>
            <p:cNvSpPr/>
            <p:nvPr/>
          </p:nvSpPr>
          <p:spPr>
            <a:xfrm>
              <a:off x="8879210" y="2795972"/>
              <a:ext cx="367030" cy="248920"/>
            </a:xfrm>
            <a:custGeom>
              <a:avLst/>
              <a:gdLst/>
              <a:ahLst/>
              <a:cxnLst/>
              <a:rect l="l" t="t" r="r" b="b"/>
              <a:pathLst>
                <a:path w="367029" h="248919" extrusionOk="0">
                  <a:moveTo>
                    <a:pt x="0" y="130683"/>
                  </a:moveTo>
                  <a:lnTo>
                    <a:pt x="0" y="248640"/>
                  </a:lnTo>
                  <a:lnTo>
                    <a:pt x="366598" y="248640"/>
                  </a:lnTo>
                  <a:lnTo>
                    <a:pt x="366598" y="0"/>
                  </a:lnTo>
                  <a:lnTo>
                    <a:pt x="211912" y="0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30" name="Google Shape;830;p44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8848393" y="2675135"/>
              <a:ext cx="220626" cy="2281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1" name="Google Shape;831;p44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7994779" y="3618089"/>
              <a:ext cx="241046" cy="2410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2" name="Google Shape;832;p44"/>
            <p:cNvSpPr/>
            <p:nvPr/>
          </p:nvSpPr>
          <p:spPr>
            <a:xfrm>
              <a:off x="8231149" y="3952862"/>
              <a:ext cx="25400" cy="72390"/>
            </a:xfrm>
            <a:custGeom>
              <a:avLst/>
              <a:gdLst/>
              <a:ahLst/>
              <a:cxnLst/>
              <a:rect l="l" t="t" r="r" b="b"/>
              <a:pathLst>
                <a:path w="25400" h="72389" extrusionOk="0">
                  <a:moveTo>
                    <a:pt x="25400" y="35953"/>
                  </a:moveTo>
                  <a:lnTo>
                    <a:pt x="0" y="35953"/>
                  </a:lnTo>
                  <a:lnTo>
                    <a:pt x="0" y="71894"/>
                  </a:lnTo>
                  <a:lnTo>
                    <a:pt x="25400" y="71894"/>
                  </a:lnTo>
                  <a:lnTo>
                    <a:pt x="25400" y="35953"/>
                  </a:lnTo>
                  <a:close/>
                </a:path>
                <a:path w="25400" h="72389" extrusionOk="0">
                  <a:moveTo>
                    <a:pt x="25400" y="0"/>
                  </a:moveTo>
                  <a:lnTo>
                    <a:pt x="0" y="0"/>
                  </a:lnTo>
                  <a:lnTo>
                    <a:pt x="0" y="35941"/>
                  </a:lnTo>
                  <a:lnTo>
                    <a:pt x="25400" y="35941"/>
                  </a:lnTo>
                  <a:lnTo>
                    <a:pt x="25400" y="0"/>
                  </a:lnTo>
                  <a:close/>
                </a:path>
              </a:pathLst>
            </a:custGeom>
            <a:solidFill>
              <a:srgbClr val="C9054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3" name="Google Shape;833;p44"/>
            <p:cNvSpPr/>
            <p:nvPr/>
          </p:nvSpPr>
          <p:spPr>
            <a:xfrm>
              <a:off x="8243856" y="3988804"/>
              <a:ext cx="37465" cy="0"/>
            </a:xfrm>
            <a:custGeom>
              <a:avLst/>
              <a:gdLst/>
              <a:ahLst/>
              <a:cxnLst/>
              <a:rect l="l" t="t" r="r" b="b"/>
              <a:pathLst>
                <a:path w="37465" h="120000" extrusionOk="0">
                  <a:moveTo>
                    <a:pt x="37325" y="0"/>
                  </a:moveTo>
                  <a:lnTo>
                    <a:pt x="0" y="0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4" name="Google Shape;834;p44"/>
            <p:cNvSpPr/>
            <p:nvPr/>
          </p:nvSpPr>
          <p:spPr>
            <a:xfrm>
              <a:off x="8206538" y="3988804"/>
              <a:ext cx="37465" cy="0"/>
            </a:xfrm>
            <a:custGeom>
              <a:avLst/>
              <a:gdLst/>
              <a:ahLst/>
              <a:cxnLst/>
              <a:rect l="l" t="t" r="r" b="b"/>
              <a:pathLst>
                <a:path w="37465" h="120000" extrusionOk="0">
                  <a:moveTo>
                    <a:pt x="37312" y="0"/>
                  </a:moveTo>
                  <a:lnTo>
                    <a:pt x="0" y="0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35" name="Google Shape;835;p44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7970916" y="3904092"/>
              <a:ext cx="75728" cy="173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6" name="Google Shape;836;p44"/>
            <p:cNvSpPr/>
            <p:nvPr/>
          </p:nvSpPr>
          <p:spPr>
            <a:xfrm>
              <a:off x="7862336" y="3898962"/>
              <a:ext cx="506095" cy="201930"/>
            </a:xfrm>
            <a:custGeom>
              <a:avLst/>
              <a:gdLst/>
              <a:ahLst/>
              <a:cxnLst/>
              <a:rect l="l" t="t" r="r" b="b"/>
              <a:pathLst>
                <a:path w="506095" h="201929" extrusionOk="0">
                  <a:moveTo>
                    <a:pt x="146303" y="17957"/>
                  </a:moveTo>
                  <a:lnTo>
                    <a:pt x="97935" y="40237"/>
                  </a:lnTo>
                  <a:lnTo>
                    <a:pt x="57508" y="69843"/>
                  </a:lnTo>
                  <a:lnTo>
                    <a:pt x="26634" y="105589"/>
                  </a:lnTo>
                  <a:lnTo>
                    <a:pt x="6927" y="146284"/>
                  </a:lnTo>
                  <a:lnTo>
                    <a:pt x="0" y="190741"/>
                  </a:lnTo>
                  <a:lnTo>
                    <a:pt x="23088" y="201434"/>
                  </a:lnTo>
                  <a:lnTo>
                    <a:pt x="482841" y="201434"/>
                  </a:lnTo>
                  <a:lnTo>
                    <a:pt x="505917" y="190741"/>
                  </a:lnTo>
                  <a:lnTo>
                    <a:pt x="500778" y="152303"/>
                  </a:lnTo>
                  <a:lnTo>
                    <a:pt x="486039" y="116500"/>
                  </a:lnTo>
                  <a:lnTo>
                    <a:pt x="462717" y="84100"/>
                  </a:lnTo>
                  <a:lnTo>
                    <a:pt x="431830" y="55870"/>
                  </a:lnTo>
                  <a:lnTo>
                    <a:pt x="394393" y="32578"/>
                  </a:lnTo>
                  <a:lnTo>
                    <a:pt x="351424" y="14990"/>
                  </a:lnTo>
                  <a:lnTo>
                    <a:pt x="303940" y="3875"/>
                  </a:lnTo>
                  <a:lnTo>
                    <a:pt x="252958" y="0"/>
                  </a:lnTo>
                  <a:lnTo>
                    <a:pt x="224762" y="1202"/>
                  </a:lnTo>
                  <a:lnTo>
                    <a:pt x="197492" y="4702"/>
                  </a:lnTo>
                  <a:lnTo>
                    <a:pt x="171293" y="10340"/>
                  </a:lnTo>
                  <a:lnTo>
                    <a:pt x="146303" y="17957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44"/>
            <p:cNvSpPr/>
            <p:nvPr/>
          </p:nvSpPr>
          <p:spPr>
            <a:xfrm>
              <a:off x="9783172" y="3947516"/>
              <a:ext cx="361950" cy="150495"/>
            </a:xfrm>
            <a:custGeom>
              <a:avLst/>
              <a:gdLst/>
              <a:ahLst/>
              <a:cxnLst/>
              <a:rect l="l" t="t" r="r" b="b"/>
              <a:pathLst>
                <a:path w="361950" h="150495" extrusionOk="0">
                  <a:moveTo>
                    <a:pt x="361746" y="0"/>
                  </a:moveTo>
                  <a:lnTo>
                    <a:pt x="283326" y="111700"/>
                  </a:lnTo>
                  <a:lnTo>
                    <a:pt x="161409" y="150406"/>
                  </a:lnTo>
                  <a:lnTo>
                    <a:pt x="49223" y="149297"/>
                  </a:lnTo>
                  <a:lnTo>
                    <a:pt x="0" y="141554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44"/>
            <p:cNvSpPr/>
            <p:nvPr/>
          </p:nvSpPr>
          <p:spPr>
            <a:xfrm>
              <a:off x="9653388" y="3917640"/>
              <a:ext cx="35560" cy="127635"/>
            </a:xfrm>
            <a:custGeom>
              <a:avLst/>
              <a:gdLst/>
              <a:ahLst/>
              <a:cxnLst/>
              <a:rect l="l" t="t" r="r" b="b"/>
              <a:pathLst>
                <a:path w="35559" h="127635" extrusionOk="0">
                  <a:moveTo>
                    <a:pt x="35409" y="0"/>
                  </a:moveTo>
                  <a:lnTo>
                    <a:pt x="0" y="49099"/>
                  </a:lnTo>
                  <a:lnTo>
                    <a:pt x="3365" y="89647"/>
                  </a:lnTo>
                  <a:lnTo>
                    <a:pt x="22359" y="117220"/>
                  </a:lnTo>
                  <a:lnTo>
                    <a:pt x="33834" y="127393"/>
                  </a:lnTo>
                </a:path>
              </a:pathLst>
            </a:custGeom>
            <a:noFill/>
            <a:ln w="25400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39" name="Google Shape;839;p44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9737444" y="3601575"/>
              <a:ext cx="384008" cy="4129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0" name="Google Shape;840;p44"/>
            <p:cNvSpPr/>
            <p:nvPr/>
          </p:nvSpPr>
          <p:spPr>
            <a:xfrm>
              <a:off x="9712433" y="3886716"/>
              <a:ext cx="254635" cy="182880"/>
            </a:xfrm>
            <a:custGeom>
              <a:avLst/>
              <a:gdLst/>
              <a:ahLst/>
              <a:cxnLst/>
              <a:rect l="l" t="t" r="r" b="b"/>
              <a:pathLst>
                <a:path w="254634" h="182879" extrusionOk="0">
                  <a:moveTo>
                    <a:pt x="226110" y="160515"/>
                  </a:moveTo>
                  <a:lnTo>
                    <a:pt x="241493" y="142368"/>
                  </a:lnTo>
                  <a:lnTo>
                    <a:pt x="249997" y="123813"/>
                  </a:lnTo>
                  <a:lnTo>
                    <a:pt x="253537" y="105642"/>
                  </a:lnTo>
                  <a:lnTo>
                    <a:pt x="254025" y="88645"/>
                  </a:lnTo>
                  <a:lnTo>
                    <a:pt x="243761" y="53567"/>
                  </a:lnTo>
                  <a:lnTo>
                    <a:pt x="217106" y="25187"/>
                  </a:lnTo>
                  <a:lnTo>
                    <a:pt x="177526" y="6375"/>
                  </a:lnTo>
                  <a:lnTo>
                    <a:pt x="128485" y="0"/>
                  </a:lnTo>
                  <a:lnTo>
                    <a:pt x="78933" y="7862"/>
                  </a:lnTo>
                  <a:lnTo>
                    <a:pt x="38244" y="27882"/>
                  </a:lnTo>
                  <a:lnTo>
                    <a:pt x="10555" y="57085"/>
                  </a:lnTo>
                  <a:lnTo>
                    <a:pt x="0" y="92494"/>
                  </a:lnTo>
                  <a:lnTo>
                    <a:pt x="353" y="100397"/>
                  </a:lnTo>
                  <a:lnTo>
                    <a:pt x="33019" y="122796"/>
                  </a:lnTo>
                  <a:lnTo>
                    <a:pt x="40391" y="91601"/>
                  </a:lnTo>
                  <a:lnTo>
                    <a:pt x="57924" y="67062"/>
                  </a:lnTo>
                  <a:lnTo>
                    <a:pt x="83610" y="50305"/>
                  </a:lnTo>
                  <a:lnTo>
                    <a:pt x="114833" y="43827"/>
                  </a:lnTo>
                  <a:lnTo>
                    <a:pt x="145865" y="49368"/>
                  </a:lnTo>
                  <a:lnTo>
                    <a:pt x="171018" y="65354"/>
                  </a:lnTo>
                  <a:lnTo>
                    <a:pt x="187760" y="89369"/>
                  </a:lnTo>
                  <a:lnTo>
                    <a:pt x="193560" y="118998"/>
                  </a:lnTo>
                  <a:lnTo>
                    <a:pt x="193459" y="126098"/>
                  </a:lnTo>
                  <a:lnTo>
                    <a:pt x="158349" y="169126"/>
                  </a:lnTo>
                  <a:lnTo>
                    <a:pt x="107610" y="177594"/>
                  </a:lnTo>
                  <a:lnTo>
                    <a:pt x="85205" y="170148"/>
                  </a:lnTo>
                  <a:lnTo>
                    <a:pt x="68118" y="158749"/>
                  </a:lnTo>
                  <a:lnTo>
                    <a:pt x="57899" y="147243"/>
                  </a:lnTo>
                  <a:lnTo>
                    <a:pt x="53301" y="140766"/>
                  </a:lnTo>
                  <a:lnTo>
                    <a:pt x="41689" y="138979"/>
                  </a:lnTo>
                  <a:lnTo>
                    <a:pt x="27965" y="148531"/>
                  </a:lnTo>
                  <a:lnTo>
                    <a:pt x="16450" y="164585"/>
                  </a:lnTo>
                  <a:lnTo>
                    <a:pt x="11468" y="182308"/>
                  </a:lnTo>
                </a:path>
              </a:pathLst>
            </a:custGeom>
            <a:noFill/>
            <a:ln w="25375" cap="flat" cmpd="sng">
              <a:solidFill>
                <a:srgbClr val="C9054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1" name="Google Shape;841;p44"/>
            <p:cNvSpPr/>
            <p:nvPr/>
          </p:nvSpPr>
          <p:spPr>
            <a:xfrm>
              <a:off x="8102563" y="3149600"/>
              <a:ext cx="1802764" cy="393700"/>
            </a:xfrm>
            <a:custGeom>
              <a:avLst/>
              <a:gdLst/>
              <a:ahLst/>
              <a:cxnLst/>
              <a:rect l="l" t="t" r="r" b="b"/>
              <a:pathLst>
                <a:path w="1802765" h="393700" extrusionOk="0">
                  <a:moveTo>
                    <a:pt x="0" y="393700"/>
                  </a:moveTo>
                  <a:lnTo>
                    <a:pt x="0" y="61048"/>
                  </a:lnTo>
                  <a:lnTo>
                    <a:pt x="4797" y="37285"/>
                  </a:lnTo>
                  <a:lnTo>
                    <a:pt x="17880" y="17880"/>
                  </a:lnTo>
                  <a:lnTo>
                    <a:pt x="37285" y="4797"/>
                  </a:lnTo>
                  <a:lnTo>
                    <a:pt x="61048" y="0"/>
                  </a:lnTo>
                  <a:lnTo>
                    <a:pt x="1741424" y="0"/>
                  </a:lnTo>
                  <a:lnTo>
                    <a:pt x="1765182" y="4797"/>
                  </a:lnTo>
                  <a:lnTo>
                    <a:pt x="1784588" y="17880"/>
                  </a:lnTo>
                  <a:lnTo>
                    <a:pt x="1797673" y="37285"/>
                  </a:lnTo>
                  <a:lnTo>
                    <a:pt x="1802472" y="61048"/>
                  </a:lnTo>
                  <a:lnTo>
                    <a:pt x="1802472" y="381000"/>
                  </a:lnTo>
                </a:path>
              </a:pathLst>
            </a:custGeom>
            <a:noFill/>
            <a:ln w="25400" cap="flat" cmpd="sng">
              <a:solidFill>
                <a:srgbClr val="D2138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42" name="Google Shape;842;p44"/>
          <p:cNvSpPr txBox="1"/>
          <p:nvPr/>
        </p:nvSpPr>
        <p:spPr>
          <a:xfrm>
            <a:off x="2718901" y="2625567"/>
            <a:ext cx="996412" cy="490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516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5"/>
              <a:buFont typeface="Arial"/>
              <a:buNone/>
            </a:pPr>
            <a:r>
              <a:rPr lang="pt-BR" sz="1525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ÂNGELA  CHATBOT</a:t>
            </a:r>
            <a:endParaRPr sz="1525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p44"/>
          <p:cNvSpPr txBox="1"/>
          <p:nvPr/>
        </p:nvSpPr>
        <p:spPr>
          <a:xfrm>
            <a:off x="1633155" y="3649393"/>
            <a:ext cx="902776" cy="200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lang="pt-BR" sz="122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Transporte</a:t>
            </a:r>
            <a:endParaRPr sz="12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4" name="Google Shape;844;p44"/>
          <p:cNvSpPr txBox="1"/>
          <p:nvPr/>
        </p:nvSpPr>
        <p:spPr>
          <a:xfrm>
            <a:off x="3337969" y="3442799"/>
            <a:ext cx="688383" cy="58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5166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lang="pt-BR" sz="122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Rede de  serviços  públicos</a:t>
            </a:r>
            <a:endParaRPr sz="12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5" name="Google Shape;845;p44"/>
          <p:cNvSpPr txBox="1"/>
          <p:nvPr/>
        </p:nvSpPr>
        <p:spPr>
          <a:xfrm>
            <a:off x="4823172" y="3442799"/>
            <a:ext cx="925378" cy="769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516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lang="pt-BR" sz="122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Apoios  psicológico  e jurídico  voluntários</a:t>
            </a:r>
            <a:endParaRPr sz="12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p44"/>
          <p:cNvSpPr txBox="1"/>
          <p:nvPr/>
        </p:nvSpPr>
        <p:spPr>
          <a:xfrm>
            <a:off x="6755448" y="2625567"/>
            <a:ext cx="621869" cy="490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516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5"/>
              <a:buFont typeface="Arial"/>
              <a:buNone/>
            </a:pPr>
            <a:r>
              <a:rPr lang="pt-BR" sz="1525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LIGUE  180</a:t>
            </a:r>
            <a:endParaRPr sz="1525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44"/>
          <p:cNvSpPr txBox="1"/>
          <p:nvPr/>
        </p:nvSpPr>
        <p:spPr>
          <a:xfrm>
            <a:off x="6755447" y="3442748"/>
            <a:ext cx="849824" cy="58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516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lang="pt-BR" sz="122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Apoio às  casas de  passagem</a:t>
            </a:r>
            <a:endParaRPr sz="12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8" name="Google Shape;848;p44"/>
          <p:cNvSpPr txBox="1"/>
          <p:nvPr/>
        </p:nvSpPr>
        <p:spPr>
          <a:xfrm>
            <a:off x="9538785" y="2625567"/>
            <a:ext cx="948625" cy="490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516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25"/>
              <a:buFont typeface="Arial"/>
              <a:buNone/>
            </a:pPr>
            <a:r>
              <a:rPr lang="pt-BR" sz="1525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LANDING  PAGE</a:t>
            </a:r>
            <a:endParaRPr sz="1525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p44"/>
          <p:cNvSpPr txBox="1"/>
          <p:nvPr/>
        </p:nvSpPr>
        <p:spPr>
          <a:xfrm>
            <a:off x="10372134" y="3688138"/>
            <a:ext cx="839492" cy="583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516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lang="pt-BR" sz="122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Apoios  material e  financeiro</a:t>
            </a:r>
            <a:endParaRPr sz="12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44"/>
          <p:cNvSpPr/>
          <p:nvPr/>
        </p:nvSpPr>
        <p:spPr>
          <a:xfrm>
            <a:off x="8329830" y="3280475"/>
            <a:ext cx="1666068" cy="400373"/>
          </a:xfrm>
          <a:custGeom>
            <a:avLst/>
            <a:gdLst/>
            <a:ahLst/>
            <a:cxnLst/>
            <a:rect l="l" t="t" r="r" b="b"/>
            <a:pathLst>
              <a:path w="1638300" h="393700" extrusionOk="0">
                <a:moveTo>
                  <a:pt x="1572793" y="0"/>
                </a:moveTo>
                <a:lnTo>
                  <a:pt x="65493" y="0"/>
                </a:lnTo>
                <a:lnTo>
                  <a:pt x="40001" y="5149"/>
                </a:lnTo>
                <a:lnTo>
                  <a:pt x="19183" y="19189"/>
                </a:lnTo>
                <a:lnTo>
                  <a:pt x="5147" y="40012"/>
                </a:lnTo>
                <a:lnTo>
                  <a:pt x="0" y="65506"/>
                </a:lnTo>
                <a:lnTo>
                  <a:pt x="0" y="328193"/>
                </a:lnTo>
                <a:lnTo>
                  <a:pt x="5147" y="353687"/>
                </a:lnTo>
                <a:lnTo>
                  <a:pt x="19183" y="374510"/>
                </a:lnTo>
                <a:lnTo>
                  <a:pt x="40001" y="388550"/>
                </a:lnTo>
                <a:lnTo>
                  <a:pt x="65493" y="393700"/>
                </a:lnTo>
                <a:lnTo>
                  <a:pt x="1572793" y="393700"/>
                </a:lnTo>
                <a:lnTo>
                  <a:pt x="1598293" y="388550"/>
                </a:lnTo>
                <a:lnTo>
                  <a:pt x="1619115" y="374510"/>
                </a:lnTo>
                <a:lnTo>
                  <a:pt x="1633152" y="353687"/>
                </a:lnTo>
                <a:lnTo>
                  <a:pt x="1638299" y="328193"/>
                </a:lnTo>
                <a:lnTo>
                  <a:pt x="1638299" y="65506"/>
                </a:lnTo>
                <a:lnTo>
                  <a:pt x="1633152" y="40012"/>
                </a:lnTo>
                <a:lnTo>
                  <a:pt x="1619115" y="19189"/>
                </a:lnTo>
                <a:lnTo>
                  <a:pt x="1598293" y="5149"/>
                </a:lnTo>
                <a:lnTo>
                  <a:pt x="1572793" y="0"/>
                </a:lnTo>
                <a:close/>
              </a:path>
            </a:pathLst>
          </a:custGeom>
          <a:solidFill>
            <a:srgbClr val="C9054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9"/>
              <a:buFont typeface="Arial"/>
              <a:buNone/>
            </a:pPr>
            <a:endParaRPr sz="182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44"/>
          <p:cNvSpPr txBox="1"/>
          <p:nvPr/>
        </p:nvSpPr>
        <p:spPr>
          <a:xfrm>
            <a:off x="8493066" y="3276338"/>
            <a:ext cx="1339958" cy="1053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3575" rIns="0" bIns="0" anchor="t" anchorCtr="0">
            <a:spAutoFit/>
          </a:bodyPr>
          <a:lstStyle/>
          <a:p>
            <a:pPr marL="21955" marR="5166" lvl="0" indent="-9686" algn="l" rtl="0">
              <a:lnSpc>
                <a:spcPct val="1083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lang="pt-BR" sz="122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Exclusivo para a  Força de Vendas</a:t>
            </a:r>
            <a:endParaRPr sz="12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09128" marR="61344" lvl="0" indent="0" algn="l" rtl="0">
              <a:lnSpc>
                <a:spcPct val="100000"/>
              </a:lnSpc>
              <a:spcBef>
                <a:spcPts val="432"/>
              </a:spcBef>
              <a:spcAft>
                <a:spcPts val="0"/>
              </a:spcAft>
              <a:buClr>
                <a:srgbClr val="000000"/>
              </a:buClr>
              <a:buSzPts val="1220"/>
              <a:buFont typeface="Arial"/>
              <a:buNone/>
            </a:pPr>
            <a:r>
              <a:rPr lang="pt-BR" sz="122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Apoios  psicológico,  clínico e social</a:t>
            </a:r>
            <a:endParaRPr sz="12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46"/>
          <p:cNvSpPr txBox="1">
            <a:spLocks noGrp="1"/>
          </p:cNvSpPr>
          <p:nvPr>
            <p:ph type="body" idx="1"/>
          </p:nvPr>
        </p:nvSpPr>
        <p:spPr>
          <a:xfrm>
            <a:off x="378655" y="5457642"/>
            <a:ext cx="27432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0" rIns="18000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pt-BR" sz="1400"/>
              <a:t>LANÇADO EM 21.07.2020</a:t>
            </a:r>
            <a:endParaRPr sz="1400"/>
          </a:p>
        </p:txBody>
      </p:sp>
      <p:sp>
        <p:nvSpPr>
          <p:cNvPr id="865" name="Google Shape;865;p46"/>
          <p:cNvSpPr txBox="1">
            <a:spLocks noGrp="1"/>
          </p:cNvSpPr>
          <p:nvPr>
            <p:ph type="body" idx="4"/>
          </p:nvPr>
        </p:nvSpPr>
        <p:spPr>
          <a:xfrm>
            <a:off x="4263222" y="1151015"/>
            <a:ext cx="7289409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pt-BR" sz="1800"/>
              <a:t>Instituído pelo </a:t>
            </a:r>
            <a:r>
              <a:rPr lang="pt-BR" sz="1800" b="1"/>
              <a:t>Instituto Avon e pela Accor</a:t>
            </a:r>
            <a:r>
              <a:rPr lang="pt-BR" sz="1800"/>
              <a:t>, o </a:t>
            </a:r>
            <a:r>
              <a:rPr lang="pt-BR" sz="1800" b="1"/>
              <a:t>Fundo de Investimento Social Privado pelo Fim das Violências contra Mulheres e Meninas </a:t>
            </a:r>
            <a:r>
              <a:rPr lang="pt-BR" sz="1800"/>
              <a:t>tem como objetivo mitigar o impacto da violência sobre a vida das mulheres e meninas nesse momento emergencial da crise, prover meios de reinserção dessa mulher na vida ativa profissional e apoiar a execução dos serviços públicos de abrigamento e proteção às mulheres e meninas em situação de violência.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 sz="18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endParaRPr sz="1800"/>
          </a:p>
        </p:txBody>
      </p:sp>
      <p:sp>
        <p:nvSpPr>
          <p:cNvPr id="866" name="Google Shape;866;p46"/>
          <p:cNvSpPr txBox="1">
            <a:spLocks noGrp="1"/>
          </p:cNvSpPr>
          <p:nvPr>
            <p:ph type="sldNum" idx="12"/>
          </p:nvPr>
        </p:nvSpPr>
        <p:spPr>
          <a:xfrm>
            <a:off x="11430000" y="7620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  <p:sp>
        <p:nvSpPr>
          <p:cNvPr id="867" name="Google Shape;867;p46"/>
          <p:cNvSpPr txBox="1"/>
          <p:nvPr/>
        </p:nvSpPr>
        <p:spPr>
          <a:xfrm>
            <a:off x="3781863" y="221403"/>
            <a:ext cx="8133471" cy="867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Fundo de Investimento Social Privado | Programa ACOLHE</a:t>
            </a:r>
            <a:endParaRPr sz="2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8" name="Google Shape;868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8655" y="2182022"/>
            <a:ext cx="2415605" cy="1436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40807" y="3250644"/>
            <a:ext cx="1913411" cy="2089357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352"/>
              </a:srgbClr>
            </a:outerShdw>
          </a:effectLst>
        </p:spPr>
      </p:pic>
      <p:pic>
        <p:nvPicPr>
          <p:cNvPr id="870" name="Google Shape;870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16055" y="3950114"/>
            <a:ext cx="2112785" cy="1639994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352"/>
              </a:srgbClr>
            </a:outerShdw>
          </a:effectLst>
        </p:spPr>
      </p:pic>
      <p:pic>
        <p:nvPicPr>
          <p:cNvPr id="871" name="Google Shape;871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00363" y="3475326"/>
            <a:ext cx="1544796" cy="1639994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352"/>
              </a:srgbClr>
            </a:outerShdw>
          </a:effectLst>
        </p:spPr>
      </p:pic>
      <p:sp>
        <p:nvSpPr>
          <p:cNvPr id="872" name="Google Shape;872;p46"/>
          <p:cNvSpPr/>
          <p:nvPr/>
        </p:nvSpPr>
        <p:spPr>
          <a:xfrm>
            <a:off x="5406436" y="5729992"/>
            <a:ext cx="4306594" cy="841208"/>
          </a:xfrm>
          <a:custGeom>
            <a:avLst/>
            <a:gdLst/>
            <a:ahLst/>
            <a:cxnLst/>
            <a:rect l="l" t="t" r="r" b="b"/>
            <a:pathLst>
              <a:path w="10848340" h="5311775" extrusionOk="0">
                <a:moveTo>
                  <a:pt x="10848301" y="0"/>
                </a:moveTo>
                <a:lnTo>
                  <a:pt x="1856181" y="0"/>
                </a:lnTo>
                <a:lnTo>
                  <a:pt x="1807514" y="625"/>
                </a:lnTo>
                <a:lnTo>
                  <a:pt x="1759156" y="2492"/>
                </a:lnTo>
                <a:lnTo>
                  <a:pt x="1711122" y="5584"/>
                </a:lnTo>
                <a:lnTo>
                  <a:pt x="1663428" y="9887"/>
                </a:lnTo>
                <a:lnTo>
                  <a:pt x="1616088" y="15385"/>
                </a:lnTo>
                <a:lnTo>
                  <a:pt x="1569117" y="22063"/>
                </a:lnTo>
                <a:lnTo>
                  <a:pt x="1522532" y="29905"/>
                </a:lnTo>
                <a:lnTo>
                  <a:pt x="1476347" y="38897"/>
                </a:lnTo>
                <a:lnTo>
                  <a:pt x="1430578" y="49022"/>
                </a:lnTo>
                <a:lnTo>
                  <a:pt x="1385240" y="60267"/>
                </a:lnTo>
                <a:lnTo>
                  <a:pt x="1340348" y="72615"/>
                </a:lnTo>
                <a:lnTo>
                  <a:pt x="1295918" y="86051"/>
                </a:lnTo>
                <a:lnTo>
                  <a:pt x="1251964" y="100560"/>
                </a:lnTo>
                <a:lnTo>
                  <a:pt x="1208503" y="116126"/>
                </a:lnTo>
                <a:lnTo>
                  <a:pt x="1165549" y="132735"/>
                </a:lnTo>
                <a:lnTo>
                  <a:pt x="1123117" y="150371"/>
                </a:lnTo>
                <a:lnTo>
                  <a:pt x="1081224" y="169019"/>
                </a:lnTo>
                <a:lnTo>
                  <a:pt x="1039883" y="188663"/>
                </a:lnTo>
                <a:lnTo>
                  <a:pt x="999111" y="209289"/>
                </a:lnTo>
                <a:lnTo>
                  <a:pt x="958924" y="230880"/>
                </a:lnTo>
                <a:lnTo>
                  <a:pt x="919335" y="253422"/>
                </a:lnTo>
                <a:lnTo>
                  <a:pt x="880360" y="276899"/>
                </a:lnTo>
                <a:lnTo>
                  <a:pt x="842015" y="301296"/>
                </a:lnTo>
                <a:lnTo>
                  <a:pt x="804315" y="326599"/>
                </a:lnTo>
                <a:lnTo>
                  <a:pt x="767276" y="352790"/>
                </a:lnTo>
                <a:lnTo>
                  <a:pt x="730911" y="379856"/>
                </a:lnTo>
                <a:lnTo>
                  <a:pt x="695238" y="407781"/>
                </a:lnTo>
                <a:lnTo>
                  <a:pt x="660271" y="436549"/>
                </a:lnTo>
                <a:lnTo>
                  <a:pt x="626025" y="466146"/>
                </a:lnTo>
                <a:lnTo>
                  <a:pt x="592515" y="496555"/>
                </a:lnTo>
                <a:lnTo>
                  <a:pt x="559758" y="527763"/>
                </a:lnTo>
                <a:lnTo>
                  <a:pt x="527768" y="559753"/>
                </a:lnTo>
                <a:lnTo>
                  <a:pt x="496560" y="592510"/>
                </a:lnTo>
                <a:lnTo>
                  <a:pt x="466150" y="626019"/>
                </a:lnTo>
                <a:lnTo>
                  <a:pt x="436553" y="660265"/>
                </a:lnTo>
                <a:lnTo>
                  <a:pt x="407785" y="695233"/>
                </a:lnTo>
                <a:lnTo>
                  <a:pt x="379860" y="730906"/>
                </a:lnTo>
                <a:lnTo>
                  <a:pt x="352794" y="767270"/>
                </a:lnTo>
                <a:lnTo>
                  <a:pt x="326602" y="804310"/>
                </a:lnTo>
                <a:lnTo>
                  <a:pt x="301300" y="842010"/>
                </a:lnTo>
                <a:lnTo>
                  <a:pt x="276902" y="880354"/>
                </a:lnTo>
                <a:lnTo>
                  <a:pt x="253425" y="919329"/>
                </a:lnTo>
                <a:lnTo>
                  <a:pt x="230883" y="958918"/>
                </a:lnTo>
                <a:lnTo>
                  <a:pt x="209291" y="999106"/>
                </a:lnTo>
                <a:lnTo>
                  <a:pt x="188666" y="1039878"/>
                </a:lnTo>
                <a:lnTo>
                  <a:pt x="169021" y="1081218"/>
                </a:lnTo>
                <a:lnTo>
                  <a:pt x="150373" y="1123112"/>
                </a:lnTo>
                <a:lnTo>
                  <a:pt x="132737" y="1165543"/>
                </a:lnTo>
                <a:lnTo>
                  <a:pt x="116128" y="1208498"/>
                </a:lnTo>
                <a:lnTo>
                  <a:pt x="100561" y="1251959"/>
                </a:lnTo>
                <a:lnTo>
                  <a:pt x="86052" y="1295913"/>
                </a:lnTo>
                <a:lnTo>
                  <a:pt x="72616" y="1340344"/>
                </a:lnTo>
                <a:lnTo>
                  <a:pt x="60268" y="1385236"/>
                </a:lnTo>
                <a:lnTo>
                  <a:pt x="49023" y="1430574"/>
                </a:lnTo>
                <a:lnTo>
                  <a:pt x="38897" y="1476344"/>
                </a:lnTo>
                <a:lnTo>
                  <a:pt x="29905" y="1522529"/>
                </a:lnTo>
                <a:lnTo>
                  <a:pt x="22063" y="1569114"/>
                </a:lnTo>
                <a:lnTo>
                  <a:pt x="15385" y="1616085"/>
                </a:lnTo>
                <a:lnTo>
                  <a:pt x="9887" y="1663426"/>
                </a:lnTo>
                <a:lnTo>
                  <a:pt x="5584" y="1711121"/>
                </a:lnTo>
                <a:lnTo>
                  <a:pt x="2492" y="1759155"/>
                </a:lnTo>
                <a:lnTo>
                  <a:pt x="625" y="1807514"/>
                </a:lnTo>
                <a:lnTo>
                  <a:pt x="0" y="1856181"/>
                </a:lnTo>
                <a:lnTo>
                  <a:pt x="0" y="5311736"/>
                </a:lnTo>
                <a:lnTo>
                  <a:pt x="8992120" y="5311736"/>
                </a:lnTo>
                <a:lnTo>
                  <a:pt x="9040787" y="5311111"/>
                </a:lnTo>
                <a:lnTo>
                  <a:pt x="9089146" y="5309244"/>
                </a:lnTo>
                <a:lnTo>
                  <a:pt x="9137180" y="5306152"/>
                </a:lnTo>
                <a:lnTo>
                  <a:pt x="9184875" y="5301849"/>
                </a:lnTo>
                <a:lnTo>
                  <a:pt x="9232216" y="5296351"/>
                </a:lnTo>
                <a:lnTo>
                  <a:pt x="9279186" y="5289673"/>
                </a:lnTo>
                <a:lnTo>
                  <a:pt x="9325772" y="5281831"/>
                </a:lnTo>
                <a:lnTo>
                  <a:pt x="9371957" y="5272839"/>
                </a:lnTo>
                <a:lnTo>
                  <a:pt x="9417727" y="5262713"/>
                </a:lnTo>
                <a:lnTo>
                  <a:pt x="9463065" y="5251468"/>
                </a:lnTo>
                <a:lnTo>
                  <a:pt x="9507957" y="5239120"/>
                </a:lnTo>
                <a:lnTo>
                  <a:pt x="9552388" y="5225684"/>
                </a:lnTo>
                <a:lnTo>
                  <a:pt x="9596342" y="5211175"/>
                </a:lnTo>
                <a:lnTo>
                  <a:pt x="9639803" y="5195608"/>
                </a:lnTo>
                <a:lnTo>
                  <a:pt x="9682758" y="5178999"/>
                </a:lnTo>
                <a:lnTo>
                  <a:pt x="9725189" y="5161363"/>
                </a:lnTo>
                <a:lnTo>
                  <a:pt x="9767083" y="5142715"/>
                </a:lnTo>
                <a:lnTo>
                  <a:pt x="9808423" y="5123070"/>
                </a:lnTo>
                <a:lnTo>
                  <a:pt x="9849195" y="5102445"/>
                </a:lnTo>
                <a:lnTo>
                  <a:pt x="9889383" y="5080853"/>
                </a:lnTo>
                <a:lnTo>
                  <a:pt x="9928972" y="5058311"/>
                </a:lnTo>
                <a:lnTo>
                  <a:pt x="9967946" y="5034834"/>
                </a:lnTo>
                <a:lnTo>
                  <a:pt x="10006291" y="5010436"/>
                </a:lnTo>
                <a:lnTo>
                  <a:pt x="10043991" y="4985134"/>
                </a:lnTo>
                <a:lnTo>
                  <a:pt x="10081031" y="4958942"/>
                </a:lnTo>
                <a:lnTo>
                  <a:pt x="10117395" y="4931876"/>
                </a:lnTo>
                <a:lnTo>
                  <a:pt x="10153068" y="4903951"/>
                </a:lnTo>
                <a:lnTo>
                  <a:pt x="10188036" y="4875183"/>
                </a:lnTo>
                <a:lnTo>
                  <a:pt x="10222281" y="4845586"/>
                </a:lnTo>
                <a:lnTo>
                  <a:pt x="10255791" y="4815176"/>
                </a:lnTo>
                <a:lnTo>
                  <a:pt x="10288548" y="4783968"/>
                </a:lnTo>
                <a:lnTo>
                  <a:pt x="10320538" y="4751978"/>
                </a:lnTo>
                <a:lnTo>
                  <a:pt x="10351746" y="4719221"/>
                </a:lnTo>
                <a:lnTo>
                  <a:pt x="10382155" y="4685711"/>
                </a:lnTo>
                <a:lnTo>
                  <a:pt x="10411752" y="4651465"/>
                </a:lnTo>
                <a:lnTo>
                  <a:pt x="10440520" y="4616498"/>
                </a:lnTo>
                <a:lnTo>
                  <a:pt x="10468445" y="4580825"/>
                </a:lnTo>
                <a:lnTo>
                  <a:pt x="10495511" y="4544460"/>
                </a:lnTo>
                <a:lnTo>
                  <a:pt x="10521702" y="4507421"/>
                </a:lnTo>
                <a:lnTo>
                  <a:pt x="10547004" y="4469721"/>
                </a:lnTo>
                <a:lnTo>
                  <a:pt x="10571402" y="4431376"/>
                </a:lnTo>
                <a:lnTo>
                  <a:pt x="10594879" y="4392401"/>
                </a:lnTo>
                <a:lnTo>
                  <a:pt x="10617421" y="4352812"/>
                </a:lnTo>
                <a:lnTo>
                  <a:pt x="10639012" y="4312624"/>
                </a:lnTo>
                <a:lnTo>
                  <a:pt x="10659638" y="4271853"/>
                </a:lnTo>
                <a:lnTo>
                  <a:pt x="10679282" y="4230512"/>
                </a:lnTo>
                <a:lnTo>
                  <a:pt x="10697930" y="4188619"/>
                </a:lnTo>
                <a:lnTo>
                  <a:pt x="10715565" y="4146187"/>
                </a:lnTo>
                <a:lnTo>
                  <a:pt x="10732174" y="4103233"/>
                </a:lnTo>
                <a:lnTo>
                  <a:pt x="10747741" y="4059772"/>
                </a:lnTo>
                <a:lnTo>
                  <a:pt x="10762250" y="4015818"/>
                </a:lnTo>
                <a:lnTo>
                  <a:pt x="10775686" y="3971388"/>
                </a:lnTo>
                <a:lnTo>
                  <a:pt x="10788034" y="3926496"/>
                </a:lnTo>
                <a:lnTo>
                  <a:pt x="10799279" y="3881158"/>
                </a:lnTo>
                <a:lnTo>
                  <a:pt x="10809404" y="3835388"/>
                </a:lnTo>
                <a:lnTo>
                  <a:pt x="10818396" y="3789204"/>
                </a:lnTo>
                <a:lnTo>
                  <a:pt x="10826238" y="3742618"/>
                </a:lnTo>
                <a:lnTo>
                  <a:pt x="10832916" y="3695648"/>
                </a:lnTo>
                <a:lnTo>
                  <a:pt x="10838414" y="3648308"/>
                </a:lnTo>
                <a:lnTo>
                  <a:pt x="10842717" y="3600613"/>
                </a:lnTo>
                <a:lnTo>
                  <a:pt x="10845809" y="3552580"/>
                </a:lnTo>
                <a:lnTo>
                  <a:pt x="10847676" y="3504222"/>
                </a:lnTo>
                <a:lnTo>
                  <a:pt x="10848301" y="3455555"/>
                </a:lnTo>
                <a:lnTo>
                  <a:pt x="10848301" y="0"/>
                </a:lnTo>
                <a:close/>
              </a:path>
            </a:pathLst>
          </a:custGeom>
          <a:solidFill>
            <a:srgbClr val="E36C0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9"/>
              <a:buFont typeface="Arial"/>
              <a:buNone/>
            </a:pPr>
            <a:endParaRPr sz="182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3" name="Google Shape;873;p46" descr="Apresentação com mídia com preenchimento sólido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57944" y="5863380"/>
            <a:ext cx="574431" cy="574431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46">
            <a:hlinkClick r:id="rId8"/>
          </p:cNvPr>
          <p:cNvSpPr txBox="1"/>
          <p:nvPr/>
        </p:nvSpPr>
        <p:spPr>
          <a:xfrm>
            <a:off x="6143100" y="5960406"/>
            <a:ext cx="6098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Clique aqui  para acessar a página do projeto</a:t>
            </a: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7"/>
          <p:cNvSpPr/>
          <p:nvPr/>
        </p:nvSpPr>
        <p:spPr>
          <a:xfrm>
            <a:off x="774718" y="916013"/>
            <a:ext cx="11032210" cy="5806479"/>
          </a:xfrm>
          <a:custGeom>
            <a:avLst/>
            <a:gdLst/>
            <a:ahLst/>
            <a:cxnLst/>
            <a:rect l="l" t="t" r="r" b="b"/>
            <a:pathLst>
              <a:path w="10848340" h="5311775" extrusionOk="0">
                <a:moveTo>
                  <a:pt x="10848301" y="0"/>
                </a:moveTo>
                <a:lnTo>
                  <a:pt x="1856181" y="0"/>
                </a:lnTo>
                <a:lnTo>
                  <a:pt x="1807514" y="625"/>
                </a:lnTo>
                <a:lnTo>
                  <a:pt x="1759156" y="2492"/>
                </a:lnTo>
                <a:lnTo>
                  <a:pt x="1711122" y="5584"/>
                </a:lnTo>
                <a:lnTo>
                  <a:pt x="1663428" y="9887"/>
                </a:lnTo>
                <a:lnTo>
                  <a:pt x="1616088" y="15385"/>
                </a:lnTo>
                <a:lnTo>
                  <a:pt x="1569117" y="22063"/>
                </a:lnTo>
                <a:lnTo>
                  <a:pt x="1522532" y="29905"/>
                </a:lnTo>
                <a:lnTo>
                  <a:pt x="1476347" y="38897"/>
                </a:lnTo>
                <a:lnTo>
                  <a:pt x="1430578" y="49022"/>
                </a:lnTo>
                <a:lnTo>
                  <a:pt x="1385240" y="60267"/>
                </a:lnTo>
                <a:lnTo>
                  <a:pt x="1340348" y="72615"/>
                </a:lnTo>
                <a:lnTo>
                  <a:pt x="1295918" y="86051"/>
                </a:lnTo>
                <a:lnTo>
                  <a:pt x="1251964" y="100560"/>
                </a:lnTo>
                <a:lnTo>
                  <a:pt x="1208503" y="116126"/>
                </a:lnTo>
                <a:lnTo>
                  <a:pt x="1165549" y="132735"/>
                </a:lnTo>
                <a:lnTo>
                  <a:pt x="1123117" y="150371"/>
                </a:lnTo>
                <a:lnTo>
                  <a:pt x="1081224" y="169019"/>
                </a:lnTo>
                <a:lnTo>
                  <a:pt x="1039883" y="188663"/>
                </a:lnTo>
                <a:lnTo>
                  <a:pt x="999111" y="209289"/>
                </a:lnTo>
                <a:lnTo>
                  <a:pt x="958924" y="230880"/>
                </a:lnTo>
                <a:lnTo>
                  <a:pt x="919335" y="253422"/>
                </a:lnTo>
                <a:lnTo>
                  <a:pt x="880360" y="276899"/>
                </a:lnTo>
                <a:lnTo>
                  <a:pt x="842015" y="301296"/>
                </a:lnTo>
                <a:lnTo>
                  <a:pt x="804315" y="326599"/>
                </a:lnTo>
                <a:lnTo>
                  <a:pt x="767276" y="352790"/>
                </a:lnTo>
                <a:lnTo>
                  <a:pt x="730911" y="379856"/>
                </a:lnTo>
                <a:lnTo>
                  <a:pt x="695238" y="407781"/>
                </a:lnTo>
                <a:lnTo>
                  <a:pt x="660271" y="436549"/>
                </a:lnTo>
                <a:lnTo>
                  <a:pt x="626025" y="466146"/>
                </a:lnTo>
                <a:lnTo>
                  <a:pt x="592515" y="496555"/>
                </a:lnTo>
                <a:lnTo>
                  <a:pt x="559758" y="527763"/>
                </a:lnTo>
                <a:lnTo>
                  <a:pt x="527768" y="559753"/>
                </a:lnTo>
                <a:lnTo>
                  <a:pt x="496560" y="592510"/>
                </a:lnTo>
                <a:lnTo>
                  <a:pt x="466150" y="626019"/>
                </a:lnTo>
                <a:lnTo>
                  <a:pt x="436553" y="660265"/>
                </a:lnTo>
                <a:lnTo>
                  <a:pt x="407785" y="695233"/>
                </a:lnTo>
                <a:lnTo>
                  <a:pt x="379860" y="730906"/>
                </a:lnTo>
                <a:lnTo>
                  <a:pt x="352794" y="767270"/>
                </a:lnTo>
                <a:lnTo>
                  <a:pt x="326602" y="804310"/>
                </a:lnTo>
                <a:lnTo>
                  <a:pt x="301300" y="842010"/>
                </a:lnTo>
                <a:lnTo>
                  <a:pt x="276902" y="880354"/>
                </a:lnTo>
                <a:lnTo>
                  <a:pt x="253425" y="919329"/>
                </a:lnTo>
                <a:lnTo>
                  <a:pt x="230883" y="958918"/>
                </a:lnTo>
                <a:lnTo>
                  <a:pt x="209291" y="999106"/>
                </a:lnTo>
                <a:lnTo>
                  <a:pt x="188666" y="1039878"/>
                </a:lnTo>
                <a:lnTo>
                  <a:pt x="169021" y="1081218"/>
                </a:lnTo>
                <a:lnTo>
                  <a:pt x="150373" y="1123112"/>
                </a:lnTo>
                <a:lnTo>
                  <a:pt x="132737" y="1165543"/>
                </a:lnTo>
                <a:lnTo>
                  <a:pt x="116128" y="1208498"/>
                </a:lnTo>
                <a:lnTo>
                  <a:pt x="100561" y="1251959"/>
                </a:lnTo>
                <a:lnTo>
                  <a:pt x="86052" y="1295913"/>
                </a:lnTo>
                <a:lnTo>
                  <a:pt x="72616" y="1340344"/>
                </a:lnTo>
                <a:lnTo>
                  <a:pt x="60268" y="1385236"/>
                </a:lnTo>
                <a:lnTo>
                  <a:pt x="49023" y="1430574"/>
                </a:lnTo>
                <a:lnTo>
                  <a:pt x="38897" y="1476344"/>
                </a:lnTo>
                <a:lnTo>
                  <a:pt x="29905" y="1522529"/>
                </a:lnTo>
                <a:lnTo>
                  <a:pt x="22063" y="1569114"/>
                </a:lnTo>
                <a:lnTo>
                  <a:pt x="15385" y="1616085"/>
                </a:lnTo>
                <a:lnTo>
                  <a:pt x="9887" y="1663426"/>
                </a:lnTo>
                <a:lnTo>
                  <a:pt x="5584" y="1711121"/>
                </a:lnTo>
                <a:lnTo>
                  <a:pt x="2492" y="1759155"/>
                </a:lnTo>
                <a:lnTo>
                  <a:pt x="625" y="1807514"/>
                </a:lnTo>
                <a:lnTo>
                  <a:pt x="0" y="1856181"/>
                </a:lnTo>
                <a:lnTo>
                  <a:pt x="0" y="5311736"/>
                </a:lnTo>
                <a:lnTo>
                  <a:pt x="8992120" y="5311736"/>
                </a:lnTo>
                <a:lnTo>
                  <a:pt x="9040787" y="5311111"/>
                </a:lnTo>
                <a:lnTo>
                  <a:pt x="9089146" y="5309244"/>
                </a:lnTo>
                <a:lnTo>
                  <a:pt x="9137180" y="5306152"/>
                </a:lnTo>
                <a:lnTo>
                  <a:pt x="9184875" y="5301849"/>
                </a:lnTo>
                <a:lnTo>
                  <a:pt x="9232216" y="5296351"/>
                </a:lnTo>
                <a:lnTo>
                  <a:pt x="9279186" y="5289673"/>
                </a:lnTo>
                <a:lnTo>
                  <a:pt x="9325772" y="5281831"/>
                </a:lnTo>
                <a:lnTo>
                  <a:pt x="9371957" y="5272839"/>
                </a:lnTo>
                <a:lnTo>
                  <a:pt x="9417727" y="5262713"/>
                </a:lnTo>
                <a:lnTo>
                  <a:pt x="9463065" y="5251468"/>
                </a:lnTo>
                <a:lnTo>
                  <a:pt x="9507957" y="5239120"/>
                </a:lnTo>
                <a:lnTo>
                  <a:pt x="9552388" y="5225684"/>
                </a:lnTo>
                <a:lnTo>
                  <a:pt x="9596342" y="5211175"/>
                </a:lnTo>
                <a:lnTo>
                  <a:pt x="9639803" y="5195608"/>
                </a:lnTo>
                <a:lnTo>
                  <a:pt x="9682758" y="5178999"/>
                </a:lnTo>
                <a:lnTo>
                  <a:pt x="9725189" y="5161363"/>
                </a:lnTo>
                <a:lnTo>
                  <a:pt x="9767083" y="5142715"/>
                </a:lnTo>
                <a:lnTo>
                  <a:pt x="9808423" y="5123070"/>
                </a:lnTo>
                <a:lnTo>
                  <a:pt x="9849195" y="5102445"/>
                </a:lnTo>
                <a:lnTo>
                  <a:pt x="9889383" y="5080853"/>
                </a:lnTo>
                <a:lnTo>
                  <a:pt x="9928972" y="5058311"/>
                </a:lnTo>
                <a:lnTo>
                  <a:pt x="9967946" y="5034834"/>
                </a:lnTo>
                <a:lnTo>
                  <a:pt x="10006291" y="5010436"/>
                </a:lnTo>
                <a:lnTo>
                  <a:pt x="10043991" y="4985134"/>
                </a:lnTo>
                <a:lnTo>
                  <a:pt x="10081031" y="4958942"/>
                </a:lnTo>
                <a:lnTo>
                  <a:pt x="10117395" y="4931876"/>
                </a:lnTo>
                <a:lnTo>
                  <a:pt x="10153068" y="4903951"/>
                </a:lnTo>
                <a:lnTo>
                  <a:pt x="10188036" y="4875183"/>
                </a:lnTo>
                <a:lnTo>
                  <a:pt x="10222281" y="4845586"/>
                </a:lnTo>
                <a:lnTo>
                  <a:pt x="10255791" y="4815176"/>
                </a:lnTo>
                <a:lnTo>
                  <a:pt x="10288548" y="4783968"/>
                </a:lnTo>
                <a:lnTo>
                  <a:pt x="10320538" y="4751978"/>
                </a:lnTo>
                <a:lnTo>
                  <a:pt x="10351746" y="4719221"/>
                </a:lnTo>
                <a:lnTo>
                  <a:pt x="10382155" y="4685711"/>
                </a:lnTo>
                <a:lnTo>
                  <a:pt x="10411752" y="4651465"/>
                </a:lnTo>
                <a:lnTo>
                  <a:pt x="10440520" y="4616498"/>
                </a:lnTo>
                <a:lnTo>
                  <a:pt x="10468445" y="4580825"/>
                </a:lnTo>
                <a:lnTo>
                  <a:pt x="10495511" y="4544460"/>
                </a:lnTo>
                <a:lnTo>
                  <a:pt x="10521702" y="4507421"/>
                </a:lnTo>
                <a:lnTo>
                  <a:pt x="10547004" y="4469721"/>
                </a:lnTo>
                <a:lnTo>
                  <a:pt x="10571402" y="4431376"/>
                </a:lnTo>
                <a:lnTo>
                  <a:pt x="10594879" y="4392401"/>
                </a:lnTo>
                <a:lnTo>
                  <a:pt x="10617421" y="4352812"/>
                </a:lnTo>
                <a:lnTo>
                  <a:pt x="10639012" y="4312624"/>
                </a:lnTo>
                <a:lnTo>
                  <a:pt x="10659638" y="4271853"/>
                </a:lnTo>
                <a:lnTo>
                  <a:pt x="10679282" y="4230512"/>
                </a:lnTo>
                <a:lnTo>
                  <a:pt x="10697930" y="4188619"/>
                </a:lnTo>
                <a:lnTo>
                  <a:pt x="10715565" y="4146187"/>
                </a:lnTo>
                <a:lnTo>
                  <a:pt x="10732174" y="4103233"/>
                </a:lnTo>
                <a:lnTo>
                  <a:pt x="10747741" y="4059772"/>
                </a:lnTo>
                <a:lnTo>
                  <a:pt x="10762250" y="4015818"/>
                </a:lnTo>
                <a:lnTo>
                  <a:pt x="10775686" y="3971388"/>
                </a:lnTo>
                <a:lnTo>
                  <a:pt x="10788034" y="3926496"/>
                </a:lnTo>
                <a:lnTo>
                  <a:pt x="10799279" y="3881158"/>
                </a:lnTo>
                <a:lnTo>
                  <a:pt x="10809404" y="3835388"/>
                </a:lnTo>
                <a:lnTo>
                  <a:pt x="10818396" y="3789204"/>
                </a:lnTo>
                <a:lnTo>
                  <a:pt x="10826238" y="3742618"/>
                </a:lnTo>
                <a:lnTo>
                  <a:pt x="10832916" y="3695648"/>
                </a:lnTo>
                <a:lnTo>
                  <a:pt x="10838414" y="3648308"/>
                </a:lnTo>
                <a:lnTo>
                  <a:pt x="10842717" y="3600613"/>
                </a:lnTo>
                <a:lnTo>
                  <a:pt x="10845809" y="3552580"/>
                </a:lnTo>
                <a:lnTo>
                  <a:pt x="10847676" y="3504222"/>
                </a:lnTo>
                <a:lnTo>
                  <a:pt x="10848301" y="3455555"/>
                </a:lnTo>
                <a:lnTo>
                  <a:pt x="1084830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9"/>
              <a:buFont typeface="Arial"/>
              <a:buNone/>
            </a:pPr>
            <a:endParaRPr sz="182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p47"/>
          <p:cNvSpPr txBox="1">
            <a:spLocks noGrp="1"/>
          </p:cNvSpPr>
          <p:nvPr>
            <p:ph type="sldNum" idx="12"/>
          </p:nvPr>
        </p:nvSpPr>
        <p:spPr>
          <a:xfrm>
            <a:off x="11430000" y="76200"/>
            <a:ext cx="685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pt-BR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47"/>
          <p:cNvSpPr/>
          <p:nvPr/>
        </p:nvSpPr>
        <p:spPr>
          <a:xfrm>
            <a:off x="621333" y="1381025"/>
            <a:ext cx="11110138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pt-BR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FUNDO ADOTOU COMO ESTRATÉGIA A ATUAÇÃO </a:t>
            </a:r>
            <a:r>
              <a:rPr lang="pt-BR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 4 EIXOS</a:t>
            </a:r>
            <a:r>
              <a:rPr lang="pt-BR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CONSIDERADOS PRIORITÁRIOS PARA A PROTEÇÃO DE MULHERES E MENINAS EM SITUAÇÃO DE VIOLÊNCIAS, EM ESPECIAL AS DECORRENTES DO MOMENTO ATUAL DE CRISE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2" name="Google Shape;882;p47"/>
          <p:cNvGrpSpPr/>
          <p:nvPr/>
        </p:nvGrpSpPr>
        <p:grpSpPr>
          <a:xfrm>
            <a:off x="754090" y="2652103"/>
            <a:ext cx="10599636" cy="4057192"/>
            <a:chOff x="166472" y="261015"/>
            <a:chExt cx="10599636" cy="4057192"/>
          </a:xfrm>
        </p:grpSpPr>
        <p:sp>
          <p:nvSpPr>
            <p:cNvPr id="883" name="Google Shape;883;p47"/>
            <p:cNvSpPr/>
            <p:nvPr/>
          </p:nvSpPr>
          <p:spPr>
            <a:xfrm>
              <a:off x="6233339" y="2840313"/>
              <a:ext cx="4135117" cy="134180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411"/>
              </a:schemeClr>
            </a:solidFill>
            <a:ln w="12700" cap="flat" cmpd="sng">
              <a:solidFill>
                <a:srgbClr val="28439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47"/>
            <p:cNvSpPr txBox="1"/>
            <p:nvPr/>
          </p:nvSpPr>
          <p:spPr>
            <a:xfrm>
              <a:off x="7486297" y="3097882"/>
              <a:ext cx="2835632" cy="9474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41900" bIns="41900" anchor="t" anchorCtr="0">
              <a:noAutofit/>
            </a:bodyPr>
            <a:lstStyle/>
            <a:p>
              <a:pPr marL="57150" marR="0" lvl="1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100"/>
                <a:buFont typeface="Calibri"/>
                <a:buNone/>
              </a:pPr>
              <a:r>
                <a:rPr lang="pt-BR" sz="1100" b="0" i="0" u="none" strike="noStrike" cap="none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INCENTIVAR E FORTALECER O ENGAJAMENTO E COMPROMISSO DO PODER PÚBLICO COM O ENFRENTAMENTO DA VIOLÊNCIA CONTRA MULHERES E MENINAS PARA QUALIFICAR E AMPLIAR  OS SERVIÇOS OFERECIDOS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57150" marR="0" lvl="1" indent="0" algn="ctr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0" algn="r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5" name="Google Shape;885;p47"/>
            <p:cNvSpPr/>
            <p:nvPr/>
          </p:nvSpPr>
          <p:spPr>
            <a:xfrm>
              <a:off x="593642" y="2976693"/>
              <a:ext cx="3862688" cy="1104567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411"/>
              </a:schemeClr>
            </a:solidFill>
            <a:ln w="12700" cap="flat" cmpd="sng">
              <a:solidFill>
                <a:srgbClr val="A4A4A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47"/>
            <p:cNvSpPr txBox="1"/>
            <p:nvPr/>
          </p:nvSpPr>
          <p:spPr>
            <a:xfrm>
              <a:off x="617906" y="3277099"/>
              <a:ext cx="2655354" cy="7798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41900" bIns="41900" anchor="ctr" anchorCtr="0">
              <a:noAutofit/>
            </a:bodyPr>
            <a:lstStyle/>
            <a:p>
              <a:pPr marL="57150" marR="0" lvl="1" indent="-5715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57150" algn="ctr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3F3F3F"/>
                </a:buClr>
                <a:buSzPts val="1100"/>
                <a:buFont typeface="Calibri"/>
                <a:buNone/>
              </a:pPr>
              <a:r>
                <a:rPr lang="pt-BR" sz="1100" b="0" i="0" u="none" strike="noStrike" cap="none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rPr>
                <a:t>APOIAR AS SOBREVIVENTES, CRIANDO CONDIÇÕES PARA O PROCESSO DE REINSERÇÃO NA VIDA ATIVA E OFERECENDO ALTERNATIVAS PARA A DEPENDÊNCIA SOCIOECONÔMICA  QUE FAVORECE A VIOLÊNCIA </a:t>
              </a:r>
              <a:endPara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57150" algn="ctr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0" algn="l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7" name="Google Shape;887;p47"/>
            <p:cNvSpPr/>
            <p:nvPr/>
          </p:nvSpPr>
          <p:spPr>
            <a:xfrm>
              <a:off x="6121374" y="551946"/>
              <a:ext cx="4064199" cy="921515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411"/>
              </a:schemeClr>
            </a:solidFill>
            <a:ln w="12700" cap="flat" cmpd="sng">
              <a:solidFill>
                <a:srgbClr val="6F2A8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47"/>
            <p:cNvSpPr txBox="1"/>
            <p:nvPr/>
          </p:nvSpPr>
          <p:spPr>
            <a:xfrm>
              <a:off x="7360877" y="572189"/>
              <a:ext cx="2804453" cy="6506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41900" bIns="41900" anchor="ctr" anchorCtr="0">
              <a:noAutofit/>
            </a:bodyPr>
            <a:lstStyle/>
            <a:p>
              <a:pPr marL="57150" marR="0" lvl="1" indent="-571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100"/>
                <a:buFont typeface="Calibri"/>
                <a:buNone/>
              </a:pPr>
              <a:r>
                <a:rPr lang="pt-BR" sz="1100" b="0" i="0" u="none" strike="noStrike" cap="none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ATENDER ÀS NECESSIDADES EMERGENCIAIS E BÁSICAS DE MULHERES E MENINAS EM SITUAÇÃO DE VIOLÊNCIA PARA MITIGAR A VULNERABILIDADE ECONÔMICA EXTREMA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47"/>
            <p:cNvSpPr/>
            <p:nvPr/>
          </p:nvSpPr>
          <p:spPr>
            <a:xfrm>
              <a:off x="166472" y="479536"/>
              <a:ext cx="4541307" cy="100086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411"/>
              </a:schemeClr>
            </a:solidFill>
            <a:ln w="127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47"/>
            <p:cNvSpPr txBox="1"/>
            <p:nvPr/>
          </p:nvSpPr>
          <p:spPr>
            <a:xfrm>
              <a:off x="188458" y="501522"/>
              <a:ext cx="3134943" cy="7066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1900" tIns="41900" rIns="41900" bIns="41900" anchor="ctr" anchorCtr="0">
              <a:noAutofit/>
            </a:bodyPr>
            <a:lstStyle/>
            <a:p>
              <a:pPr marL="57150" marR="0" lvl="1" indent="-5715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57150" marR="0" lvl="1" indent="-57150" algn="ctr" rtl="0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rgbClr val="595959"/>
                </a:buClr>
                <a:buSzPts val="1100"/>
                <a:buFont typeface="Calibri"/>
                <a:buNone/>
              </a:pPr>
              <a:r>
                <a:rPr lang="pt-BR" sz="1100" b="0" i="0" u="none" strike="noStrike" cap="none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PROPORCIONAR ABRIGO EMERGENCIAL PARA MULHERES QUE ENFRENTAM ALTO RISCO DE VIOLÊNCIA E </a:t>
              </a:r>
              <a:r>
                <a:rPr lang="pt-BR" sz="1100" b="0" i="0" u="none" strike="noStrike" cap="none">
                  <a:solidFill>
                    <a:srgbClr val="3F3F3F"/>
                  </a:solidFill>
                  <a:latin typeface="Calibri"/>
                  <a:ea typeface="Calibri"/>
                  <a:cs typeface="Calibri"/>
                  <a:sym typeface="Calibri"/>
                </a:rPr>
                <a:t>MELHORAR A EFICIÊNCIA DOS SERVIÇOS DE ABRIGAMENTO PARA MULHERES E MENINAS EM SITUAÇÃO DE VIOLÊNCIA</a:t>
              </a:r>
              <a:endParaRPr sz="11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1" name="Google Shape;891;p47"/>
            <p:cNvSpPr/>
            <p:nvPr/>
          </p:nvSpPr>
          <p:spPr>
            <a:xfrm>
              <a:off x="3514396" y="261015"/>
              <a:ext cx="1982803" cy="198280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47"/>
            <p:cNvSpPr txBox="1"/>
            <p:nvPr/>
          </p:nvSpPr>
          <p:spPr>
            <a:xfrm>
              <a:off x="4095146" y="841765"/>
              <a:ext cx="1402053" cy="14020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25" tIns="85325" rIns="85325" bIns="85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pt-BR" sz="1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ABRIGAMENTO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47"/>
            <p:cNvSpPr/>
            <p:nvPr/>
          </p:nvSpPr>
          <p:spPr>
            <a:xfrm rot="5400000">
              <a:off x="5588785" y="261015"/>
              <a:ext cx="1982803" cy="198280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6F2A8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47"/>
            <p:cNvSpPr txBox="1"/>
            <p:nvPr/>
          </p:nvSpPr>
          <p:spPr>
            <a:xfrm>
              <a:off x="5588785" y="841765"/>
              <a:ext cx="1402053" cy="14020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25" tIns="85325" rIns="85325" bIns="85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pt-BR" sz="1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SEGURANÇA ALIMENTAR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47"/>
            <p:cNvSpPr/>
            <p:nvPr/>
          </p:nvSpPr>
          <p:spPr>
            <a:xfrm rot="10800000">
              <a:off x="5588785" y="2335404"/>
              <a:ext cx="1982803" cy="198280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28439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47"/>
            <p:cNvSpPr txBox="1"/>
            <p:nvPr/>
          </p:nvSpPr>
          <p:spPr>
            <a:xfrm>
              <a:off x="5588785" y="2335404"/>
              <a:ext cx="1402053" cy="14020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25" tIns="85325" rIns="85325" bIns="85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pt-BR" sz="1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FORTALECIMENTO DE POLÍTICAS PÚBLICAS DE PROTEÇÃO ÀS MULHERES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47"/>
            <p:cNvSpPr/>
            <p:nvPr/>
          </p:nvSpPr>
          <p:spPr>
            <a:xfrm rot="-5400000">
              <a:off x="3514396" y="2335404"/>
              <a:ext cx="1982803" cy="198280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A4A4A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47"/>
            <p:cNvSpPr txBox="1"/>
            <p:nvPr/>
          </p:nvSpPr>
          <p:spPr>
            <a:xfrm>
              <a:off x="4095146" y="2335404"/>
              <a:ext cx="1402053" cy="14020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25" tIns="85325" rIns="85325" bIns="85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pt-BR" sz="12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SUPORTE JURÍDICO, PSICOLÓGICO, CAPACITAÇÃO À INSERÇÃO SOCIOECONÔMICA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47"/>
            <p:cNvSpPr/>
            <p:nvPr/>
          </p:nvSpPr>
          <p:spPr>
            <a:xfrm>
              <a:off x="9944521" y="1676794"/>
              <a:ext cx="684593" cy="5952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22" y="60000"/>
                  </a:moveTo>
                  <a:lnTo>
                    <a:pt x="6522" y="60000"/>
                  </a:lnTo>
                  <a:cubicBezTo>
                    <a:pt x="6522" y="34374"/>
                    <a:pt x="25367" y="12492"/>
                    <a:pt x="51107" y="8231"/>
                  </a:cubicBezTo>
                  <a:cubicBezTo>
                    <a:pt x="76848" y="3970"/>
                    <a:pt x="101961" y="18574"/>
                    <a:pt x="110521" y="42783"/>
                  </a:cubicBezTo>
                  <a:lnTo>
                    <a:pt x="116427" y="42783"/>
                  </a:lnTo>
                  <a:lnTo>
                    <a:pt x="106957" y="60000"/>
                  </a:lnTo>
                  <a:lnTo>
                    <a:pt x="90340" y="42783"/>
                  </a:lnTo>
                  <a:lnTo>
                    <a:pt x="95921" y="42783"/>
                  </a:lnTo>
                  <a:cubicBezTo>
                    <a:pt x="87358" y="27416"/>
                    <a:pt x="68572" y="19475"/>
                    <a:pt x="50448" y="23561"/>
                  </a:cubicBezTo>
                  <a:cubicBezTo>
                    <a:pt x="32324" y="27648"/>
                    <a:pt x="19565" y="42702"/>
                    <a:pt x="19565" y="60000"/>
                  </a:cubicBezTo>
                  <a:close/>
                </a:path>
              </a:pathLst>
            </a:cu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47"/>
            <p:cNvSpPr/>
            <p:nvPr/>
          </p:nvSpPr>
          <p:spPr>
            <a:xfrm rot="10800000">
              <a:off x="10081515" y="3186970"/>
              <a:ext cx="684593" cy="5952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22" y="60000"/>
                  </a:moveTo>
                  <a:lnTo>
                    <a:pt x="6522" y="60000"/>
                  </a:lnTo>
                  <a:cubicBezTo>
                    <a:pt x="6522" y="34374"/>
                    <a:pt x="25367" y="12492"/>
                    <a:pt x="51107" y="8231"/>
                  </a:cubicBezTo>
                  <a:cubicBezTo>
                    <a:pt x="76848" y="3970"/>
                    <a:pt x="101961" y="18574"/>
                    <a:pt x="110521" y="42783"/>
                  </a:cubicBezTo>
                  <a:lnTo>
                    <a:pt x="116427" y="42783"/>
                  </a:lnTo>
                  <a:lnTo>
                    <a:pt x="106957" y="60000"/>
                  </a:lnTo>
                  <a:lnTo>
                    <a:pt x="90340" y="42783"/>
                  </a:lnTo>
                  <a:lnTo>
                    <a:pt x="95921" y="42783"/>
                  </a:lnTo>
                  <a:cubicBezTo>
                    <a:pt x="87358" y="27416"/>
                    <a:pt x="68572" y="19475"/>
                    <a:pt x="50448" y="23561"/>
                  </a:cubicBezTo>
                  <a:cubicBezTo>
                    <a:pt x="32324" y="27648"/>
                    <a:pt x="19565" y="42702"/>
                    <a:pt x="19565" y="60000"/>
                  </a:cubicBezTo>
                  <a:close/>
                </a:path>
              </a:pathLst>
            </a:cu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5" name="Google Shape;905;p48"/>
          <p:cNvGrpSpPr/>
          <p:nvPr/>
        </p:nvGrpSpPr>
        <p:grpSpPr>
          <a:xfrm>
            <a:off x="175433" y="0"/>
            <a:ext cx="11631478" cy="6823498"/>
            <a:chOff x="0" y="0"/>
            <a:chExt cx="11437620" cy="6709773"/>
          </a:xfrm>
        </p:grpSpPr>
        <p:pic>
          <p:nvPicPr>
            <p:cNvPr id="906" name="Google Shape;906;p4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4229100" cy="67097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7" name="Google Shape;907;p48"/>
            <p:cNvSpPr/>
            <p:nvPr/>
          </p:nvSpPr>
          <p:spPr>
            <a:xfrm>
              <a:off x="589297" y="900746"/>
              <a:ext cx="10848323" cy="2922043"/>
            </a:xfrm>
            <a:custGeom>
              <a:avLst/>
              <a:gdLst/>
              <a:ahLst/>
              <a:cxnLst/>
              <a:rect l="l" t="t" r="r" b="b"/>
              <a:pathLst>
                <a:path w="10848340" h="5311775" extrusionOk="0">
                  <a:moveTo>
                    <a:pt x="10848301" y="0"/>
                  </a:moveTo>
                  <a:lnTo>
                    <a:pt x="1856181" y="0"/>
                  </a:lnTo>
                  <a:lnTo>
                    <a:pt x="1807514" y="625"/>
                  </a:lnTo>
                  <a:lnTo>
                    <a:pt x="1759156" y="2492"/>
                  </a:lnTo>
                  <a:lnTo>
                    <a:pt x="1711122" y="5584"/>
                  </a:lnTo>
                  <a:lnTo>
                    <a:pt x="1663428" y="9887"/>
                  </a:lnTo>
                  <a:lnTo>
                    <a:pt x="1616088" y="15385"/>
                  </a:lnTo>
                  <a:lnTo>
                    <a:pt x="1569117" y="22063"/>
                  </a:lnTo>
                  <a:lnTo>
                    <a:pt x="1522532" y="29905"/>
                  </a:lnTo>
                  <a:lnTo>
                    <a:pt x="1476347" y="38897"/>
                  </a:lnTo>
                  <a:lnTo>
                    <a:pt x="1430578" y="49022"/>
                  </a:lnTo>
                  <a:lnTo>
                    <a:pt x="1385240" y="60267"/>
                  </a:lnTo>
                  <a:lnTo>
                    <a:pt x="1340348" y="72615"/>
                  </a:lnTo>
                  <a:lnTo>
                    <a:pt x="1295918" y="86051"/>
                  </a:lnTo>
                  <a:lnTo>
                    <a:pt x="1251964" y="100560"/>
                  </a:lnTo>
                  <a:lnTo>
                    <a:pt x="1208503" y="116126"/>
                  </a:lnTo>
                  <a:lnTo>
                    <a:pt x="1165549" y="132735"/>
                  </a:lnTo>
                  <a:lnTo>
                    <a:pt x="1123117" y="150371"/>
                  </a:lnTo>
                  <a:lnTo>
                    <a:pt x="1081224" y="169019"/>
                  </a:lnTo>
                  <a:lnTo>
                    <a:pt x="1039883" y="188663"/>
                  </a:lnTo>
                  <a:lnTo>
                    <a:pt x="999111" y="209289"/>
                  </a:lnTo>
                  <a:lnTo>
                    <a:pt x="958924" y="230880"/>
                  </a:lnTo>
                  <a:lnTo>
                    <a:pt x="919335" y="253422"/>
                  </a:lnTo>
                  <a:lnTo>
                    <a:pt x="880360" y="276899"/>
                  </a:lnTo>
                  <a:lnTo>
                    <a:pt x="842015" y="301296"/>
                  </a:lnTo>
                  <a:lnTo>
                    <a:pt x="804315" y="326599"/>
                  </a:lnTo>
                  <a:lnTo>
                    <a:pt x="767276" y="352790"/>
                  </a:lnTo>
                  <a:lnTo>
                    <a:pt x="730911" y="379856"/>
                  </a:lnTo>
                  <a:lnTo>
                    <a:pt x="695238" y="407781"/>
                  </a:lnTo>
                  <a:lnTo>
                    <a:pt x="660271" y="436549"/>
                  </a:lnTo>
                  <a:lnTo>
                    <a:pt x="626025" y="466146"/>
                  </a:lnTo>
                  <a:lnTo>
                    <a:pt x="592515" y="496555"/>
                  </a:lnTo>
                  <a:lnTo>
                    <a:pt x="559758" y="527763"/>
                  </a:lnTo>
                  <a:lnTo>
                    <a:pt x="527768" y="559753"/>
                  </a:lnTo>
                  <a:lnTo>
                    <a:pt x="496560" y="592510"/>
                  </a:lnTo>
                  <a:lnTo>
                    <a:pt x="466150" y="626019"/>
                  </a:lnTo>
                  <a:lnTo>
                    <a:pt x="436553" y="660265"/>
                  </a:lnTo>
                  <a:lnTo>
                    <a:pt x="407785" y="695233"/>
                  </a:lnTo>
                  <a:lnTo>
                    <a:pt x="379860" y="730906"/>
                  </a:lnTo>
                  <a:lnTo>
                    <a:pt x="352794" y="767270"/>
                  </a:lnTo>
                  <a:lnTo>
                    <a:pt x="326602" y="804310"/>
                  </a:lnTo>
                  <a:lnTo>
                    <a:pt x="301300" y="842010"/>
                  </a:lnTo>
                  <a:lnTo>
                    <a:pt x="276902" y="880354"/>
                  </a:lnTo>
                  <a:lnTo>
                    <a:pt x="253425" y="919329"/>
                  </a:lnTo>
                  <a:lnTo>
                    <a:pt x="230883" y="958918"/>
                  </a:lnTo>
                  <a:lnTo>
                    <a:pt x="209291" y="999106"/>
                  </a:lnTo>
                  <a:lnTo>
                    <a:pt x="188666" y="1039878"/>
                  </a:lnTo>
                  <a:lnTo>
                    <a:pt x="169021" y="1081218"/>
                  </a:lnTo>
                  <a:lnTo>
                    <a:pt x="150373" y="1123112"/>
                  </a:lnTo>
                  <a:lnTo>
                    <a:pt x="132737" y="1165543"/>
                  </a:lnTo>
                  <a:lnTo>
                    <a:pt x="116128" y="1208498"/>
                  </a:lnTo>
                  <a:lnTo>
                    <a:pt x="100561" y="1251959"/>
                  </a:lnTo>
                  <a:lnTo>
                    <a:pt x="86052" y="1295913"/>
                  </a:lnTo>
                  <a:lnTo>
                    <a:pt x="72616" y="1340344"/>
                  </a:lnTo>
                  <a:lnTo>
                    <a:pt x="60268" y="1385236"/>
                  </a:lnTo>
                  <a:lnTo>
                    <a:pt x="49023" y="1430574"/>
                  </a:lnTo>
                  <a:lnTo>
                    <a:pt x="38897" y="1476344"/>
                  </a:lnTo>
                  <a:lnTo>
                    <a:pt x="29905" y="1522529"/>
                  </a:lnTo>
                  <a:lnTo>
                    <a:pt x="22063" y="1569114"/>
                  </a:lnTo>
                  <a:lnTo>
                    <a:pt x="15385" y="1616085"/>
                  </a:lnTo>
                  <a:lnTo>
                    <a:pt x="9887" y="1663426"/>
                  </a:lnTo>
                  <a:lnTo>
                    <a:pt x="5584" y="1711121"/>
                  </a:lnTo>
                  <a:lnTo>
                    <a:pt x="2492" y="1759155"/>
                  </a:lnTo>
                  <a:lnTo>
                    <a:pt x="625" y="1807514"/>
                  </a:lnTo>
                  <a:lnTo>
                    <a:pt x="0" y="1856181"/>
                  </a:lnTo>
                  <a:lnTo>
                    <a:pt x="0" y="5311736"/>
                  </a:lnTo>
                  <a:lnTo>
                    <a:pt x="8992120" y="5311736"/>
                  </a:lnTo>
                  <a:lnTo>
                    <a:pt x="9040787" y="5311111"/>
                  </a:lnTo>
                  <a:lnTo>
                    <a:pt x="9089146" y="5309244"/>
                  </a:lnTo>
                  <a:lnTo>
                    <a:pt x="9137180" y="5306152"/>
                  </a:lnTo>
                  <a:lnTo>
                    <a:pt x="9184875" y="5301849"/>
                  </a:lnTo>
                  <a:lnTo>
                    <a:pt x="9232216" y="5296351"/>
                  </a:lnTo>
                  <a:lnTo>
                    <a:pt x="9279186" y="5289673"/>
                  </a:lnTo>
                  <a:lnTo>
                    <a:pt x="9325772" y="5281831"/>
                  </a:lnTo>
                  <a:lnTo>
                    <a:pt x="9371957" y="5272839"/>
                  </a:lnTo>
                  <a:lnTo>
                    <a:pt x="9417727" y="5262713"/>
                  </a:lnTo>
                  <a:lnTo>
                    <a:pt x="9463065" y="5251468"/>
                  </a:lnTo>
                  <a:lnTo>
                    <a:pt x="9507957" y="5239120"/>
                  </a:lnTo>
                  <a:lnTo>
                    <a:pt x="9552388" y="5225684"/>
                  </a:lnTo>
                  <a:lnTo>
                    <a:pt x="9596342" y="5211175"/>
                  </a:lnTo>
                  <a:lnTo>
                    <a:pt x="9639803" y="5195608"/>
                  </a:lnTo>
                  <a:lnTo>
                    <a:pt x="9682758" y="5178999"/>
                  </a:lnTo>
                  <a:lnTo>
                    <a:pt x="9725189" y="5161363"/>
                  </a:lnTo>
                  <a:lnTo>
                    <a:pt x="9767083" y="5142715"/>
                  </a:lnTo>
                  <a:lnTo>
                    <a:pt x="9808423" y="5123070"/>
                  </a:lnTo>
                  <a:lnTo>
                    <a:pt x="9849195" y="5102445"/>
                  </a:lnTo>
                  <a:lnTo>
                    <a:pt x="9889383" y="5080853"/>
                  </a:lnTo>
                  <a:lnTo>
                    <a:pt x="9928972" y="5058311"/>
                  </a:lnTo>
                  <a:lnTo>
                    <a:pt x="9967946" y="5034834"/>
                  </a:lnTo>
                  <a:lnTo>
                    <a:pt x="10006291" y="5010436"/>
                  </a:lnTo>
                  <a:lnTo>
                    <a:pt x="10043991" y="4985134"/>
                  </a:lnTo>
                  <a:lnTo>
                    <a:pt x="10081031" y="4958942"/>
                  </a:lnTo>
                  <a:lnTo>
                    <a:pt x="10117395" y="4931876"/>
                  </a:lnTo>
                  <a:lnTo>
                    <a:pt x="10153068" y="4903951"/>
                  </a:lnTo>
                  <a:lnTo>
                    <a:pt x="10188036" y="4875183"/>
                  </a:lnTo>
                  <a:lnTo>
                    <a:pt x="10222281" y="4845586"/>
                  </a:lnTo>
                  <a:lnTo>
                    <a:pt x="10255791" y="4815176"/>
                  </a:lnTo>
                  <a:lnTo>
                    <a:pt x="10288548" y="4783968"/>
                  </a:lnTo>
                  <a:lnTo>
                    <a:pt x="10320538" y="4751978"/>
                  </a:lnTo>
                  <a:lnTo>
                    <a:pt x="10351746" y="4719221"/>
                  </a:lnTo>
                  <a:lnTo>
                    <a:pt x="10382155" y="4685711"/>
                  </a:lnTo>
                  <a:lnTo>
                    <a:pt x="10411752" y="4651465"/>
                  </a:lnTo>
                  <a:lnTo>
                    <a:pt x="10440520" y="4616498"/>
                  </a:lnTo>
                  <a:lnTo>
                    <a:pt x="10468445" y="4580825"/>
                  </a:lnTo>
                  <a:lnTo>
                    <a:pt x="10495511" y="4544460"/>
                  </a:lnTo>
                  <a:lnTo>
                    <a:pt x="10521702" y="4507421"/>
                  </a:lnTo>
                  <a:lnTo>
                    <a:pt x="10547004" y="4469721"/>
                  </a:lnTo>
                  <a:lnTo>
                    <a:pt x="10571402" y="4431376"/>
                  </a:lnTo>
                  <a:lnTo>
                    <a:pt x="10594879" y="4392401"/>
                  </a:lnTo>
                  <a:lnTo>
                    <a:pt x="10617421" y="4352812"/>
                  </a:lnTo>
                  <a:lnTo>
                    <a:pt x="10639012" y="4312624"/>
                  </a:lnTo>
                  <a:lnTo>
                    <a:pt x="10659638" y="4271853"/>
                  </a:lnTo>
                  <a:lnTo>
                    <a:pt x="10679282" y="4230512"/>
                  </a:lnTo>
                  <a:lnTo>
                    <a:pt x="10697930" y="4188619"/>
                  </a:lnTo>
                  <a:lnTo>
                    <a:pt x="10715565" y="4146187"/>
                  </a:lnTo>
                  <a:lnTo>
                    <a:pt x="10732174" y="4103233"/>
                  </a:lnTo>
                  <a:lnTo>
                    <a:pt x="10747741" y="4059772"/>
                  </a:lnTo>
                  <a:lnTo>
                    <a:pt x="10762250" y="4015818"/>
                  </a:lnTo>
                  <a:lnTo>
                    <a:pt x="10775686" y="3971388"/>
                  </a:lnTo>
                  <a:lnTo>
                    <a:pt x="10788034" y="3926496"/>
                  </a:lnTo>
                  <a:lnTo>
                    <a:pt x="10799279" y="3881158"/>
                  </a:lnTo>
                  <a:lnTo>
                    <a:pt x="10809404" y="3835388"/>
                  </a:lnTo>
                  <a:lnTo>
                    <a:pt x="10818396" y="3789204"/>
                  </a:lnTo>
                  <a:lnTo>
                    <a:pt x="10826238" y="3742618"/>
                  </a:lnTo>
                  <a:lnTo>
                    <a:pt x="10832916" y="3695648"/>
                  </a:lnTo>
                  <a:lnTo>
                    <a:pt x="10838414" y="3648308"/>
                  </a:lnTo>
                  <a:lnTo>
                    <a:pt x="10842717" y="3600613"/>
                  </a:lnTo>
                  <a:lnTo>
                    <a:pt x="10845809" y="3552580"/>
                  </a:lnTo>
                  <a:lnTo>
                    <a:pt x="10847676" y="3504222"/>
                  </a:lnTo>
                  <a:lnTo>
                    <a:pt x="10848301" y="3455555"/>
                  </a:lnTo>
                  <a:lnTo>
                    <a:pt x="10848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8" name="Google Shape;908;p48"/>
          <p:cNvGrpSpPr/>
          <p:nvPr/>
        </p:nvGrpSpPr>
        <p:grpSpPr>
          <a:xfrm>
            <a:off x="1000932" y="361628"/>
            <a:ext cx="10805980" cy="6483456"/>
            <a:chOff x="977900" y="355601"/>
            <a:chExt cx="10625880" cy="6375398"/>
          </a:xfrm>
        </p:grpSpPr>
        <p:pic>
          <p:nvPicPr>
            <p:cNvPr id="909" name="Google Shape;909;p4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48700" y="355601"/>
              <a:ext cx="2955080" cy="485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0" name="Google Shape;910;p4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77900" y="4414521"/>
              <a:ext cx="1274051" cy="231647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11" name="Google Shape;911;p48"/>
          <p:cNvSpPr txBox="1"/>
          <p:nvPr/>
        </p:nvSpPr>
        <p:spPr>
          <a:xfrm>
            <a:off x="3415374" y="4282500"/>
            <a:ext cx="3772675" cy="294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9"/>
              <a:buFont typeface="Arial"/>
              <a:buNone/>
            </a:pPr>
            <a:r>
              <a:rPr lang="pt-BR" sz="1829" b="1" i="0" u="none" strike="noStrike" cap="none">
                <a:solidFill>
                  <a:srgbClr val="C90541"/>
                </a:solidFill>
                <a:latin typeface="Arial"/>
                <a:ea typeface="Arial"/>
                <a:cs typeface="Arial"/>
                <a:sym typeface="Arial"/>
              </a:rPr>
              <a:t>Transformando Vidas - Depoimentos</a:t>
            </a:r>
            <a:endParaRPr sz="182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2" name="Google Shape;912;p48"/>
          <p:cNvSpPr txBox="1"/>
          <p:nvPr/>
        </p:nvSpPr>
        <p:spPr>
          <a:xfrm>
            <a:off x="1487219" y="1743343"/>
            <a:ext cx="9607189" cy="1508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‘’Uma das melhores experiências que tive na minha vida. </a:t>
            </a:r>
            <a:r>
              <a:rPr lang="pt-BR" sz="16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Totalmente libertador</a:t>
            </a:r>
            <a:r>
              <a:rPr lang="pt-BR" sz="16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Me senti muito amada, segura, </a:t>
            </a:r>
            <a:r>
              <a:rPr lang="pt-BR" sz="16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 senti acolhida</a:t>
            </a:r>
            <a:r>
              <a:rPr lang="pt-BR" sz="16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Nunca me senti tão importante ou especial. Foi realmente um avanço e um </a:t>
            </a:r>
            <a:r>
              <a:rPr lang="pt-BR" sz="16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recomeço </a:t>
            </a:r>
            <a:r>
              <a:rPr lang="pt-BR" sz="16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 minha vida. Em pouco tempo, eu descobri qualidades e pontos fortíssimos em mim. Hoje eu me considero uma mulher muito mais </a:t>
            </a:r>
            <a:r>
              <a:rPr lang="pt-BR" sz="16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forte e corajosa</a:t>
            </a:r>
            <a:r>
              <a:rPr lang="pt-BR" sz="16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.’’</a:t>
            </a: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rgbClr val="CB011E"/>
                </a:solidFill>
                <a:latin typeface="Calibri"/>
                <a:ea typeface="Calibri"/>
                <a:cs typeface="Calibri"/>
                <a:sym typeface="Calibri"/>
              </a:rPr>
              <a:t>   Sara saiu de Autazes (interior do AM) para fugir da violência e recomeçar a vida em Manaus com o apoio do Programa</a:t>
            </a:r>
            <a:endParaRPr sz="1400" b="0" i="0" u="none" strike="noStrike" cap="none">
              <a:solidFill>
                <a:srgbClr val="CB01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p48"/>
          <p:cNvSpPr/>
          <p:nvPr/>
        </p:nvSpPr>
        <p:spPr>
          <a:xfrm>
            <a:off x="2433711" y="4085197"/>
            <a:ext cx="9582856" cy="2540686"/>
          </a:xfrm>
          <a:custGeom>
            <a:avLst/>
            <a:gdLst/>
            <a:ahLst/>
            <a:cxnLst/>
            <a:rect l="l" t="t" r="r" b="b"/>
            <a:pathLst>
              <a:path w="10848340" h="5311775" extrusionOk="0">
                <a:moveTo>
                  <a:pt x="10848301" y="0"/>
                </a:moveTo>
                <a:lnTo>
                  <a:pt x="1856181" y="0"/>
                </a:lnTo>
                <a:lnTo>
                  <a:pt x="1807514" y="625"/>
                </a:lnTo>
                <a:lnTo>
                  <a:pt x="1759156" y="2492"/>
                </a:lnTo>
                <a:lnTo>
                  <a:pt x="1711122" y="5584"/>
                </a:lnTo>
                <a:lnTo>
                  <a:pt x="1663428" y="9887"/>
                </a:lnTo>
                <a:lnTo>
                  <a:pt x="1616088" y="15385"/>
                </a:lnTo>
                <a:lnTo>
                  <a:pt x="1569117" y="22063"/>
                </a:lnTo>
                <a:lnTo>
                  <a:pt x="1522532" y="29905"/>
                </a:lnTo>
                <a:lnTo>
                  <a:pt x="1476347" y="38897"/>
                </a:lnTo>
                <a:lnTo>
                  <a:pt x="1430578" y="49022"/>
                </a:lnTo>
                <a:lnTo>
                  <a:pt x="1385240" y="60267"/>
                </a:lnTo>
                <a:lnTo>
                  <a:pt x="1340348" y="72615"/>
                </a:lnTo>
                <a:lnTo>
                  <a:pt x="1295918" y="86051"/>
                </a:lnTo>
                <a:lnTo>
                  <a:pt x="1251964" y="100560"/>
                </a:lnTo>
                <a:lnTo>
                  <a:pt x="1208503" y="116126"/>
                </a:lnTo>
                <a:lnTo>
                  <a:pt x="1165549" y="132735"/>
                </a:lnTo>
                <a:lnTo>
                  <a:pt x="1123117" y="150371"/>
                </a:lnTo>
                <a:lnTo>
                  <a:pt x="1081224" y="169019"/>
                </a:lnTo>
                <a:lnTo>
                  <a:pt x="1039883" y="188663"/>
                </a:lnTo>
                <a:lnTo>
                  <a:pt x="999111" y="209289"/>
                </a:lnTo>
                <a:lnTo>
                  <a:pt x="958924" y="230880"/>
                </a:lnTo>
                <a:lnTo>
                  <a:pt x="919335" y="253422"/>
                </a:lnTo>
                <a:lnTo>
                  <a:pt x="880360" y="276899"/>
                </a:lnTo>
                <a:lnTo>
                  <a:pt x="842015" y="301296"/>
                </a:lnTo>
                <a:lnTo>
                  <a:pt x="804315" y="326599"/>
                </a:lnTo>
                <a:lnTo>
                  <a:pt x="767276" y="352790"/>
                </a:lnTo>
                <a:lnTo>
                  <a:pt x="730911" y="379856"/>
                </a:lnTo>
                <a:lnTo>
                  <a:pt x="695238" y="407781"/>
                </a:lnTo>
                <a:lnTo>
                  <a:pt x="660271" y="436549"/>
                </a:lnTo>
                <a:lnTo>
                  <a:pt x="626025" y="466146"/>
                </a:lnTo>
                <a:lnTo>
                  <a:pt x="592515" y="496555"/>
                </a:lnTo>
                <a:lnTo>
                  <a:pt x="559758" y="527763"/>
                </a:lnTo>
                <a:lnTo>
                  <a:pt x="527768" y="559753"/>
                </a:lnTo>
                <a:lnTo>
                  <a:pt x="496560" y="592510"/>
                </a:lnTo>
                <a:lnTo>
                  <a:pt x="466150" y="626019"/>
                </a:lnTo>
                <a:lnTo>
                  <a:pt x="436553" y="660265"/>
                </a:lnTo>
                <a:lnTo>
                  <a:pt x="407785" y="695233"/>
                </a:lnTo>
                <a:lnTo>
                  <a:pt x="379860" y="730906"/>
                </a:lnTo>
                <a:lnTo>
                  <a:pt x="352794" y="767270"/>
                </a:lnTo>
                <a:lnTo>
                  <a:pt x="326602" y="804310"/>
                </a:lnTo>
                <a:lnTo>
                  <a:pt x="301300" y="842010"/>
                </a:lnTo>
                <a:lnTo>
                  <a:pt x="276902" y="880354"/>
                </a:lnTo>
                <a:lnTo>
                  <a:pt x="253425" y="919329"/>
                </a:lnTo>
                <a:lnTo>
                  <a:pt x="230883" y="958918"/>
                </a:lnTo>
                <a:lnTo>
                  <a:pt x="209291" y="999106"/>
                </a:lnTo>
                <a:lnTo>
                  <a:pt x="188666" y="1039878"/>
                </a:lnTo>
                <a:lnTo>
                  <a:pt x="169021" y="1081218"/>
                </a:lnTo>
                <a:lnTo>
                  <a:pt x="150373" y="1123112"/>
                </a:lnTo>
                <a:lnTo>
                  <a:pt x="132737" y="1165543"/>
                </a:lnTo>
                <a:lnTo>
                  <a:pt x="116128" y="1208498"/>
                </a:lnTo>
                <a:lnTo>
                  <a:pt x="100561" y="1251959"/>
                </a:lnTo>
                <a:lnTo>
                  <a:pt x="86052" y="1295913"/>
                </a:lnTo>
                <a:lnTo>
                  <a:pt x="72616" y="1340344"/>
                </a:lnTo>
                <a:lnTo>
                  <a:pt x="60268" y="1385236"/>
                </a:lnTo>
                <a:lnTo>
                  <a:pt x="49023" y="1430574"/>
                </a:lnTo>
                <a:lnTo>
                  <a:pt x="38897" y="1476344"/>
                </a:lnTo>
                <a:lnTo>
                  <a:pt x="29905" y="1522529"/>
                </a:lnTo>
                <a:lnTo>
                  <a:pt x="22063" y="1569114"/>
                </a:lnTo>
                <a:lnTo>
                  <a:pt x="15385" y="1616085"/>
                </a:lnTo>
                <a:lnTo>
                  <a:pt x="9887" y="1663426"/>
                </a:lnTo>
                <a:lnTo>
                  <a:pt x="5584" y="1711121"/>
                </a:lnTo>
                <a:lnTo>
                  <a:pt x="2492" y="1759155"/>
                </a:lnTo>
                <a:lnTo>
                  <a:pt x="625" y="1807514"/>
                </a:lnTo>
                <a:lnTo>
                  <a:pt x="0" y="1856181"/>
                </a:lnTo>
                <a:lnTo>
                  <a:pt x="0" y="5311736"/>
                </a:lnTo>
                <a:lnTo>
                  <a:pt x="8992120" y="5311736"/>
                </a:lnTo>
                <a:lnTo>
                  <a:pt x="9040787" y="5311111"/>
                </a:lnTo>
                <a:lnTo>
                  <a:pt x="9089146" y="5309244"/>
                </a:lnTo>
                <a:lnTo>
                  <a:pt x="9137180" y="5306152"/>
                </a:lnTo>
                <a:lnTo>
                  <a:pt x="9184875" y="5301849"/>
                </a:lnTo>
                <a:lnTo>
                  <a:pt x="9232216" y="5296351"/>
                </a:lnTo>
                <a:lnTo>
                  <a:pt x="9279186" y="5289673"/>
                </a:lnTo>
                <a:lnTo>
                  <a:pt x="9325772" y="5281831"/>
                </a:lnTo>
                <a:lnTo>
                  <a:pt x="9371957" y="5272839"/>
                </a:lnTo>
                <a:lnTo>
                  <a:pt x="9417727" y="5262713"/>
                </a:lnTo>
                <a:lnTo>
                  <a:pt x="9463065" y="5251468"/>
                </a:lnTo>
                <a:lnTo>
                  <a:pt x="9507957" y="5239120"/>
                </a:lnTo>
                <a:lnTo>
                  <a:pt x="9552388" y="5225684"/>
                </a:lnTo>
                <a:lnTo>
                  <a:pt x="9596342" y="5211175"/>
                </a:lnTo>
                <a:lnTo>
                  <a:pt x="9639803" y="5195608"/>
                </a:lnTo>
                <a:lnTo>
                  <a:pt x="9682758" y="5178999"/>
                </a:lnTo>
                <a:lnTo>
                  <a:pt x="9725189" y="5161363"/>
                </a:lnTo>
                <a:lnTo>
                  <a:pt x="9767083" y="5142715"/>
                </a:lnTo>
                <a:lnTo>
                  <a:pt x="9808423" y="5123070"/>
                </a:lnTo>
                <a:lnTo>
                  <a:pt x="9849195" y="5102445"/>
                </a:lnTo>
                <a:lnTo>
                  <a:pt x="9889383" y="5080853"/>
                </a:lnTo>
                <a:lnTo>
                  <a:pt x="9928972" y="5058311"/>
                </a:lnTo>
                <a:lnTo>
                  <a:pt x="9967946" y="5034834"/>
                </a:lnTo>
                <a:lnTo>
                  <a:pt x="10006291" y="5010436"/>
                </a:lnTo>
                <a:lnTo>
                  <a:pt x="10043991" y="4985134"/>
                </a:lnTo>
                <a:lnTo>
                  <a:pt x="10081031" y="4958942"/>
                </a:lnTo>
                <a:lnTo>
                  <a:pt x="10117395" y="4931876"/>
                </a:lnTo>
                <a:lnTo>
                  <a:pt x="10153068" y="4903951"/>
                </a:lnTo>
                <a:lnTo>
                  <a:pt x="10188036" y="4875183"/>
                </a:lnTo>
                <a:lnTo>
                  <a:pt x="10222281" y="4845586"/>
                </a:lnTo>
                <a:lnTo>
                  <a:pt x="10255791" y="4815176"/>
                </a:lnTo>
                <a:lnTo>
                  <a:pt x="10288548" y="4783968"/>
                </a:lnTo>
                <a:lnTo>
                  <a:pt x="10320538" y="4751978"/>
                </a:lnTo>
                <a:lnTo>
                  <a:pt x="10351746" y="4719221"/>
                </a:lnTo>
                <a:lnTo>
                  <a:pt x="10382155" y="4685711"/>
                </a:lnTo>
                <a:lnTo>
                  <a:pt x="10411752" y="4651465"/>
                </a:lnTo>
                <a:lnTo>
                  <a:pt x="10440520" y="4616498"/>
                </a:lnTo>
                <a:lnTo>
                  <a:pt x="10468445" y="4580825"/>
                </a:lnTo>
                <a:lnTo>
                  <a:pt x="10495511" y="4544460"/>
                </a:lnTo>
                <a:lnTo>
                  <a:pt x="10521702" y="4507421"/>
                </a:lnTo>
                <a:lnTo>
                  <a:pt x="10547004" y="4469721"/>
                </a:lnTo>
                <a:lnTo>
                  <a:pt x="10571402" y="4431376"/>
                </a:lnTo>
                <a:lnTo>
                  <a:pt x="10594879" y="4392401"/>
                </a:lnTo>
                <a:lnTo>
                  <a:pt x="10617421" y="4352812"/>
                </a:lnTo>
                <a:lnTo>
                  <a:pt x="10639012" y="4312624"/>
                </a:lnTo>
                <a:lnTo>
                  <a:pt x="10659638" y="4271853"/>
                </a:lnTo>
                <a:lnTo>
                  <a:pt x="10679282" y="4230512"/>
                </a:lnTo>
                <a:lnTo>
                  <a:pt x="10697930" y="4188619"/>
                </a:lnTo>
                <a:lnTo>
                  <a:pt x="10715565" y="4146187"/>
                </a:lnTo>
                <a:lnTo>
                  <a:pt x="10732174" y="4103233"/>
                </a:lnTo>
                <a:lnTo>
                  <a:pt x="10747741" y="4059772"/>
                </a:lnTo>
                <a:lnTo>
                  <a:pt x="10762250" y="4015818"/>
                </a:lnTo>
                <a:lnTo>
                  <a:pt x="10775686" y="3971388"/>
                </a:lnTo>
                <a:lnTo>
                  <a:pt x="10788034" y="3926496"/>
                </a:lnTo>
                <a:lnTo>
                  <a:pt x="10799279" y="3881158"/>
                </a:lnTo>
                <a:lnTo>
                  <a:pt x="10809404" y="3835388"/>
                </a:lnTo>
                <a:lnTo>
                  <a:pt x="10818396" y="3789204"/>
                </a:lnTo>
                <a:lnTo>
                  <a:pt x="10826238" y="3742618"/>
                </a:lnTo>
                <a:lnTo>
                  <a:pt x="10832916" y="3695648"/>
                </a:lnTo>
                <a:lnTo>
                  <a:pt x="10838414" y="3648308"/>
                </a:lnTo>
                <a:lnTo>
                  <a:pt x="10842717" y="3600613"/>
                </a:lnTo>
                <a:lnTo>
                  <a:pt x="10845809" y="3552580"/>
                </a:lnTo>
                <a:lnTo>
                  <a:pt x="10847676" y="3504222"/>
                </a:lnTo>
                <a:lnTo>
                  <a:pt x="10848301" y="3455555"/>
                </a:lnTo>
                <a:lnTo>
                  <a:pt x="1084830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9"/>
              <a:buFont typeface="Arial"/>
              <a:buNone/>
            </a:pPr>
            <a:endParaRPr sz="182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p48"/>
          <p:cNvSpPr txBox="1"/>
          <p:nvPr/>
        </p:nvSpPr>
        <p:spPr>
          <a:xfrm>
            <a:off x="3092545" y="1169277"/>
            <a:ext cx="6396536" cy="320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>
                <a:solidFill>
                  <a:srgbClr val="C90541"/>
                </a:solidFill>
                <a:latin typeface="Arial"/>
                <a:ea typeface="Arial"/>
                <a:cs typeface="Arial"/>
                <a:sym typeface="Arial"/>
              </a:rPr>
              <a:t>Depoimentos de mulheres acolhidas pelo programa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p48"/>
          <p:cNvSpPr txBox="1"/>
          <p:nvPr/>
        </p:nvSpPr>
        <p:spPr>
          <a:xfrm>
            <a:off x="2834098" y="4577157"/>
            <a:ext cx="8707901" cy="1785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‘’Estou muito grata por tudo que proporcionaram e estão proporcionando, </a:t>
            </a:r>
            <a:r>
              <a:rPr lang="pt-BR" sz="16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não vou me esquecer disso </a:t>
            </a:r>
            <a:r>
              <a:rPr lang="pt-BR" sz="16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enquanto vida eu tiver. Esta equipe me ensinou que </a:t>
            </a:r>
            <a:r>
              <a:rPr lang="pt-BR" sz="16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nunca é tarde para dar um basta </a:t>
            </a:r>
            <a:r>
              <a:rPr lang="pt-BR" sz="16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nestes agressores e que eu vou sair de tudo isso mais resistente e forte e que ninguém tem o poder de impedir minhas decisões e opiniões. Agora vou aprender a ser dona do meu próprio nariz . Obrigada gente da </a:t>
            </a:r>
            <a:r>
              <a:rPr lang="pt-BR" sz="16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equipe Bem Querer Mulher</a:t>
            </a:r>
            <a:r>
              <a:rPr lang="pt-BR" sz="16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Um beijo bem carinhoso a toda a equipe que cuidou e cuida de mim.’’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rgbClr val="CB011E"/>
                </a:solidFill>
                <a:latin typeface="Calibri"/>
                <a:ea typeface="Calibri"/>
                <a:cs typeface="Calibri"/>
                <a:sym typeface="Calibri"/>
              </a:rPr>
              <a:t>            Patrícia rompeu uma relação abusiva e violenta de 28 anos e teve apoio do Programa em São Paulo</a:t>
            </a:r>
            <a:endParaRPr sz="1600" b="0" i="0" u="none" strike="noStrike" cap="none">
              <a:solidFill>
                <a:srgbClr val="CB011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7" name="Google Shape;1047;p58"/>
          <p:cNvGrpSpPr/>
          <p:nvPr/>
        </p:nvGrpSpPr>
        <p:grpSpPr>
          <a:xfrm>
            <a:off x="1034083" y="-970145"/>
            <a:ext cx="10772829" cy="7504821"/>
            <a:chOff x="589297" y="-1167219"/>
            <a:chExt cx="10593282" cy="7379740"/>
          </a:xfrm>
        </p:grpSpPr>
        <p:pic>
          <p:nvPicPr>
            <p:cNvPr id="1048" name="Google Shape;1048;p5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474154" y="-1167219"/>
              <a:ext cx="4229100" cy="67097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9" name="Google Shape;1049;p58"/>
            <p:cNvSpPr/>
            <p:nvPr/>
          </p:nvSpPr>
          <p:spPr>
            <a:xfrm>
              <a:off x="589297" y="900746"/>
              <a:ext cx="10593282" cy="5311775"/>
            </a:xfrm>
            <a:custGeom>
              <a:avLst/>
              <a:gdLst/>
              <a:ahLst/>
              <a:cxnLst/>
              <a:rect l="l" t="t" r="r" b="b"/>
              <a:pathLst>
                <a:path w="10848340" h="5311775" extrusionOk="0">
                  <a:moveTo>
                    <a:pt x="10848301" y="0"/>
                  </a:moveTo>
                  <a:lnTo>
                    <a:pt x="1856181" y="0"/>
                  </a:lnTo>
                  <a:lnTo>
                    <a:pt x="1807514" y="625"/>
                  </a:lnTo>
                  <a:lnTo>
                    <a:pt x="1759156" y="2492"/>
                  </a:lnTo>
                  <a:lnTo>
                    <a:pt x="1711122" y="5584"/>
                  </a:lnTo>
                  <a:lnTo>
                    <a:pt x="1663428" y="9887"/>
                  </a:lnTo>
                  <a:lnTo>
                    <a:pt x="1616088" y="15385"/>
                  </a:lnTo>
                  <a:lnTo>
                    <a:pt x="1569117" y="22063"/>
                  </a:lnTo>
                  <a:lnTo>
                    <a:pt x="1522532" y="29905"/>
                  </a:lnTo>
                  <a:lnTo>
                    <a:pt x="1476347" y="38897"/>
                  </a:lnTo>
                  <a:lnTo>
                    <a:pt x="1430578" y="49022"/>
                  </a:lnTo>
                  <a:lnTo>
                    <a:pt x="1385240" y="60267"/>
                  </a:lnTo>
                  <a:lnTo>
                    <a:pt x="1340348" y="72615"/>
                  </a:lnTo>
                  <a:lnTo>
                    <a:pt x="1295918" y="86051"/>
                  </a:lnTo>
                  <a:lnTo>
                    <a:pt x="1251964" y="100560"/>
                  </a:lnTo>
                  <a:lnTo>
                    <a:pt x="1208503" y="116126"/>
                  </a:lnTo>
                  <a:lnTo>
                    <a:pt x="1165549" y="132735"/>
                  </a:lnTo>
                  <a:lnTo>
                    <a:pt x="1123117" y="150371"/>
                  </a:lnTo>
                  <a:lnTo>
                    <a:pt x="1081224" y="169019"/>
                  </a:lnTo>
                  <a:lnTo>
                    <a:pt x="1039883" y="188663"/>
                  </a:lnTo>
                  <a:lnTo>
                    <a:pt x="999111" y="209289"/>
                  </a:lnTo>
                  <a:lnTo>
                    <a:pt x="958924" y="230880"/>
                  </a:lnTo>
                  <a:lnTo>
                    <a:pt x="919335" y="253422"/>
                  </a:lnTo>
                  <a:lnTo>
                    <a:pt x="880360" y="276899"/>
                  </a:lnTo>
                  <a:lnTo>
                    <a:pt x="842015" y="301296"/>
                  </a:lnTo>
                  <a:lnTo>
                    <a:pt x="804315" y="326599"/>
                  </a:lnTo>
                  <a:lnTo>
                    <a:pt x="767276" y="352790"/>
                  </a:lnTo>
                  <a:lnTo>
                    <a:pt x="730911" y="379856"/>
                  </a:lnTo>
                  <a:lnTo>
                    <a:pt x="695238" y="407781"/>
                  </a:lnTo>
                  <a:lnTo>
                    <a:pt x="660271" y="436549"/>
                  </a:lnTo>
                  <a:lnTo>
                    <a:pt x="626025" y="466146"/>
                  </a:lnTo>
                  <a:lnTo>
                    <a:pt x="592515" y="496555"/>
                  </a:lnTo>
                  <a:lnTo>
                    <a:pt x="559758" y="527763"/>
                  </a:lnTo>
                  <a:lnTo>
                    <a:pt x="527768" y="559753"/>
                  </a:lnTo>
                  <a:lnTo>
                    <a:pt x="496560" y="592510"/>
                  </a:lnTo>
                  <a:lnTo>
                    <a:pt x="466150" y="626019"/>
                  </a:lnTo>
                  <a:lnTo>
                    <a:pt x="436553" y="660265"/>
                  </a:lnTo>
                  <a:lnTo>
                    <a:pt x="407785" y="695233"/>
                  </a:lnTo>
                  <a:lnTo>
                    <a:pt x="379860" y="730906"/>
                  </a:lnTo>
                  <a:lnTo>
                    <a:pt x="352794" y="767270"/>
                  </a:lnTo>
                  <a:lnTo>
                    <a:pt x="326602" y="804310"/>
                  </a:lnTo>
                  <a:lnTo>
                    <a:pt x="301300" y="842010"/>
                  </a:lnTo>
                  <a:lnTo>
                    <a:pt x="276902" y="880354"/>
                  </a:lnTo>
                  <a:lnTo>
                    <a:pt x="253425" y="919329"/>
                  </a:lnTo>
                  <a:lnTo>
                    <a:pt x="230883" y="958918"/>
                  </a:lnTo>
                  <a:lnTo>
                    <a:pt x="209291" y="999106"/>
                  </a:lnTo>
                  <a:lnTo>
                    <a:pt x="188666" y="1039878"/>
                  </a:lnTo>
                  <a:lnTo>
                    <a:pt x="169021" y="1081218"/>
                  </a:lnTo>
                  <a:lnTo>
                    <a:pt x="150373" y="1123112"/>
                  </a:lnTo>
                  <a:lnTo>
                    <a:pt x="132737" y="1165543"/>
                  </a:lnTo>
                  <a:lnTo>
                    <a:pt x="116128" y="1208498"/>
                  </a:lnTo>
                  <a:lnTo>
                    <a:pt x="100561" y="1251959"/>
                  </a:lnTo>
                  <a:lnTo>
                    <a:pt x="86052" y="1295913"/>
                  </a:lnTo>
                  <a:lnTo>
                    <a:pt x="72616" y="1340344"/>
                  </a:lnTo>
                  <a:lnTo>
                    <a:pt x="60268" y="1385236"/>
                  </a:lnTo>
                  <a:lnTo>
                    <a:pt x="49023" y="1430574"/>
                  </a:lnTo>
                  <a:lnTo>
                    <a:pt x="38897" y="1476344"/>
                  </a:lnTo>
                  <a:lnTo>
                    <a:pt x="29905" y="1522529"/>
                  </a:lnTo>
                  <a:lnTo>
                    <a:pt x="22063" y="1569114"/>
                  </a:lnTo>
                  <a:lnTo>
                    <a:pt x="15385" y="1616085"/>
                  </a:lnTo>
                  <a:lnTo>
                    <a:pt x="9887" y="1663426"/>
                  </a:lnTo>
                  <a:lnTo>
                    <a:pt x="5584" y="1711121"/>
                  </a:lnTo>
                  <a:lnTo>
                    <a:pt x="2492" y="1759155"/>
                  </a:lnTo>
                  <a:lnTo>
                    <a:pt x="625" y="1807514"/>
                  </a:lnTo>
                  <a:lnTo>
                    <a:pt x="0" y="1856181"/>
                  </a:lnTo>
                  <a:lnTo>
                    <a:pt x="0" y="5311736"/>
                  </a:lnTo>
                  <a:lnTo>
                    <a:pt x="8992120" y="5311736"/>
                  </a:lnTo>
                  <a:lnTo>
                    <a:pt x="9040787" y="5311111"/>
                  </a:lnTo>
                  <a:lnTo>
                    <a:pt x="9089146" y="5309244"/>
                  </a:lnTo>
                  <a:lnTo>
                    <a:pt x="9137180" y="5306152"/>
                  </a:lnTo>
                  <a:lnTo>
                    <a:pt x="9184875" y="5301849"/>
                  </a:lnTo>
                  <a:lnTo>
                    <a:pt x="9232216" y="5296351"/>
                  </a:lnTo>
                  <a:lnTo>
                    <a:pt x="9279186" y="5289673"/>
                  </a:lnTo>
                  <a:lnTo>
                    <a:pt x="9325772" y="5281831"/>
                  </a:lnTo>
                  <a:lnTo>
                    <a:pt x="9371957" y="5272839"/>
                  </a:lnTo>
                  <a:lnTo>
                    <a:pt x="9417727" y="5262713"/>
                  </a:lnTo>
                  <a:lnTo>
                    <a:pt x="9463065" y="5251468"/>
                  </a:lnTo>
                  <a:lnTo>
                    <a:pt x="9507957" y="5239120"/>
                  </a:lnTo>
                  <a:lnTo>
                    <a:pt x="9552388" y="5225684"/>
                  </a:lnTo>
                  <a:lnTo>
                    <a:pt x="9596342" y="5211175"/>
                  </a:lnTo>
                  <a:lnTo>
                    <a:pt x="9639803" y="5195608"/>
                  </a:lnTo>
                  <a:lnTo>
                    <a:pt x="9682758" y="5178999"/>
                  </a:lnTo>
                  <a:lnTo>
                    <a:pt x="9725189" y="5161363"/>
                  </a:lnTo>
                  <a:lnTo>
                    <a:pt x="9767083" y="5142715"/>
                  </a:lnTo>
                  <a:lnTo>
                    <a:pt x="9808423" y="5123070"/>
                  </a:lnTo>
                  <a:lnTo>
                    <a:pt x="9849195" y="5102445"/>
                  </a:lnTo>
                  <a:lnTo>
                    <a:pt x="9889383" y="5080853"/>
                  </a:lnTo>
                  <a:lnTo>
                    <a:pt x="9928972" y="5058311"/>
                  </a:lnTo>
                  <a:lnTo>
                    <a:pt x="9967946" y="5034834"/>
                  </a:lnTo>
                  <a:lnTo>
                    <a:pt x="10006291" y="5010436"/>
                  </a:lnTo>
                  <a:lnTo>
                    <a:pt x="10043991" y="4985134"/>
                  </a:lnTo>
                  <a:lnTo>
                    <a:pt x="10081031" y="4958942"/>
                  </a:lnTo>
                  <a:lnTo>
                    <a:pt x="10117395" y="4931876"/>
                  </a:lnTo>
                  <a:lnTo>
                    <a:pt x="10153068" y="4903951"/>
                  </a:lnTo>
                  <a:lnTo>
                    <a:pt x="10188036" y="4875183"/>
                  </a:lnTo>
                  <a:lnTo>
                    <a:pt x="10222281" y="4845586"/>
                  </a:lnTo>
                  <a:lnTo>
                    <a:pt x="10255791" y="4815176"/>
                  </a:lnTo>
                  <a:lnTo>
                    <a:pt x="10288548" y="4783968"/>
                  </a:lnTo>
                  <a:lnTo>
                    <a:pt x="10320538" y="4751978"/>
                  </a:lnTo>
                  <a:lnTo>
                    <a:pt x="10351746" y="4719221"/>
                  </a:lnTo>
                  <a:lnTo>
                    <a:pt x="10382155" y="4685711"/>
                  </a:lnTo>
                  <a:lnTo>
                    <a:pt x="10411752" y="4651465"/>
                  </a:lnTo>
                  <a:lnTo>
                    <a:pt x="10440520" y="4616498"/>
                  </a:lnTo>
                  <a:lnTo>
                    <a:pt x="10468445" y="4580825"/>
                  </a:lnTo>
                  <a:lnTo>
                    <a:pt x="10495511" y="4544460"/>
                  </a:lnTo>
                  <a:lnTo>
                    <a:pt x="10521702" y="4507421"/>
                  </a:lnTo>
                  <a:lnTo>
                    <a:pt x="10547004" y="4469721"/>
                  </a:lnTo>
                  <a:lnTo>
                    <a:pt x="10571402" y="4431376"/>
                  </a:lnTo>
                  <a:lnTo>
                    <a:pt x="10594879" y="4392401"/>
                  </a:lnTo>
                  <a:lnTo>
                    <a:pt x="10617421" y="4352812"/>
                  </a:lnTo>
                  <a:lnTo>
                    <a:pt x="10639012" y="4312624"/>
                  </a:lnTo>
                  <a:lnTo>
                    <a:pt x="10659638" y="4271853"/>
                  </a:lnTo>
                  <a:lnTo>
                    <a:pt x="10679282" y="4230512"/>
                  </a:lnTo>
                  <a:lnTo>
                    <a:pt x="10697930" y="4188619"/>
                  </a:lnTo>
                  <a:lnTo>
                    <a:pt x="10715565" y="4146187"/>
                  </a:lnTo>
                  <a:lnTo>
                    <a:pt x="10732174" y="4103233"/>
                  </a:lnTo>
                  <a:lnTo>
                    <a:pt x="10747741" y="4059772"/>
                  </a:lnTo>
                  <a:lnTo>
                    <a:pt x="10762250" y="4015818"/>
                  </a:lnTo>
                  <a:lnTo>
                    <a:pt x="10775686" y="3971388"/>
                  </a:lnTo>
                  <a:lnTo>
                    <a:pt x="10788034" y="3926496"/>
                  </a:lnTo>
                  <a:lnTo>
                    <a:pt x="10799279" y="3881158"/>
                  </a:lnTo>
                  <a:lnTo>
                    <a:pt x="10809404" y="3835388"/>
                  </a:lnTo>
                  <a:lnTo>
                    <a:pt x="10818396" y="3789204"/>
                  </a:lnTo>
                  <a:lnTo>
                    <a:pt x="10826238" y="3742618"/>
                  </a:lnTo>
                  <a:lnTo>
                    <a:pt x="10832916" y="3695648"/>
                  </a:lnTo>
                  <a:lnTo>
                    <a:pt x="10838414" y="3648308"/>
                  </a:lnTo>
                  <a:lnTo>
                    <a:pt x="10842717" y="3600613"/>
                  </a:lnTo>
                  <a:lnTo>
                    <a:pt x="10845809" y="3552580"/>
                  </a:lnTo>
                  <a:lnTo>
                    <a:pt x="10847676" y="3504222"/>
                  </a:lnTo>
                  <a:lnTo>
                    <a:pt x="10848301" y="3455555"/>
                  </a:lnTo>
                  <a:lnTo>
                    <a:pt x="10848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50" name="Google Shape;1050;p58"/>
          <p:cNvGrpSpPr/>
          <p:nvPr/>
        </p:nvGrpSpPr>
        <p:grpSpPr>
          <a:xfrm>
            <a:off x="1000932" y="361628"/>
            <a:ext cx="10805980" cy="6483456"/>
            <a:chOff x="977900" y="355601"/>
            <a:chExt cx="10625880" cy="6375398"/>
          </a:xfrm>
        </p:grpSpPr>
        <p:pic>
          <p:nvPicPr>
            <p:cNvPr id="1051" name="Google Shape;1051;p5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48700" y="355601"/>
              <a:ext cx="2955080" cy="485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2" name="Google Shape;1052;p5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77900" y="4414521"/>
              <a:ext cx="1274051" cy="23164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53" name="Google Shape;1053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388" y="378882"/>
            <a:ext cx="3673917" cy="2788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4" name="Google Shape;1054;p58"/>
          <p:cNvSpPr txBox="1"/>
          <p:nvPr/>
        </p:nvSpPr>
        <p:spPr>
          <a:xfrm>
            <a:off x="1122032" y="1159144"/>
            <a:ext cx="1452966" cy="1362824"/>
          </a:xfrm>
          <a:prstGeom prst="rect">
            <a:avLst/>
          </a:prstGeom>
          <a:noFill/>
          <a:ln w="167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70375" rIns="0" bIns="0" anchor="t" anchorCtr="0">
            <a:spAutoFit/>
          </a:bodyPr>
          <a:lstStyle/>
          <a:p>
            <a:pPr marL="175639" marR="167890" lvl="0" indent="0" algn="l" rtl="0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9"/>
              <a:buFont typeface="Arial"/>
              <a:buNone/>
            </a:pPr>
            <a:r>
              <a:rPr lang="pt-BR" sz="116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COALIZÃO  EMPRESARIAL  PELO FIM DA  VIOLÊNCIA  CONTRA  MULHERES</a:t>
            </a:r>
            <a:endParaRPr sz="116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5639" marR="0" lvl="0" indent="0" algn="l" rtl="0">
              <a:lnSpc>
                <a:spcPct val="100000"/>
              </a:lnSpc>
              <a:spcBef>
                <a:spcPts val="15"/>
              </a:spcBef>
              <a:spcAft>
                <a:spcPts val="0"/>
              </a:spcAft>
              <a:buClr>
                <a:srgbClr val="000000"/>
              </a:buClr>
              <a:buSzPts val="1169"/>
              <a:buFont typeface="Arial"/>
              <a:buNone/>
            </a:pPr>
            <a:r>
              <a:rPr lang="pt-BR" sz="116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 MENINAS</a:t>
            </a:r>
            <a:endParaRPr sz="116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55" name="Google Shape;1055;p58"/>
          <p:cNvGrpSpPr/>
          <p:nvPr/>
        </p:nvGrpSpPr>
        <p:grpSpPr>
          <a:xfrm>
            <a:off x="2200607" y="1774081"/>
            <a:ext cx="373251" cy="695031"/>
            <a:chOff x="2157579" y="1744513"/>
            <a:chExt cx="367030" cy="683447"/>
          </a:xfrm>
        </p:grpSpPr>
        <p:pic>
          <p:nvPicPr>
            <p:cNvPr id="1056" name="Google Shape;1056;p5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364636" y="1797471"/>
              <a:ext cx="159716" cy="2144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7" name="Google Shape;1057;p58"/>
            <p:cNvSpPr/>
            <p:nvPr/>
          </p:nvSpPr>
          <p:spPr>
            <a:xfrm>
              <a:off x="2157579" y="1744513"/>
              <a:ext cx="367030" cy="348615"/>
            </a:xfrm>
            <a:custGeom>
              <a:avLst/>
              <a:gdLst/>
              <a:ahLst/>
              <a:cxnLst/>
              <a:rect l="l" t="t" r="r" b="b"/>
              <a:pathLst>
                <a:path w="367030" h="348614" extrusionOk="0">
                  <a:moveTo>
                    <a:pt x="231449" y="0"/>
                  </a:moveTo>
                  <a:lnTo>
                    <a:pt x="189941" y="4175"/>
                  </a:lnTo>
                  <a:lnTo>
                    <a:pt x="150042" y="15875"/>
                  </a:lnTo>
                  <a:lnTo>
                    <a:pt x="111809" y="35494"/>
                  </a:lnTo>
                  <a:lnTo>
                    <a:pt x="78300" y="62077"/>
                  </a:lnTo>
                  <a:lnTo>
                    <a:pt x="40339" y="102908"/>
                  </a:lnTo>
                  <a:lnTo>
                    <a:pt x="14818" y="148629"/>
                  </a:lnTo>
                  <a:lnTo>
                    <a:pt x="1770" y="198005"/>
                  </a:lnTo>
                  <a:lnTo>
                    <a:pt x="0" y="231714"/>
                  </a:lnTo>
                  <a:lnTo>
                    <a:pt x="1193" y="248533"/>
                  </a:lnTo>
                  <a:lnTo>
                    <a:pt x="13128" y="298222"/>
                  </a:lnTo>
                  <a:lnTo>
                    <a:pt x="38197" y="340890"/>
                  </a:lnTo>
                  <a:lnTo>
                    <a:pt x="66762" y="348463"/>
                  </a:lnTo>
                  <a:lnTo>
                    <a:pt x="81526" y="343458"/>
                  </a:lnTo>
                  <a:lnTo>
                    <a:pt x="100773" y="304546"/>
                  </a:lnTo>
                  <a:lnTo>
                    <a:pt x="86716" y="270695"/>
                  </a:lnTo>
                  <a:lnTo>
                    <a:pt x="80940" y="250458"/>
                  </a:lnTo>
                  <a:lnTo>
                    <a:pt x="78533" y="229566"/>
                  </a:lnTo>
                  <a:lnTo>
                    <a:pt x="79595" y="208521"/>
                  </a:lnTo>
                  <a:lnTo>
                    <a:pt x="84288" y="187379"/>
                  </a:lnTo>
                  <a:lnTo>
                    <a:pt x="103827" y="149126"/>
                  </a:lnTo>
                  <a:lnTo>
                    <a:pt x="132910" y="118529"/>
                  </a:lnTo>
                  <a:lnTo>
                    <a:pt x="166326" y="94624"/>
                  </a:lnTo>
                  <a:lnTo>
                    <a:pt x="205024" y="81254"/>
                  </a:lnTo>
                  <a:lnTo>
                    <a:pt x="232148" y="78536"/>
                  </a:lnTo>
                  <a:lnTo>
                    <a:pt x="366774" y="78536"/>
                  </a:lnTo>
                  <a:lnTo>
                    <a:pt x="366774" y="44654"/>
                  </a:lnTo>
                  <a:lnTo>
                    <a:pt x="332922" y="23311"/>
                  </a:lnTo>
                  <a:lnTo>
                    <a:pt x="293350" y="8077"/>
                  </a:lnTo>
                  <a:lnTo>
                    <a:pt x="252454" y="779"/>
                  </a:lnTo>
                  <a:lnTo>
                    <a:pt x="231449" y="0"/>
                  </a:lnTo>
                  <a:close/>
                </a:path>
                <a:path w="367030" h="348614" extrusionOk="0">
                  <a:moveTo>
                    <a:pt x="366774" y="78536"/>
                  </a:moveTo>
                  <a:lnTo>
                    <a:pt x="232148" y="78536"/>
                  </a:lnTo>
                  <a:lnTo>
                    <a:pt x="259680" y="80850"/>
                  </a:lnTo>
                  <a:lnTo>
                    <a:pt x="285642" y="88134"/>
                  </a:lnTo>
                  <a:lnTo>
                    <a:pt x="309434" y="100157"/>
                  </a:lnTo>
                  <a:lnTo>
                    <a:pt x="330458" y="116687"/>
                  </a:lnTo>
                  <a:lnTo>
                    <a:pt x="366774" y="153041"/>
                  </a:lnTo>
                  <a:lnTo>
                    <a:pt x="366774" y="78536"/>
                  </a:lnTo>
                  <a:close/>
                </a:path>
              </a:pathLst>
            </a:custGeom>
            <a:solidFill>
              <a:srgbClr val="FFFFFF">
                <a:alpha val="29411"/>
              </a:srgbClr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29"/>
                <a:buFont typeface="Arial"/>
                <a:buNone/>
              </a:pPr>
              <a:endParaRPr sz="1829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58" name="Google Shape;1058;p58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236013" y="2068352"/>
              <a:ext cx="288340" cy="35960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59" name="Google Shape;1059;p58"/>
          <p:cNvSpPr txBox="1"/>
          <p:nvPr/>
        </p:nvSpPr>
        <p:spPr>
          <a:xfrm>
            <a:off x="3093270" y="1624034"/>
            <a:ext cx="5285225" cy="844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pt-BR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PAPEL DAS ORGANIZAÇÕES NO ACESSO AOS DIREITOS DAS MULHERES EM UMA ERA PÓS-PANDÊMICA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0" name="Google Shape;1060;p58"/>
          <p:cNvSpPr txBox="1"/>
          <p:nvPr/>
        </p:nvSpPr>
        <p:spPr>
          <a:xfrm>
            <a:off x="2492385" y="2633464"/>
            <a:ext cx="4984656" cy="15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Char char="●"/>
            </a:pPr>
            <a:r>
              <a:rPr lang="pt-BR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tema escolhido para o evento de 2021 enfatizou os novos desafios aos quais as empresas precisam estar atentas nesse novo contexto.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marR="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Char char="●"/>
            </a:pPr>
            <a:r>
              <a:rPr lang="pt-BR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Apontamento de responsabilidade das empresas em defesa das mulheres.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1" name="Google Shape;1061;p58"/>
          <p:cNvSpPr txBox="1"/>
          <p:nvPr/>
        </p:nvSpPr>
        <p:spPr>
          <a:xfrm>
            <a:off x="7899135" y="4444798"/>
            <a:ext cx="6098344" cy="174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Keynote Speaker: Gabriela Manssur</a:t>
            </a:r>
            <a:endParaRPr sz="1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1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Promotora de Justiça e 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1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idealizadora do </a:t>
            </a:r>
            <a:r>
              <a:rPr lang="pt-BR" sz="14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@justiceirasoficial</a:t>
            </a:r>
            <a:br>
              <a:rPr lang="pt-B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20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150</a:t>
            </a:r>
            <a:r>
              <a:rPr lang="pt-BR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participantes no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Café da Manhã com CEOS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1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pt-BR" sz="20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96</a:t>
            </a:r>
            <a:r>
              <a:rPr lang="pt-BR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empresas presentes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2" name="Google Shape;1062;p58"/>
          <p:cNvSpPr txBox="1"/>
          <p:nvPr/>
        </p:nvSpPr>
        <p:spPr>
          <a:xfrm>
            <a:off x="2855024" y="4101473"/>
            <a:ext cx="4857472" cy="1649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 ONLINE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 estúdio, mediadores como Daniela Grelin, diretora executiva do Instituto Avon, e Daniel Silveira, presidente da Avon Brasil,  guiaram as empresas para a reflexão dentro de um modelo de mosaico de experiências, com a participação de alguns CEOs das empresas signatárias nas atividades propostas.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3" name="Google Shape;1063;p58" descr="Fique em casa, mas saia da violência doméstica&amp;quot; - Boas Novas"/>
          <p:cNvPicPr preferRelativeResize="0"/>
          <p:nvPr/>
        </p:nvPicPr>
        <p:blipFill rotWithShape="1">
          <a:blip r:embed="rId10">
            <a:alphaModFix/>
          </a:blip>
          <a:srcRect l="15720" t="10384" r="19252" b="3044"/>
          <a:stretch/>
        </p:blipFill>
        <p:spPr>
          <a:xfrm>
            <a:off x="8173779" y="1827937"/>
            <a:ext cx="2646413" cy="2346467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352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65"/>
          <p:cNvSpPr txBox="1"/>
          <p:nvPr/>
        </p:nvSpPr>
        <p:spPr>
          <a:xfrm>
            <a:off x="197121" y="323276"/>
            <a:ext cx="10656075" cy="56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INSTITUTO AVON &amp; NATURA – PILOTO PATRUS</a:t>
            </a:r>
            <a:endParaRPr sz="3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0" name="Google Shape;1120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1290452"/>
            <a:ext cx="4630030" cy="2570059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352"/>
              </a:srgbClr>
            </a:outerShdw>
          </a:effectLst>
        </p:spPr>
      </p:pic>
      <p:pic>
        <p:nvPicPr>
          <p:cNvPr id="1121" name="Google Shape;1121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78815" y="3559895"/>
            <a:ext cx="4414257" cy="2447996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352"/>
              </a:srgbClr>
            </a:outerShdw>
          </a:effectLst>
        </p:spPr>
      </p:pic>
      <p:sp>
        <p:nvSpPr>
          <p:cNvPr id="1122" name="Google Shape;1122;p65"/>
          <p:cNvSpPr txBox="1"/>
          <p:nvPr/>
        </p:nvSpPr>
        <p:spPr>
          <a:xfrm>
            <a:off x="432616" y="1234569"/>
            <a:ext cx="609834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i="0" u="none" strike="noStrike" cap="non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Formação para prevenção 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i="0" u="none" strike="noStrike" cap="non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eliminação da violência contra mulheres entre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1" i="0" u="none" strike="noStrike" cap="none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as transportadoras do grupo Natura &amp;Co 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3" name="Google Shape;1123;p65"/>
          <p:cNvSpPr txBox="1"/>
          <p:nvPr/>
        </p:nvSpPr>
        <p:spPr>
          <a:xfrm>
            <a:off x="739603" y="2422359"/>
            <a:ext cx="609834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Enfrentar a violência contra mulheres e meninas 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4" name="Google Shape;1124;p65"/>
          <p:cNvSpPr txBox="1"/>
          <p:nvPr/>
        </p:nvSpPr>
        <p:spPr>
          <a:xfrm>
            <a:off x="739603" y="2871485"/>
            <a:ext cx="609834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Estabelecer política para atuação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5" name="Google Shape;1125;p65"/>
          <p:cNvSpPr txBox="1"/>
          <p:nvPr/>
        </p:nvSpPr>
        <p:spPr>
          <a:xfrm>
            <a:off x="739603" y="3331286"/>
            <a:ext cx="609834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pt-BR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Sensibilizar e treinar os motoristas entregadores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p65"/>
          <p:cNvSpPr txBox="1"/>
          <p:nvPr/>
        </p:nvSpPr>
        <p:spPr>
          <a:xfrm>
            <a:off x="197121" y="4207862"/>
            <a:ext cx="240909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Passo 1: </a:t>
            </a:r>
            <a:r>
              <a:rPr lang="pt-BR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Reunião com o Transportador para explicar todo o processo/ visão geral sobre o tema e o piloto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7" name="Google Shape;1127;p65"/>
          <p:cNvSpPr txBox="1"/>
          <p:nvPr/>
        </p:nvSpPr>
        <p:spPr>
          <a:xfrm>
            <a:off x="2516590" y="4202434"/>
            <a:ext cx="1972994" cy="10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Passo 2:</a:t>
            </a:r>
            <a:r>
              <a:rPr lang="pt-BR"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Capacitação das pessoas indicadas pela transportadora para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tocar o piloto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8" name="Google Shape;1128;p65"/>
          <p:cNvSpPr txBox="1"/>
          <p:nvPr/>
        </p:nvSpPr>
        <p:spPr>
          <a:xfrm>
            <a:off x="4454733" y="4202434"/>
            <a:ext cx="2081423" cy="129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Passo 3: </a:t>
            </a:r>
            <a:r>
              <a:rPr lang="pt-BR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Apresentação do tema para os facilitadores + pesquisa de avaliação inicial de conhecimento dos motoristas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9" name="Google Shape;1129;p65"/>
          <p:cNvSpPr txBox="1"/>
          <p:nvPr/>
        </p:nvSpPr>
        <p:spPr>
          <a:xfrm>
            <a:off x="351273" y="5422226"/>
            <a:ext cx="221435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Passo 4: </a:t>
            </a:r>
            <a:r>
              <a:rPr lang="pt-BR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Início do piloto com rodas de conversas conduzidas por facilitadores das transportadoras </a:t>
            </a:r>
            <a:endParaRPr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0" name="Google Shape;1130;p65"/>
          <p:cNvSpPr txBox="1"/>
          <p:nvPr/>
        </p:nvSpPr>
        <p:spPr>
          <a:xfrm>
            <a:off x="2565630" y="5514560"/>
            <a:ext cx="183231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Passo 5: </a:t>
            </a:r>
            <a:r>
              <a:rPr lang="pt-BR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sustentação do tema por quatro semanas</a:t>
            </a:r>
            <a:endParaRPr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1" name="Google Shape;1131;p65"/>
          <p:cNvSpPr txBox="1"/>
          <p:nvPr/>
        </p:nvSpPr>
        <p:spPr>
          <a:xfrm>
            <a:off x="4342648" y="5544642"/>
            <a:ext cx="129973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Passo 6</a:t>
            </a:r>
            <a:r>
              <a:rPr lang="pt-BR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Envio das animações e cartilha</a:t>
            </a:r>
            <a:endParaRPr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2" name="Google Shape;1132;p65"/>
          <p:cNvSpPr txBox="1"/>
          <p:nvPr/>
        </p:nvSpPr>
        <p:spPr>
          <a:xfrm>
            <a:off x="5597661" y="5514560"/>
            <a:ext cx="154101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Passo 7: </a:t>
            </a:r>
            <a:r>
              <a:rPr lang="pt-BR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Pesquisa de avaliação final de conhecimento dos motoristas </a:t>
            </a:r>
            <a:endParaRPr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3" name="Google Shape;1133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68128" y="6132559"/>
            <a:ext cx="3005166" cy="493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8" name="Google Shape;1138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1580" y="2629807"/>
            <a:ext cx="2416726" cy="3389797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352"/>
              </a:srgbClr>
            </a:outerShdw>
          </a:effectLst>
        </p:spPr>
      </p:pic>
      <p:pic>
        <p:nvPicPr>
          <p:cNvPr id="1139" name="Google Shape;1139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5028" y="1539183"/>
            <a:ext cx="2486552" cy="3477922"/>
          </a:xfrm>
          <a:prstGeom prst="round2DiagRect">
            <a:avLst>
              <a:gd name="adj1" fmla="val 16667"/>
              <a:gd name="adj2" fmla="val 0"/>
            </a:avLst>
          </a:prstGeom>
          <a:noFill/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352"/>
              </a:srgbClr>
            </a:outerShdw>
          </a:effectLst>
        </p:spPr>
      </p:pic>
      <p:sp>
        <p:nvSpPr>
          <p:cNvPr id="1140" name="Google Shape;1140;p66"/>
          <p:cNvSpPr txBox="1"/>
          <p:nvPr/>
        </p:nvSpPr>
        <p:spPr>
          <a:xfrm>
            <a:off x="5852179" y="3191334"/>
            <a:ext cx="60984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Foi realizado um trabalho conjunto entre Instituto Avon e Movimento Natura para a capacitação dos transportadores e o desenvolvimento de um guia de bolso informativo com informações e boas práticas esperadas dos profissionais que, a cada Campanha ou Ciclo, mantêm um contato respeitoso e profissional com as nossas Representantes da Beleza Avon e Consultoras de Vendas Natura</a:t>
            </a:r>
            <a:r>
              <a:rPr lang="pt-BR" sz="1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pt-BR" sz="1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2" name="Google Shape;1142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27552" y="6231514"/>
            <a:ext cx="3005166" cy="493891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66"/>
          <p:cNvSpPr txBox="1"/>
          <p:nvPr/>
        </p:nvSpPr>
        <p:spPr>
          <a:xfrm>
            <a:off x="119271" y="323276"/>
            <a:ext cx="10733926" cy="56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900" rIns="0" bIns="0" anchor="t" anchorCtr="0">
            <a:spAutoFit/>
          </a:bodyPr>
          <a:lstStyle/>
          <a:p>
            <a:pPr marL="1291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INSTITUTO AVON &amp; NATURA – PILOTO PATRUS</a:t>
            </a:r>
            <a:endParaRPr sz="36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p84"/>
          <p:cNvSpPr/>
          <p:nvPr/>
        </p:nvSpPr>
        <p:spPr>
          <a:xfrm>
            <a:off x="10030828" y="240"/>
            <a:ext cx="1322605" cy="236089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00" tIns="45675" rIns="91400" bIns="45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4" name="Google Shape;1244;p84"/>
          <p:cNvSpPr txBox="1"/>
          <p:nvPr/>
        </p:nvSpPr>
        <p:spPr>
          <a:xfrm>
            <a:off x="780694" y="673169"/>
            <a:ext cx="11045067" cy="915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5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31F82"/>
              </a:buClr>
              <a:buSzPts val="4400"/>
              <a:buFont typeface="Arial Black"/>
              <a:buNone/>
            </a:pPr>
            <a:r>
              <a:rPr lang="pt-BR" sz="3275" b="0" i="0" u="none" strike="noStrike" cap="none">
                <a:solidFill>
                  <a:srgbClr val="631F82"/>
                </a:solidFill>
                <a:latin typeface="Arial Black"/>
                <a:ea typeface="Arial Black"/>
                <a:cs typeface="Arial Black"/>
                <a:sym typeface="Arial Black"/>
              </a:rPr>
              <a:t>Termo de Cooperação Técnica – ODH/CNJ + 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31F82"/>
              </a:buClr>
              <a:buSzPts val="4400"/>
              <a:buFont typeface="Arial Black"/>
              <a:buNone/>
            </a:pPr>
            <a:r>
              <a:rPr lang="pt-BR" sz="3275" b="0" i="0" u="none" strike="noStrike" cap="none">
                <a:solidFill>
                  <a:srgbClr val="631F82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3275" b="0" i="0" u="none" strike="noStrike" cap="none">
              <a:solidFill>
                <a:srgbClr val="631F82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245" name="Google Shape;1245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0584" y="2472454"/>
            <a:ext cx="5362407" cy="2642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84" descr="Interface gráfica do usuário, Texto, Aplicativo, Word&#10;&#10;Descrição gerada automaticamente"/>
          <p:cNvPicPr preferRelativeResize="0"/>
          <p:nvPr/>
        </p:nvPicPr>
        <p:blipFill rotWithShape="1">
          <a:blip r:embed="rId4">
            <a:alphaModFix/>
          </a:blip>
          <a:srcRect l="19063" t="21819" r="20000" b="29750"/>
          <a:stretch/>
        </p:blipFill>
        <p:spPr>
          <a:xfrm>
            <a:off x="6104752" y="2362967"/>
            <a:ext cx="6007007" cy="2983897"/>
          </a:xfrm>
          <a:prstGeom prst="rect">
            <a:avLst/>
          </a:prstGeom>
          <a:noFill/>
          <a:ln>
            <a:noFill/>
          </a:ln>
        </p:spPr>
      </p:pic>
      <p:sp>
        <p:nvSpPr>
          <p:cNvPr id="1248" name="Google Shape;1248;p84"/>
          <p:cNvSpPr/>
          <p:nvPr/>
        </p:nvSpPr>
        <p:spPr>
          <a:xfrm>
            <a:off x="9099504" y="3234324"/>
            <a:ext cx="2726257" cy="1118831"/>
          </a:xfrm>
          <a:prstGeom prst="rect">
            <a:avLst/>
          </a:prstGeom>
          <a:noFill/>
          <a:ln w="127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92"/>
              <a:buFont typeface="Calibri"/>
              <a:buNone/>
            </a:pPr>
            <a:endParaRPr sz="1092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3_Personalizar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0_Personalizar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983</Words>
  <Application>Microsoft Office PowerPoint</Application>
  <PresentationFormat>Widescreen</PresentationFormat>
  <Paragraphs>94</Paragraphs>
  <Slides>9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9</vt:i4>
      </vt:variant>
    </vt:vector>
  </HeadingPairs>
  <TitlesOfParts>
    <vt:vector size="17" baseType="lpstr">
      <vt:lpstr>Play</vt:lpstr>
      <vt:lpstr>Open Sans</vt:lpstr>
      <vt:lpstr>Calibri</vt:lpstr>
      <vt:lpstr>Arial</vt:lpstr>
      <vt:lpstr>Arial Black</vt:lpstr>
      <vt:lpstr>Office Theme</vt:lpstr>
      <vt:lpstr>13_Personalizar Design</vt:lpstr>
      <vt:lpstr>10_Personalizar Design</vt:lpstr>
      <vt:lpstr>VOCÊ NÃO ESTÁ SOZINHA</vt:lpstr>
      <vt:lpstr>PROGRAMA VOCÊ NÃO ESTÁ SOZINHA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Câncer de Mama 2021</dc:title>
  <dc:creator>Layla Saueia/SPO/BR</dc:creator>
  <cp:lastModifiedBy>Fernanda Tomanik Puleghini</cp:lastModifiedBy>
  <cp:revision>2</cp:revision>
  <dcterms:created xsi:type="dcterms:W3CDTF">2021-07-02T11:44:33Z</dcterms:created>
  <dcterms:modified xsi:type="dcterms:W3CDTF">2022-02-01T22:05:37Z</dcterms:modified>
</cp:coreProperties>
</file>