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F7F7214-1403-4FB0-882C-81DBAC583B2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FC272E77-E448-4A53-B8C0-8FD002D4F59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85A20CF7-97C9-4833-A226-96E3AE4462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08C22A-27A4-4B2C-9B41-6CF6942855A1}" type="datetimeFigureOut">
              <a:rPr lang="pt-BR" smtClean="0"/>
              <a:t>02/02/2022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02331F2D-84EF-44E8-8888-19DA467F78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90215787-531B-48AC-9E51-73BD3D3445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1BC23D-6E1C-4214-B4CF-E5F90F3E3AF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99104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0BEEEA7-A039-4598-A2CD-3D4AD01146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092F7068-6082-4CF0-83B5-06483C8EFAC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542E4F0F-D3D5-48F6-B6B1-4A7EA8C040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08C22A-27A4-4B2C-9B41-6CF6942855A1}" type="datetimeFigureOut">
              <a:rPr lang="pt-BR" smtClean="0"/>
              <a:t>02/02/2022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5B314545-5D5F-4494-9273-FF43052432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73896739-5033-4B16-B032-70BFE857E4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1BC23D-6E1C-4214-B4CF-E5F90F3E3AF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475327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AE5B673-AF06-46FF-9B33-05FDFE3415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7BF84B59-0C1F-4A26-A8DA-2379DF43B4C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7863AE87-3D19-4218-B476-AF1FD54826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08C22A-27A4-4B2C-9B41-6CF6942855A1}" type="datetimeFigureOut">
              <a:rPr lang="pt-BR" smtClean="0"/>
              <a:t>02/02/2022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F40882DB-EA58-4E15-9357-16DC53AFB1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CB2A9ED4-60DE-4A44-BA4F-5CA0DA2B51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1BC23D-6E1C-4214-B4CF-E5F90F3E3AF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199407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148D82C-41D7-4C63-AB17-BBC705FA1D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79A5FB3F-1806-43CE-A0F7-F7EEA9D02BB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5BE39639-8190-4B47-B3CF-3C1AD1026CD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FFD05D54-554C-4E7B-9378-D02C66EF2B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08C22A-27A4-4B2C-9B41-6CF6942855A1}" type="datetimeFigureOut">
              <a:rPr lang="pt-BR" smtClean="0"/>
              <a:t>02/02/2022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40400DC4-014E-47ED-A4EE-43C12A6834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55ED3FAB-C259-4122-A645-D91BCB5636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1BC23D-6E1C-4214-B4CF-E5F90F3E3AF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973335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42530D0-241B-423C-A09E-F11B4E343A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3FEFE785-BD8F-45B8-8FBE-29A02529376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1BDEF172-F13B-4842-93AF-59013DDE4A2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2151653C-F871-4213-B21E-0E5529B8DFF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1FA75C39-9C52-4F40-8FE5-906ACE5B37D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5F465498-85E7-499C-A2A7-D0D331DF01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08C22A-27A4-4B2C-9B41-6CF6942855A1}" type="datetimeFigureOut">
              <a:rPr lang="pt-BR" smtClean="0"/>
              <a:t>02/02/2022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47979FE4-7CA2-4763-B180-5AF5CEA0F6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9EDAC4DC-C3BC-4893-95DA-EB3BCA025C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1BC23D-6E1C-4214-B4CF-E5F90F3E3AF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478722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81A5EE1-0FA0-4FD8-9CF1-5397F02C9C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5248750E-3583-4C31-8176-3D7B8FC2C3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08C22A-27A4-4B2C-9B41-6CF6942855A1}" type="datetimeFigureOut">
              <a:rPr lang="pt-BR" smtClean="0"/>
              <a:t>02/02/2022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487DCDAB-4C08-4BA4-8BD6-6AA772ED5B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92F2994D-077C-4094-925E-C8C278E07D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1BC23D-6E1C-4214-B4CF-E5F90F3E3AF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745637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512F85E4-4BBD-4544-B503-F76895CD4A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08C22A-27A4-4B2C-9B41-6CF6942855A1}" type="datetimeFigureOut">
              <a:rPr lang="pt-BR" smtClean="0"/>
              <a:t>02/02/2022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0343ADA0-D499-411C-824D-66D7B966D2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7D0A1F9C-E469-4833-A5AB-5F4ABEB2C7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1BC23D-6E1C-4214-B4CF-E5F90F3E3AF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213074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A929BB9-30B8-4781-8E4F-80A089783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A73F4F8A-471F-4B63-B1D5-8C2E44FA6D5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AE646B90-E55D-4822-B67E-4D1D5CDE6D6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73C0FF71-AFB1-42FA-ACF1-1330CDA3B4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08C22A-27A4-4B2C-9B41-6CF6942855A1}" type="datetimeFigureOut">
              <a:rPr lang="pt-BR" smtClean="0"/>
              <a:t>02/02/2022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5DF2D264-72DE-4936-930C-A8C1B757CF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4F6B2228-1A6C-4053-8473-980A3D83FE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1BC23D-6E1C-4214-B4CF-E5F90F3E3AF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653522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F00BBB5-0ADF-44AA-B69B-D2E05E3D92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7BD0E51D-7B46-4E4D-918F-78533387C73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194BD0EF-24C2-4F58-8BBF-86F81C6B832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A52951DA-B90E-4B93-9B36-5ED219A993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08C22A-27A4-4B2C-9B41-6CF6942855A1}" type="datetimeFigureOut">
              <a:rPr lang="pt-BR" smtClean="0"/>
              <a:t>02/02/2022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D8F31477-94B3-468B-912E-8867A6879C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3B24BB2D-CFBC-4901-BA09-10666BA14F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1BC23D-6E1C-4214-B4CF-E5F90F3E3AF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256861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A13D8FD-0B33-47B9-8125-E956091588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05066C25-1BAB-4105-A515-10A3CF1B5C6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CFDBBDC1-880A-426D-B973-7A4322ED4E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08C22A-27A4-4B2C-9B41-6CF6942855A1}" type="datetimeFigureOut">
              <a:rPr lang="pt-BR" smtClean="0"/>
              <a:t>02/02/2022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8C431ABB-8D35-494C-99F1-716CEA8F13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DAF2A690-C796-46A1-97C4-EBF544AB4B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1BC23D-6E1C-4214-B4CF-E5F90F3E3AF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973616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E1D0BD45-A593-42DC-B2F5-211B0B2AD61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E4BF6726-0B7C-42A9-89B1-0A352D68769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3F3DBF2D-B583-47C4-8D46-59FC012238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08C22A-27A4-4B2C-9B41-6CF6942855A1}" type="datetimeFigureOut">
              <a:rPr lang="pt-BR" smtClean="0"/>
              <a:t>02/02/2022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7D66D235-1337-47BB-AA60-EEDCAE05E0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388F3612-D1BD-4531-9556-2E2F8F3079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1BC23D-6E1C-4214-B4CF-E5F90F3E3AF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528876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94FA4671-4D37-4126-9DF1-4F01D0FC12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541752DB-1D74-413B-B648-0D47282D28E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8A56F232-1F24-47D2-AA60-2354F1C80DC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908C22A-27A4-4B2C-9B41-6CF6942855A1}" type="datetimeFigureOut">
              <a:rPr lang="pt-BR" smtClean="0"/>
              <a:t>02/02/2022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F37B4056-CCE2-48C9-9953-7332C8A4114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73180EAE-30EF-4B84-AFAB-D9E01D99C64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1BC23D-6E1C-4214-B4CF-E5F90F3E3AF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424776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m 8" descr="Texto, Quadro de comunicações&#10;&#10;Descrição gerada automaticamente">
            <a:extLst>
              <a:ext uri="{FF2B5EF4-FFF2-40B4-BE49-F238E27FC236}">
                <a16:creationId xmlns:a16="http://schemas.microsoft.com/office/drawing/2014/main" id="{D9F2687E-47C2-4320-8CE3-7B470FCD9C0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6834" y="576803"/>
            <a:ext cx="3326295" cy="4988777"/>
          </a:xfrm>
          <a:prstGeom prst="rect">
            <a:avLst/>
          </a:prstGeom>
        </p:spPr>
      </p:pic>
      <p:sp>
        <p:nvSpPr>
          <p:cNvPr id="10" name="Retângulo 9">
            <a:extLst>
              <a:ext uri="{FF2B5EF4-FFF2-40B4-BE49-F238E27FC236}">
                <a16:creationId xmlns:a16="http://schemas.microsoft.com/office/drawing/2014/main" id="{11298CAB-BBE7-47D8-AB71-62FF2D707D9D}"/>
              </a:ext>
            </a:extLst>
          </p:cNvPr>
          <p:cNvSpPr/>
          <p:nvPr/>
        </p:nvSpPr>
        <p:spPr>
          <a:xfrm>
            <a:off x="2981739" y="298507"/>
            <a:ext cx="1325218" cy="55659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/>
              <a:t>CP 08/22</a:t>
            </a:r>
          </a:p>
        </p:txBody>
      </p:sp>
      <p:sp>
        <p:nvSpPr>
          <p:cNvPr id="11" name="Retângulo 10">
            <a:extLst>
              <a:ext uri="{FF2B5EF4-FFF2-40B4-BE49-F238E27FC236}">
                <a16:creationId xmlns:a16="http://schemas.microsoft.com/office/drawing/2014/main" id="{A035162C-D4BB-47A5-A068-C117DB982B2D}"/>
              </a:ext>
            </a:extLst>
          </p:cNvPr>
          <p:cNvSpPr/>
          <p:nvPr/>
        </p:nvSpPr>
        <p:spPr>
          <a:xfrm>
            <a:off x="7156174" y="716284"/>
            <a:ext cx="3127514" cy="125829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/>
              <a:t>MOOD BBB</a:t>
            </a:r>
          </a:p>
        </p:txBody>
      </p:sp>
      <p:sp>
        <p:nvSpPr>
          <p:cNvPr id="12" name="Retângulo 11">
            <a:extLst>
              <a:ext uri="{FF2B5EF4-FFF2-40B4-BE49-F238E27FC236}">
                <a16:creationId xmlns:a16="http://schemas.microsoft.com/office/drawing/2014/main" id="{8A8ECA69-7863-482D-A2D9-506C8CEF1A53}"/>
              </a:ext>
            </a:extLst>
          </p:cNvPr>
          <p:cNvSpPr/>
          <p:nvPr/>
        </p:nvSpPr>
        <p:spPr>
          <a:xfrm>
            <a:off x="4306957" y="3416081"/>
            <a:ext cx="2464904" cy="55659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 err="1"/>
              <a:t>Cod</a:t>
            </a:r>
            <a:r>
              <a:rPr lang="pt-BR" dirty="0"/>
              <a:t> a vista 23023-3</a:t>
            </a:r>
          </a:p>
        </p:txBody>
      </p:sp>
      <p:cxnSp>
        <p:nvCxnSpPr>
          <p:cNvPr id="14" name="Conector de Seta Reta 13">
            <a:extLst>
              <a:ext uri="{FF2B5EF4-FFF2-40B4-BE49-F238E27FC236}">
                <a16:creationId xmlns:a16="http://schemas.microsoft.com/office/drawing/2014/main" id="{65C6D3CE-B1FF-44E3-8211-7D8E87D026B1}"/>
              </a:ext>
            </a:extLst>
          </p:cNvPr>
          <p:cNvCxnSpPr>
            <a:cxnSpLocks/>
            <a:endCxn id="12" idx="1"/>
          </p:cNvCxnSpPr>
          <p:nvPr/>
        </p:nvCxnSpPr>
        <p:spPr>
          <a:xfrm>
            <a:off x="1537252" y="3694376"/>
            <a:ext cx="2769705" cy="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Retângulo 15">
            <a:extLst>
              <a:ext uri="{FF2B5EF4-FFF2-40B4-BE49-F238E27FC236}">
                <a16:creationId xmlns:a16="http://schemas.microsoft.com/office/drawing/2014/main" id="{1841FC7E-3E77-4F30-9A57-DA50D01942CA}"/>
              </a:ext>
            </a:extLst>
          </p:cNvPr>
          <p:cNvSpPr/>
          <p:nvPr/>
        </p:nvSpPr>
        <p:spPr>
          <a:xfrm>
            <a:off x="4306957" y="3972671"/>
            <a:ext cx="2464904" cy="55659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 err="1"/>
              <a:t>Cod</a:t>
            </a:r>
            <a:r>
              <a:rPr lang="pt-BR" dirty="0"/>
              <a:t> parcelado 2X  23024-9</a:t>
            </a:r>
          </a:p>
        </p:txBody>
      </p:sp>
    </p:spTree>
    <p:extLst>
      <p:ext uri="{BB962C8B-B14F-4D97-AF65-F5344CB8AC3E}">
        <p14:creationId xmlns:p14="http://schemas.microsoft.com/office/powerpoint/2010/main" val="28722112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 descr="Uma imagem contendo Linha do tempo&#10;&#10;Descrição gerada automaticamente">
            <a:extLst>
              <a:ext uri="{FF2B5EF4-FFF2-40B4-BE49-F238E27FC236}">
                <a16:creationId xmlns:a16="http://schemas.microsoft.com/office/drawing/2014/main" id="{75E5C235-AEC1-44B3-B52F-DC1F13A587F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3310" y="330591"/>
            <a:ext cx="4132313" cy="6196818"/>
          </a:xfrm>
          <a:prstGeom prst="rect">
            <a:avLst/>
          </a:prstGeom>
        </p:spPr>
      </p:pic>
      <p:sp>
        <p:nvSpPr>
          <p:cNvPr id="3" name="Retângulo 2">
            <a:extLst>
              <a:ext uri="{FF2B5EF4-FFF2-40B4-BE49-F238E27FC236}">
                <a16:creationId xmlns:a16="http://schemas.microsoft.com/office/drawing/2014/main" id="{4EE59397-87EE-4C07-BD42-D1267EE00442}"/>
              </a:ext>
            </a:extLst>
          </p:cNvPr>
          <p:cNvSpPr/>
          <p:nvPr/>
        </p:nvSpPr>
        <p:spPr>
          <a:xfrm>
            <a:off x="5139601" y="2691823"/>
            <a:ext cx="2363372" cy="67173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/>
              <a:t>80,oo</a:t>
            </a:r>
          </a:p>
        </p:txBody>
      </p:sp>
      <p:cxnSp>
        <p:nvCxnSpPr>
          <p:cNvPr id="5" name="Conector de Seta Reta 4">
            <a:extLst>
              <a:ext uri="{FF2B5EF4-FFF2-40B4-BE49-F238E27FC236}">
                <a16:creationId xmlns:a16="http://schemas.microsoft.com/office/drawing/2014/main" id="{B3A15C5C-25D8-4751-AF5D-AEE06BA76DBA}"/>
              </a:ext>
            </a:extLst>
          </p:cNvPr>
          <p:cNvCxnSpPr/>
          <p:nvPr/>
        </p:nvCxnSpPr>
        <p:spPr>
          <a:xfrm>
            <a:off x="4081670" y="2835965"/>
            <a:ext cx="1563756" cy="14577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61835809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</TotalTime>
  <Words>15</Words>
  <Application>Microsoft Office PowerPoint</Application>
  <PresentationFormat>Widescreen</PresentationFormat>
  <Paragraphs>5</Paragraphs>
  <Slides>2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Tema do Office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Edna Araujo/SPO/BR</dc:creator>
  <cp:lastModifiedBy>Edna Araujo/SPO/BR</cp:lastModifiedBy>
  <cp:revision>2</cp:revision>
  <dcterms:created xsi:type="dcterms:W3CDTF">2022-02-02T14:43:45Z</dcterms:created>
  <dcterms:modified xsi:type="dcterms:W3CDTF">2022-02-02T14:50:16Z</dcterms:modified>
</cp:coreProperties>
</file>