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5" r:id="rId5"/>
    <p:sldMasterId id="2147483679" r:id="rId6"/>
    <p:sldMasterId id="2147483684" r:id="rId7"/>
  </p:sldMasterIdLst>
  <p:notesMasterIdLst>
    <p:notesMasterId r:id="rId11"/>
  </p:notesMasterIdLst>
  <p:sldIdLst>
    <p:sldId id="2146850687" r:id="rId8"/>
    <p:sldId id="2146850688" r:id="rId9"/>
    <p:sldId id="214685068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e Guilherme Marinho/SPO/BR" initials="JGM" lastIdx="1" clrIdx="0">
    <p:extLst>
      <p:ext uri="{19B8F6BF-5375-455C-9EA6-DF929625EA0E}">
        <p15:presenceInfo xmlns:p15="http://schemas.microsoft.com/office/powerpoint/2012/main" userId="S::jose.marinho@avon.com::38a37b50-b7fa-4125-b1b2-b03d4ebca80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1345"/>
    <a:srgbClr val="FCDFED"/>
    <a:srgbClr val="BD006D"/>
    <a:srgbClr val="FFFFFF"/>
    <a:srgbClr val="A03E71"/>
    <a:srgbClr val="7F315A"/>
    <a:srgbClr val="E6086F"/>
    <a:srgbClr val="385723"/>
    <a:srgbClr val="E33183"/>
    <a:srgbClr val="F6A0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0AC82-E29A-48C8-9FED-73E9B26844F7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6AA77-FB39-425C-9C4D-3036911D64A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124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Agenda /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602619-2113-FA47-95ED-474C1E347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Copy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691BF1F-7B0E-DF4F-9663-87536D32A3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AGENDA / CONTENTS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39DF27-E07D-554D-9FEC-B5FF6C04F1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7287F-4F91-E040-8D54-C2D5DCB0298C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29134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red, animal, woman&#10;&#10;Description automatically generated">
            <a:extLst>
              <a:ext uri="{FF2B5EF4-FFF2-40B4-BE49-F238E27FC236}">
                <a16:creationId xmlns:a16="http://schemas.microsoft.com/office/drawing/2014/main" id="{B8DC453C-4BF0-6643-9F38-E7AF1261C4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1047BAA9-E448-DB46-82C0-1F34A0A208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98B47E-6FCD-1E48-8D34-E49070C52F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721A9E0-53AA-5B4F-8AD3-399AB7799F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CLOSING SLIDE MESSAGE</a:t>
            </a:r>
          </a:p>
        </p:txBody>
      </p:sp>
    </p:spTree>
    <p:extLst>
      <p:ext uri="{BB962C8B-B14F-4D97-AF65-F5344CB8AC3E}">
        <p14:creationId xmlns:p14="http://schemas.microsoft.com/office/powerpoint/2010/main" val="188274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35BA92FC-3681-4E60-8675-CB3A68390A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" y="0"/>
            <a:ext cx="121904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310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0780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9F355-D70D-3A4D-924F-469C7E61F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2B9175-2B22-9D46-83DE-D91C2B468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09B02-1FB4-884E-A075-71E2BEFC6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6C27-B138-9C4C-B42A-68B690798F2C}" type="datetimeFigureOut">
              <a:rPr lang="en-BR" smtClean="0"/>
              <a:t>02/02/2022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4305B-F48B-0E4B-9227-CCB5D1B05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E1C17-2FFD-834E-9766-2C43314E2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B479-2590-A44C-B2F0-0F98F42688B9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564276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3A136-2D99-974B-9FFD-22A59CDCA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A674A-310D-9341-B33D-B65AFD975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F61F0-E134-114C-81A4-1DEAE119E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6C27-B138-9C4C-B42A-68B690798F2C}" type="datetimeFigureOut">
              <a:rPr lang="en-BR" smtClean="0"/>
              <a:t>02/02/2022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ECFC7-D87C-1D4B-BED4-AC4D77A9F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5FD0A-7177-4F49-BB33-B994E90D3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B479-2590-A44C-B2F0-0F98F42688B9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649756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D4CCF-D8A2-EA47-AC36-23EB02F67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7449B-FF7C-674E-898B-A5A6E4769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92066-8958-724A-9584-70B579963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6C27-B138-9C4C-B42A-68B690798F2C}" type="datetimeFigureOut">
              <a:rPr lang="en-BR" smtClean="0"/>
              <a:t>02/02/2022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201C0-DFAF-3B48-BFBD-381DC089C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E92D4-4159-4C49-A166-C5956A7D6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B479-2590-A44C-B2F0-0F98F42688B9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117862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AE236-B86F-1445-A2DA-2F8538CD7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66346-271D-D444-A044-465068562E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5FD873-BFA5-1C4C-9676-2721FA9D2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AD413B-73D1-EA40-9F84-7C721673D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6C27-B138-9C4C-B42A-68B690798F2C}" type="datetimeFigureOut">
              <a:rPr lang="en-BR" smtClean="0"/>
              <a:t>02/02/2022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17E55C-A81A-7C44-B524-C38E42A77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CD140-9C0C-FC41-BC3C-47BD1836C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B479-2590-A44C-B2F0-0F98F42688B9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884338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64558-4514-8744-99A5-1346A145F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65E3E-C1F2-A74C-BA63-5114A9824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CBB966-EF34-9245-B661-34EDD8C30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765889-9E4C-024E-955D-B1DE38E293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8BBF50-1612-3848-A108-1D9822C290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1EB775-1C33-0943-8668-10DCEE6F9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6C27-B138-9C4C-B42A-68B690798F2C}" type="datetimeFigureOut">
              <a:rPr lang="en-BR" smtClean="0"/>
              <a:t>02/02/2022</a:t>
            </a:fld>
            <a:endParaRPr lang="en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65AE1D-876F-4D40-8109-69B413FE0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45E0B0-741B-4D4B-85A8-04ED033D3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B479-2590-A44C-B2F0-0F98F42688B9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812555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359F4-BBD3-D548-B391-DE5322BA3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787761-0CB1-1A48-AB3F-453732D1F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6C27-B138-9C4C-B42A-68B690798F2C}" type="datetimeFigureOut">
              <a:rPr lang="en-BR" smtClean="0"/>
              <a:t>02/02/2022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761F40-2904-424C-B76C-7921C6005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6C402-9B59-894F-BE0A-9C8D35AA8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B479-2590-A44C-B2F0-0F98F42688B9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732012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67D975-3B9A-B340-B387-87A7D6D66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6C27-B138-9C4C-B42A-68B690798F2C}" type="datetimeFigureOut">
              <a:rPr lang="en-BR" smtClean="0"/>
              <a:t>02/02/2022</a:t>
            </a:fld>
            <a:endParaRPr lang="en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E39BAE-8871-3842-9B4C-2B93D2F98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40248-8076-3940-A38D-9BE5914E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B479-2590-A44C-B2F0-0F98F42688B9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243137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AFCFD-068B-7A4F-AE6F-2E229A75C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45930-37D6-1E44-9DA9-2DF53F2DD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71C7E-EB92-3048-AF2E-61FA208883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BE0568-BE61-1047-87EB-C5A556F3B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6C27-B138-9C4C-B42A-68B690798F2C}" type="datetimeFigureOut">
              <a:rPr lang="en-BR" smtClean="0"/>
              <a:t>02/02/2022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E8CCBC-03CD-2A4F-84D2-EB58618DD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DD5FB-F47C-CE4A-918D-AC6144E52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B479-2590-A44C-B2F0-0F98F42688B9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038623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EBD73-087A-3148-80CD-DDCD4EF74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C7DB2A-03B0-364F-AEF8-072D79021B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6C786-F27A-1148-BB95-704DF4617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9E3F0-A04F-BC48-8C77-4EE820382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6C27-B138-9C4C-B42A-68B690798F2C}" type="datetimeFigureOut">
              <a:rPr lang="en-BR" smtClean="0"/>
              <a:t>02/02/2022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D7380-21C4-374C-9E87-46C5AC96A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214EC7-2EC4-1B47-9875-02CEC9541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B479-2590-A44C-B2F0-0F98F42688B9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708044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767AE-752A-0F45-85C2-502150D9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134B40-BA52-C740-A3D0-44A219FBD7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B4D18-40C8-B04A-9A71-4D99ADF7C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6C27-B138-9C4C-B42A-68B690798F2C}" type="datetimeFigureOut">
              <a:rPr lang="en-BR" smtClean="0"/>
              <a:t>02/02/2022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3477B-15E8-1047-B01D-1B874419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E25B30-6412-F04F-9B90-00B1ABC6A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B479-2590-A44C-B2F0-0F98F42688B9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878493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C338A5-EA19-1841-A832-24A26090EF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1A54D7-D4A9-DE45-A4BA-D9A769D13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088AC-365B-FE45-811B-F4DAD944A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6C27-B138-9C4C-B42A-68B690798F2C}" type="datetimeFigureOut">
              <a:rPr lang="en-BR" smtClean="0"/>
              <a:t>02/02/2022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35FBA-D950-9E40-8FB4-2C90A9041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1FABD-19FE-B847-A209-DB8E61E9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B479-2590-A44C-B2F0-0F98F42688B9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698175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1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8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15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B0E540-F867-0F4B-8FA5-33D425643AD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1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THE ICON IN THE CENTRE OF THIS SLIDE TO INSERT YOUR OWN BACKGROUND IMAGE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337A90-AEBF-8C4B-BB9F-294A89718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8"/>
            <a:ext cx="2085273" cy="46336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48F862-EB79-9141-9139-D5D5C71FC1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3F77E16-AFF3-1D45-8ABD-36ABE8E8F6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COVER PAGE #2 HEADER</a:t>
            </a:r>
          </a:p>
        </p:txBody>
      </p:sp>
    </p:spTree>
    <p:extLst>
      <p:ext uri="{BB962C8B-B14F-4D97-AF65-F5344CB8AC3E}">
        <p14:creationId xmlns:p14="http://schemas.microsoft.com/office/powerpoint/2010/main" val="4698218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empenho Catego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ço Reservado para Texto 55">
            <a:extLst>
              <a:ext uri="{FF2B5EF4-FFF2-40B4-BE49-F238E27FC236}">
                <a16:creationId xmlns:a16="http://schemas.microsoft.com/office/drawing/2014/main" id="{ED475C52-4953-429B-84A4-9049866BFC83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54535" y="510634"/>
            <a:ext cx="4308043" cy="335945"/>
          </a:xfrm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26">
                <a:latin typeface="+mj-lt"/>
              </a:defRPr>
            </a:lvl1pPr>
            <a:lvl2pPr marL="457141" indent="0">
              <a:buNone/>
              <a:defRPr sz="2426">
                <a:latin typeface="+mj-lt"/>
              </a:defRPr>
            </a:lvl2pPr>
            <a:lvl3pPr marL="914281" indent="0">
              <a:buNone/>
              <a:defRPr sz="2426">
                <a:latin typeface="+mj-lt"/>
              </a:defRPr>
            </a:lvl3pPr>
            <a:lvl4pPr marL="1371422" indent="0">
              <a:buNone/>
              <a:defRPr sz="2426">
                <a:latin typeface="+mj-lt"/>
              </a:defRPr>
            </a:lvl4pPr>
            <a:lvl5pPr marL="1828561" indent="0">
              <a:buNone/>
              <a:defRPr sz="2426">
                <a:latin typeface="+mj-lt"/>
              </a:defRPr>
            </a:lvl5pPr>
          </a:lstStyle>
          <a:p>
            <a:pPr lvl="0"/>
            <a:r>
              <a:rPr lang="pt-BR"/>
              <a:t>CATEGORIA</a:t>
            </a:r>
          </a:p>
        </p:txBody>
      </p:sp>
      <p:pic>
        <p:nvPicPr>
          <p:cNvPr id="39" name="Picture 5">
            <a:extLst>
              <a:ext uri="{FF2B5EF4-FFF2-40B4-BE49-F238E27FC236}">
                <a16:creationId xmlns:a16="http://schemas.microsoft.com/office/drawing/2014/main" id="{C11B1755-A346-4772-9D49-CD52E093E80D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t="168" b="94061"/>
          <a:stretch/>
        </p:blipFill>
        <p:spPr>
          <a:xfrm>
            <a:off x="-16950" y="-13863"/>
            <a:ext cx="12225900" cy="2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09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1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8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14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B0E540-F867-0F4B-8FA5-33D425643AD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1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337A90-AEBF-8C4B-BB9F-294A89718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8"/>
            <a:ext cx="2085273" cy="46336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48F862-EB79-9141-9139-D5D5C71FC1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3F77E16-AFF3-1D45-8ABD-36ABE8E8F6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COVER PAGE #2 HEADER</a:t>
            </a:r>
          </a:p>
        </p:txBody>
      </p:sp>
    </p:spTree>
    <p:extLst>
      <p:ext uri="{BB962C8B-B14F-4D97-AF65-F5344CB8AC3E}">
        <p14:creationId xmlns:p14="http://schemas.microsoft.com/office/powerpoint/2010/main" val="1748949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empenho Catego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ço Reservado para Texto 55">
            <a:extLst>
              <a:ext uri="{FF2B5EF4-FFF2-40B4-BE49-F238E27FC236}">
                <a16:creationId xmlns:a16="http://schemas.microsoft.com/office/drawing/2014/main" id="{ED475C52-4953-429B-84A4-9049866BFC83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54535" y="510634"/>
            <a:ext cx="4308043" cy="335945"/>
          </a:xfrm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26">
                <a:latin typeface="+mj-lt"/>
              </a:defRPr>
            </a:lvl1pPr>
            <a:lvl2pPr marL="457141" indent="0">
              <a:buNone/>
              <a:defRPr sz="2426">
                <a:latin typeface="+mj-lt"/>
              </a:defRPr>
            </a:lvl2pPr>
            <a:lvl3pPr marL="914281" indent="0">
              <a:buNone/>
              <a:defRPr sz="2426">
                <a:latin typeface="+mj-lt"/>
              </a:defRPr>
            </a:lvl3pPr>
            <a:lvl4pPr marL="1371422" indent="0">
              <a:buNone/>
              <a:defRPr sz="2426">
                <a:latin typeface="+mj-lt"/>
              </a:defRPr>
            </a:lvl4pPr>
            <a:lvl5pPr marL="1828561" indent="0">
              <a:buNone/>
              <a:defRPr sz="2426">
                <a:latin typeface="+mj-lt"/>
              </a:defRPr>
            </a:lvl5pPr>
          </a:lstStyle>
          <a:p>
            <a:pPr lvl="0"/>
            <a:r>
              <a:rPr lang="pt-BR"/>
              <a:t>CATEGORIA</a:t>
            </a:r>
          </a:p>
        </p:txBody>
      </p:sp>
      <p:pic>
        <p:nvPicPr>
          <p:cNvPr id="39" name="Picture 5">
            <a:extLst>
              <a:ext uri="{FF2B5EF4-FFF2-40B4-BE49-F238E27FC236}">
                <a16:creationId xmlns:a16="http://schemas.microsoft.com/office/drawing/2014/main" id="{C11B1755-A346-4772-9D49-CD52E093E80D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t="168" b="94061"/>
          <a:stretch/>
        </p:blipFill>
        <p:spPr>
          <a:xfrm>
            <a:off x="-16950" y="-13863"/>
            <a:ext cx="12225900" cy="2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77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F5D4456-DE10-5346-BDC1-7925707CF2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428" cy="685775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EAAADE-8638-B645-B036-1CF75B805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94B444-27E9-C34E-914F-2E657C05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7287F-4F91-E040-8D54-C2D5DCB0298C}" type="slidenum">
              <a:rPr lang="en-BR" smtClean="0"/>
              <a:pPr/>
              <a:t>‹nº›</a:t>
            </a:fld>
            <a:endParaRPr lang="en-BR"/>
          </a:p>
        </p:txBody>
      </p:sp>
      <p:pic>
        <p:nvPicPr>
          <p:cNvPr id="10" name="Picture 9" descr="A picture containing lamp&#10;&#10;Description automatically generated">
            <a:extLst>
              <a:ext uri="{FF2B5EF4-FFF2-40B4-BE49-F238E27FC236}">
                <a16:creationId xmlns:a16="http://schemas.microsoft.com/office/drawing/2014/main" id="{2F825B6F-1857-E840-8354-5F817D4B844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098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F3AA50-E3D2-B54E-8757-ED9BEE1F8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7C8F71-A6EF-AD4D-85CF-B107A7F2D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A2ABE-3928-3B4B-AAA9-27EBA82922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F6C27-B138-9C4C-B42A-68B690798F2C}" type="datetimeFigureOut">
              <a:rPr lang="en-BR" smtClean="0"/>
              <a:t>02/02/2022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62D36-39FF-2043-A12F-3CF488CEC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9EAED-55C6-B64F-B821-181792F71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DB479-2590-A44C-B2F0-0F98F42688B9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55827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E9494E88-DD88-E54C-9592-341E236C4E82}"/>
              </a:ext>
            </a:extLst>
          </p:cNvPr>
          <p:cNvSpPr/>
          <p:nvPr userDrawn="1"/>
        </p:nvSpPr>
        <p:spPr>
          <a:xfrm>
            <a:off x="1" y="482"/>
            <a:ext cx="12192001" cy="685751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</p:spTree>
    <p:extLst>
      <p:ext uri="{BB962C8B-B14F-4D97-AF65-F5344CB8AC3E}">
        <p14:creationId xmlns:p14="http://schemas.microsoft.com/office/powerpoint/2010/main" val="1473376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3" r:id="rId3"/>
  </p:sldLayoutIdLst>
  <p:hf hdr="0" ftr="0" dt="0"/>
  <p:txStyles>
    <p:titleStyle>
      <a:lvl1pPr algn="l" defTabSz="554475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19" indent="-138619" algn="l" defTabSz="554475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56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093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30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567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04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043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278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516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37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475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12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8949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186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423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660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7898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E9494E88-DD88-E54C-9592-341E236C4E82}"/>
              </a:ext>
            </a:extLst>
          </p:cNvPr>
          <p:cNvSpPr/>
          <p:nvPr userDrawn="1"/>
        </p:nvSpPr>
        <p:spPr>
          <a:xfrm>
            <a:off x="1" y="482"/>
            <a:ext cx="12192001" cy="685751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</p:spTree>
    <p:extLst>
      <p:ext uri="{BB962C8B-B14F-4D97-AF65-F5344CB8AC3E}">
        <p14:creationId xmlns:p14="http://schemas.microsoft.com/office/powerpoint/2010/main" val="415245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hdr="0" ftr="0" dt="0"/>
  <p:txStyles>
    <p:titleStyle>
      <a:lvl1pPr algn="l" defTabSz="554475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19" indent="-138619" algn="l" defTabSz="554475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56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093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30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567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04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043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278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516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37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475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12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8949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186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423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660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7898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Texto, Calendário&#10;&#10;Descrição gerada automaticamente">
            <a:extLst>
              <a:ext uri="{FF2B5EF4-FFF2-40B4-BE49-F238E27FC236}">
                <a16:creationId xmlns:a16="http://schemas.microsoft.com/office/drawing/2014/main" id="{81B465D8-DF64-4C3A-9503-0E3891809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44" y="239151"/>
            <a:ext cx="3858242" cy="6858000"/>
          </a:xfrm>
          <a:prstGeom prst="rect">
            <a:avLst/>
          </a:prstGeom>
        </p:spPr>
      </p:pic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D0B3E112-F728-41BB-8719-76C5A9B9EA9A}"/>
              </a:ext>
            </a:extLst>
          </p:cNvPr>
          <p:cNvCxnSpPr/>
          <p:nvPr/>
        </p:nvCxnSpPr>
        <p:spPr>
          <a:xfrm flipV="1">
            <a:off x="3319975" y="815926"/>
            <a:ext cx="1744394" cy="25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DB9540A1-36DE-400E-B5D2-01256AB7AC5B}"/>
              </a:ext>
            </a:extLst>
          </p:cNvPr>
          <p:cNvSpPr/>
          <p:nvPr/>
        </p:nvSpPr>
        <p:spPr>
          <a:xfrm>
            <a:off x="5289452" y="393895"/>
            <a:ext cx="2926080" cy="815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EXCLUIR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AC269E6-14E3-48AF-B432-AF7D1CB6A186}"/>
              </a:ext>
            </a:extLst>
          </p:cNvPr>
          <p:cNvSpPr/>
          <p:nvPr/>
        </p:nvSpPr>
        <p:spPr>
          <a:xfrm>
            <a:off x="4443046" y="4794738"/>
            <a:ext cx="2926080" cy="815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PONTOS 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2A8F4820-A8FF-4FD6-815F-C7C82CEB4CC4}"/>
              </a:ext>
            </a:extLst>
          </p:cNvPr>
          <p:cNvCxnSpPr/>
          <p:nvPr/>
        </p:nvCxnSpPr>
        <p:spPr>
          <a:xfrm>
            <a:off x="2148165" y="4965895"/>
            <a:ext cx="2916204" cy="2368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837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07F2819D-5CE2-4916-8031-DD4B1248F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89" y="182881"/>
            <a:ext cx="3855775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5E278C9-77C3-4338-86CE-14BE84A207AD}"/>
              </a:ext>
            </a:extLst>
          </p:cNvPr>
          <p:cNvSpPr/>
          <p:nvPr/>
        </p:nvSpPr>
        <p:spPr>
          <a:xfrm>
            <a:off x="5542671" y="2616591"/>
            <a:ext cx="3855775" cy="1448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+ PONTOS ESPECIAIS!</a:t>
            </a:r>
          </a:p>
          <a:p>
            <a:pPr algn="ctr"/>
            <a:r>
              <a:rPr lang="pt-BR" dirty="0"/>
              <a:t>AGILIDADE!</a:t>
            </a:r>
          </a:p>
          <a:p>
            <a:pPr algn="ctr"/>
            <a:r>
              <a:rPr lang="pt-BR" dirty="0"/>
              <a:t>TODO MUNDO GANHA!</a:t>
            </a:r>
          </a:p>
          <a:p>
            <a:pPr algn="ctr"/>
            <a:r>
              <a:rPr lang="pt-BR" dirty="0"/>
              <a:t>ILIMITADO!</a:t>
            </a:r>
          </a:p>
          <a:p>
            <a:pPr algn="ctr"/>
            <a:endParaRPr lang="pt-BR" dirty="0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0464B4F7-24A0-41D9-A295-827A6732895E}"/>
              </a:ext>
            </a:extLst>
          </p:cNvPr>
          <p:cNvCxnSpPr/>
          <p:nvPr/>
        </p:nvCxnSpPr>
        <p:spPr>
          <a:xfrm>
            <a:off x="2250831" y="3235569"/>
            <a:ext cx="3545058" cy="3938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1D6F17FE-3501-4A26-B95C-C3A9EEE8ABE5}"/>
              </a:ext>
            </a:extLst>
          </p:cNvPr>
          <p:cNvSpPr/>
          <p:nvPr/>
        </p:nvSpPr>
        <p:spPr>
          <a:xfrm>
            <a:off x="2940148" y="2799471"/>
            <a:ext cx="984738" cy="4360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EXCLUIR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7067CA1-B3D0-42EC-9614-8AFB243B32C9}"/>
              </a:ext>
            </a:extLst>
          </p:cNvPr>
          <p:cNvSpPr/>
          <p:nvPr/>
        </p:nvSpPr>
        <p:spPr>
          <a:xfrm>
            <a:off x="912675" y="3854546"/>
            <a:ext cx="3152888" cy="24337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CONHEÇA O PROGRAMA ALIANÇA E CONQUISTE MUITOS PONTOS PARA RESGATE NO MEU MUNDO AVON</a:t>
            </a:r>
          </a:p>
          <a:p>
            <a:pPr algn="ctr"/>
            <a:r>
              <a:rPr lang="pt-BR" dirty="0"/>
              <a:t>FALE COM SUA EMPRESÁRIA DA BELEZA AVON OU ACESSE SUA PAGINA NO SITE AVON </a:t>
            </a: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8459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id="{613EFD50-5E2E-4705-A6B5-2EA478AF8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79" y="281354"/>
            <a:ext cx="3855775" cy="6858000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D48D2765-39E8-48BB-8344-48FE5EF0A6FF}"/>
              </a:ext>
            </a:extLst>
          </p:cNvPr>
          <p:cNvCxnSpPr/>
          <p:nvPr/>
        </p:nvCxnSpPr>
        <p:spPr>
          <a:xfrm flipV="1">
            <a:off x="3756074" y="576775"/>
            <a:ext cx="1744394" cy="25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159EF53C-3539-40E5-A73F-F4E2F6FD9462}"/>
              </a:ext>
            </a:extLst>
          </p:cNvPr>
          <p:cNvSpPr/>
          <p:nvPr/>
        </p:nvSpPr>
        <p:spPr>
          <a:xfrm>
            <a:off x="5725551" y="154744"/>
            <a:ext cx="2926080" cy="815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EXCLUIR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8A9597A-5CF7-46E4-8192-CA5450BC3AF8}"/>
              </a:ext>
            </a:extLst>
          </p:cNvPr>
          <p:cNvSpPr/>
          <p:nvPr/>
        </p:nvSpPr>
        <p:spPr>
          <a:xfrm>
            <a:off x="743863" y="4944794"/>
            <a:ext cx="3012211" cy="14982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r>
              <a:rPr lang="pt-BR" dirty="0"/>
              <a:t>CONHEÇA O PROGRAMA ALIANÇA E CONQUISTE MUITOS PONTOS</a:t>
            </a:r>
          </a:p>
          <a:p>
            <a:pPr algn="ctr"/>
            <a:r>
              <a:rPr lang="pt-BR" dirty="0"/>
              <a:t>FALE COM SUA EMPRESÁRIA DA BELEZA AVON  </a:t>
            </a: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8441131"/>
      </p:ext>
    </p:extLst>
  </p:cSld>
  <p:clrMapOvr>
    <a:masterClrMapping/>
  </p:clrMapOvr>
</p:sld>
</file>

<file path=ppt/theme/theme1.xml><?xml version="1.0" encoding="utf-8"?>
<a:theme xmlns:a="http://schemas.openxmlformats.org/drawingml/2006/main" name="Agenda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ov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5344F9C-67D8-1C43-8AA2-8CD247C9C266}"/>
    </a:ext>
  </a:extLst>
</a:theme>
</file>

<file path=ppt/theme/theme4.xml><?xml version="1.0" encoding="utf-8"?>
<a:theme xmlns:a="http://schemas.openxmlformats.org/drawingml/2006/main" name="3_Cov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5344F9C-67D8-1C43-8AA2-8CD247C9C266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AA8280763C8746B37C865E8697D3F0" ma:contentTypeVersion="7" ma:contentTypeDescription="Create a new document." ma:contentTypeScope="" ma:versionID="2ad30420f3887847964c9b88c7a98111">
  <xsd:schema xmlns:xsd="http://www.w3.org/2001/XMLSchema" xmlns:xs="http://www.w3.org/2001/XMLSchema" xmlns:p="http://schemas.microsoft.com/office/2006/metadata/properties" xmlns:ns2="4fcf5f12-9236-430b-8faf-2b98bb94c21e" targetNamespace="http://schemas.microsoft.com/office/2006/metadata/properties" ma:root="true" ma:fieldsID="410c5845e1f07566b9260a7220c9121f" ns2:_="">
    <xsd:import namespace="4fcf5f12-9236-430b-8faf-2b98bb94c2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cf5f12-9236-430b-8faf-2b98bb94c2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3C84E1C-C0FE-4197-923C-61B22230ED3A}">
  <ds:schemaRefs>
    <ds:schemaRef ds:uri="4fcf5f12-9236-430b-8faf-2b98bb94c2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AD44690-49CD-41FB-908B-174E992153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15293A-431A-4184-9F8B-21E70F354D16}">
  <ds:schemaRefs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documentManagement/types"/>
    <ds:schemaRef ds:uri="4fcf5f12-9236-430b-8faf-2b98bb94c21e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2650</TotalTime>
  <Words>59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Zona Pro</vt:lpstr>
      <vt:lpstr>Zona Pro Black</vt:lpstr>
      <vt:lpstr>Zona Pro Light</vt:lpstr>
      <vt:lpstr>Agenda</vt:lpstr>
      <vt:lpstr>Office Theme</vt:lpstr>
      <vt:lpstr>2_Cover page</vt:lpstr>
      <vt:lpstr>3_Cover page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Guilherme Marinho/SPO/BR</dc:creator>
  <cp:lastModifiedBy>Edna Araujo/SPO/BR</cp:lastModifiedBy>
  <cp:revision>58</cp:revision>
  <dcterms:created xsi:type="dcterms:W3CDTF">2021-05-31T16:46:56Z</dcterms:created>
  <dcterms:modified xsi:type="dcterms:W3CDTF">2022-02-02T14:54:55Z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0x01010062AA8280763C8746B37C865E8697D3F0</vt:lpwstr>
  </property>
</Properties>
</file>