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146850747" r:id="rId2"/>
    <p:sldId id="2146850748" r:id="rId3"/>
    <p:sldId id="2146850749" r:id="rId4"/>
    <p:sldId id="2146850750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62F68C-4B9B-441E-901E-A3354B857A28}" v="16" dt="2022-02-03T21:16:46.8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an Caprini/LAR/BR" userId="cea7ad7c-44f3-47ee-b831-6e669b0a3f57" providerId="ADAL" clId="{B662F68C-4B9B-441E-901E-A3354B857A28}"/>
    <pc:docChg chg="undo custSel addSld delSld modSld sldOrd">
      <pc:chgData name="Luan Caprini/LAR/BR" userId="cea7ad7c-44f3-47ee-b831-6e669b0a3f57" providerId="ADAL" clId="{B662F68C-4B9B-441E-901E-A3354B857A28}" dt="2022-02-03T21:29:53.734" v="1428" actId="20577"/>
      <pc:docMkLst>
        <pc:docMk/>
      </pc:docMkLst>
      <pc:sldChg chg="addSp delSp modSp mod">
        <pc:chgData name="Luan Caprini/LAR/BR" userId="cea7ad7c-44f3-47ee-b831-6e669b0a3f57" providerId="ADAL" clId="{B662F68C-4B9B-441E-901E-A3354B857A28}" dt="2022-02-03T21:08:19.450" v="818" actId="14100"/>
        <pc:sldMkLst>
          <pc:docMk/>
          <pc:sldMk cId="3386160641" sldId="2146850747"/>
        </pc:sldMkLst>
        <pc:spChg chg="mod">
          <ac:chgData name="Luan Caprini/LAR/BR" userId="cea7ad7c-44f3-47ee-b831-6e669b0a3f57" providerId="ADAL" clId="{B662F68C-4B9B-441E-901E-A3354B857A28}" dt="2022-02-03T20:42:40.407" v="206" actId="20577"/>
          <ac:spMkLst>
            <pc:docMk/>
            <pc:sldMk cId="3386160641" sldId="2146850747"/>
            <ac:spMk id="6" creationId="{7C44C8CD-2CC8-4004-A450-7343BBB5E5D1}"/>
          </ac:spMkLst>
        </pc:spChg>
        <pc:spChg chg="mod">
          <ac:chgData name="Luan Caprini/LAR/BR" userId="cea7ad7c-44f3-47ee-b831-6e669b0a3f57" providerId="ADAL" clId="{B662F68C-4B9B-441E-901E-A3354B857A28}" dt="2022-02-03T20:43:04.594" v="223" actId="1076"/>
          <ac:spMkLst>
            <pc:docMk/>
            <pc:sldMk cId="3386160641" sldId="2146850747"/>
            <ac:spMk id="15" creationId="{7CC812D4-F4B8-4A8F-BC73-162A722E07E1}"/>
          </ac:spMkLst>
        </pc:spChg>
        <pc:spChg chg="mod">
          <ac:chgData name="Luan Caprini/LAR/BR" userId="cea7ad7c-44f3-47ee-b831-6e669b0a3f57" providerId="ADAL" clId="{B662F68C-4B9B-441E-901E-A3354B857A28}" dt="2022-02-03T20:43:09.635" v="224" actId="14100"/>
          <ac:spMkLst>
            <pc:docMk/>
            <pc:sldMk cId="3386160641" sldId="2146850747"/>
            <ac:spMk id="18" creationId="{392F6751-65D1-4EF5-BD41-FAA0EE4FD29E}"/>
          </ac:spMkLst>
        </pc:spChg>
        <pc:graphicFrameChg chg="del">
          <ac:chgData name="Luan Caprini/LAR/BR" userId="cea7ad7c-44f3-47ee-b831-6e669b0a3f57" providerId="ADAL" clId="{B662F68C-4B9B-441E-901E-A3354B857A28}" dt="2022-02-03T21:08:08.946" v="813" actId="478"/>
          <ac:graphicFrameMkLst>
            <pc:docMk/>
            <pc:sldMk cId="3386160641" sldId="2146850747"/>
            <ac:graphicFrameMk id="2" creationId="{FE609D16-6537-488F-8458-1318232C68DA}"/>
          </ac:graphicFrameMkLst>
        </pc:graphicFrameChg>
        <pc:graphicFrameChg chg="add mod">
          <ac:chgData name="Luan Caprini/LAR/BR" userId="cea7ad7c-44f3-47ee-b831-6e669b0a3f57" providerId="ADAL" clId="{B662F68C-4B9B-441E-901E-A3354B857A28}" dt="2022-02-03T21:08:19.450" v="818" actId="14100"/>
          <ac:graphicFrameMkLst>
            <pc:docMk/>
            <pc:sldMk cId="3386160641" sldId="2146850747"/>
            <ac:graphicFrameMk id="14" creationId="{99B24878-8D5D-4C02-9958-EC1E208335AD}"/>
          </ac:graphicFrameMkLst>
        </pc:graphicFrameChg>
      </pc:sldChg>
      <pc:sldChg chg="addSp delSp modSp mod">
        <pc:chgData name="Luan Caprini/LAR/BR" userId="cea7ad7c-44f3-47ee-b831-6e669b0a3f57" providerId="ADAL" clId="{B662F68C-4B9B-441E-901E-A3354B857A28}" dt="2022-02-03T21:29:53.734" v="1428" actId="20577"/>
        <pc:sldMkLst>
          <pc:docMk/>
          <pc:sldMk cId="3462715110" sldId="2146850748"/>
        </pc:sldMkLst>
        <pc:spChg chg="add del mod">
          <ac:chgData name="Luan Caprini/LAR/BR" userId="cea7ad7c-44f3-47ee-b831-6e669b0a3f57" providerId="ADAL" clId="{B662F68C-4B9B-441E-901E-A3354B857A28}" dt="2022-02-03T21:12:41.186" v="831" actId="478"/>
          <ac:spMkLst>
            <pc:docMk/>
            <pc:sldMk cId="3462715110" sldId="2146850748"/>
            <ac:spMk id="6" creationId="{D5FE8A75-F1D6-4EDC-B8EE-7F77B95CF2B7}"/>
          </ac:spMkLst>
        </pc:spChg>
        <pc:spChg chg="mod">
          <ac:chgData name="Luan Caprini/LAR/BR" userId="cea7ad7c-44f3-47ee-b831-6e669b0a3f57" providerId="ADAL" clId="{B662F68C-4B9B-441E-901E-A3354B857A28}" dt="2022-02-03T21:29:53.734" v="1428" actId="20577"/>
          <ac:spMkLst>
            <pc:docMk/>
            <pc:sldMk cId="3462715110" sldId="2146850748"/>
            <ac:spMk id="10" creationId="{C0CB358F-C586-4E01-8229-05F7FB2F96DF}"/>
          </ac:spMkLst>
        </pc:spChg>
        <pc:spChg chg="add mod">
          <ac:chgData name="Luan Caprini/LAR/BR" userId="cea7ad7c-44f3-47ee-b831-6e669b0a3f57" providerId="ADAL" clId="{B662F68C-4B9B-441E-901E-A3354B857A28}" dt="2022-02-03T21:29:46.157" v="1426" actId="20577"/>
          <ac:spMkLst>
            <pc:docMk/>
            <pc:sldMk cId="3462715110" sldId="2146850748"/>
            <ac:spMk id="12" creationId="{8635E3EF-FA62-48B4-B0B2-EA2D53565279}"/>
          </ac:spMkLst>
        </pc:spChg>
        <pc:spChg chg="add mod">
          <ac:chgData name="Luan Caprini/LAR/BR" userId="cea7ad7c-44f3-47ee-b831-6e669b0a3f57" providerId="ADAL" clId="{B662F68C-4B9B-441E-901E-A3354B857A28}" dt="2022-02-03T21:13:03.323" v="848" actId="1076"/>
          <ac:spMkLst>
            <pc:docMk/>
            <pc:sldMk cId="3462715110" sldId="2146850748"/>
            <ac:spMk id="13" creationId="{57263E82-F369-46D2-B247-D5E6E0B6A3CE}"/>
          </ac:spMkLst>
        </pc:spChg>
        <pc:spChg chg="add del mod">
          <ac:chgData name="Luan Caprini/LAR/BR" userId="cea7ad7c-44f3-47ee-b831-6e669b0a3f57" providerId="ADAL" clId="{B662F68C-4B9B-441E-901E-A3354B857A28}" dt="2022-02-03T21:07:16.127" v="811" actId="478"/>
          <ac:spMkLst>
            <pc:docMk/>
            <pc:sldMk cId="3462715110" sldId="2146850748"/>
            <ac:spMk id="13" creationId="{7E8A9AE0-42AA-4C68-9A82-D26157C1FD3E}"/>
          </ac:spMkLst>
        </pc:spChg>
        <pc:graphicFrameChg chg="del">
          <ac:chgData name="Luan Caprini/LAR/BR" userId="cea7ad7c-44f3-47ee-b831-6e669b0a3f57" providerId="ADAL" clId="{B662F68C-4B9B-441E-901E-A3354B857A28}" dt="2022-02-03T21:08:27.808" v="819" actId="478"/>
          <ac:graphicFrameMkLst>
            <pc:docMk/>
            <pc:sldMk cId="3462715110" sldId="2146850748"/>
            <ac:graphicFrameMk id="3" creationId="{9E14C0CC-7D87-4A04-A234-ECC4C8A6ECCA}"/>
          </ac:graphicFrameMkLst>
        </pc:graphicFrameChg>
        <pc:graphicFrameChg chg="add mod">
          <ac:chgData name="Luan Caprini/LAR/BR" userId="cea7ad7c-44f3-47ee-b831-6e669b0a3f57" providerId="ADAL" clId="{B662F68C-4B9B-441E-901E-A3354B857A28}" dt="2022-02-03T21:08:36.851" v="822" actId="1076"/>
          <ac:graphicFrameMkLst>
            <pc:docMk/>
            <pc:sldMk cId="3462715110" sldId="2146850748"/>
            <ac:graphicFrameMk id="14" creationId="{F322C638-8ADD-40F5-B6D7-E8F006B254C4}"/>
          </ac:graphicFrameMkLst>
        </pc:graphicFrameChg>
        <pc:cxnChg chg="add del mod">
          <ac:chgData name="Luan Caprini/LAR/BR" userId="cea7ad7c-44f3-47ee-b831-6e669b0a3f57" providerId="ADAL" clId="{B662F68C-4B9B-441E-901E-A3354B857A28}" dt="2022-02-03T21:12:40.729" v="830" actId="478"/>
          <ac:cxnSpMkLst>
            <pc:docMk/>
            <pc:sldMk cId="3462715110" sldId="2146850748"/>
            <ac:cxnSpMk id="5" creationId="{2028F75D-2D3D-4AC2-BCA8-706AE79E0AF4}"/>
          </ac:cxnSpMkLst>
        </pc:cxnChg>
        <pc:cxnChg chg="add del">
          <ac:chgData name="Luan Caprini/LAR/BR" userId="cea7ad7c-44f3-47ee-b831-6e669b0a3f57" providerId="ADAL" clId="{B662F68C-4B9B-441E-901E-A3354B857A28}" dt="2022-02-03T21:12:40.235" v="829" actId="478"/>
          <ac:cxnSpMkLst>
            <pc:docMk/>
            <pc:sldMk cId="3462715110" sldId="2146850748"/>
            <ac:cxnSpMk id="11" creationId="{8B913733-EC14-4AD5-BA84-191FDFFADC27}"/>
          </ac:cxnSpMkLst>
        </pc:cxnChg>
      </pc:sldChg>
      <pc:sldChg chg="add del">
        <pc:chgData name="Luan Caprini/LAR/BR" userId="cea7ad7c-44f3-47ee-b831-6e669b0a3f57" providerId="ADAL" clId="{B662F68C-4B9B-441E-901E-A3354B857A28}" dt="2022-02-03T21:06:52.729" v="795" actId="47"/>
        <pc:sldMkLst>
          <pc:docMk/>
          <pc:sldMk cId="682949363" sldId="2146850749"/>
        </pc:sldMkLst>
      </pc:sldChg>
      <pc:sldChg chg="add">
        <pc:chgData name="Luan Caprini/LAR/BR" userId="cea7ad7c-44f3-47ee-b831-6e669b0a3f57" providerId="ADAL" clId="{B662F68C-4B9B-441E-901E-A3354B857A28}" dt="2022-02-03T21:11:57.901" v="825"/>
        <pc:sldMkLst>
          <pc:docMk/>
          <pc:sldMk cId="1631026897" sldId="2146850749"/>
        </pc:sldMkLst>
      </pc:sldChg>
      <pc:sldChg chg="modSp add del mod">
        <pc:chgData name="Luan Caprini/LAR/BR" userId="cea7ad7c-44f3-47ee-b831-6e669b0a3f57" providerId="ADAL" clId="{B662F68C-4B9B-441E-901E-A3354B857A28}" dt="2022-02-03T21:07:13.256" v="810" actId="47"/>
        <pc:sldMkLst>
          <pc:docMk/>
          <pc:sldMk cId="3936150785" sldId="2146850749"/>
        </pc:sldMkLst>
        <pc:spChg chg="mod">
          <ac:chgData name="Luan Caprini/LAR/BR" userId="cea7ad7c-44f3-47ee-b831-6e669b0a3f57" providerId="ADAL" clId="{B662F68C-4B9B-441E-901E-A3354B857A28}" dt="2022-02-03T21:06:58.929" v="809" actId="20577"/>
          <ac:spMkLst>
            <pc:docMk/>
            <pc:sldMk cId="3936150785" sldId="2146850749"/>
            <ac:spMk id="13" creationId="{7E8A9AE0-42AA-4C68-9A82-D26157C1FD3E}"/>
          </ac:spMkLst>
        </pc:spChg>
      </pc:sldChg>
      <pc:sldChg chg="addSp delSp modSp add mod ord">
        <pc:chgData name="Luan Caprini/LAR/BR" userId="cea7ad7c-44f3-47ee-b831-6e669b0a3f57" providerId="ADAL" clId="{B662F68C-4B9B-441E-901E-A3354B857A28}" dt="2022-02-03T21:29:37.615" v="1422" actId="20577"/>
        <pc:sldMkLst>
          <pc:docMk/>
          <pc:sldMk cId="2227182145" sldId="2146850750"/>
        </pc:sldMkLst>
        <pc:spChg chg="add del mod">
          <ac:chgData name="Luan Caprini/LAR/BR" userId="cea7ad7c-44f3-47ee-b831-6e669b0a3f57" providerId="ADAL" clId="{B662F68C-4B9B-441E-901E-A3354B857A28}" dt="2022-02-03T21:17:12.324" v="1045" actId="478"/>
          <ac:spMkLst>
            <pc:docMk/>
            <pc:sldMk cId="2227182145" sldId="2146850750"/>
            <ac:spMk id="6" creationId="{D5FE8A75-F1D6-4EDC-B8EE-7F77B95CF2B7}"/>
          </ac:spMkLst>
        </pc:spChg>
        <pc:spChg chg="del">
          <ac:chgData name="Luan Caprini/LAR/BR" userId="cea7ad7c-44f3-47ee-b831-6e669b0a3f57" providerId="ADAL" clId="{B662F68C-4B9B-441E-901E-A3354B857A28}" dt="2022-02-03T21:15:49.131" v="893" actId="478"/>
          <ac:spMkLst>
            <pc:docMk/>
            <pc:sldMk cId="2227182145" sldId="2146850750"/>
            <ac:spMk id="9" creationId="{6C04BEC0-EA52-44D8-A2C3-E133D4922A45}"/>
          </ac:spMkLst>
        </pc:spChg>
        <pc:spChg chg="del mod">
          <ac:chgData name="Luan Caprini/LAR/BR" userId="cea7ad7c-44f3-47ee-b831-6e669b0a3f57" providerId="ADAL" clId="{B662F68C-4B9B-441E-901E-A3354B857A28}" dt="2022-02-03T21:16:38.363" v="1004" actId="478"/>
          <ac:spMkLst>
            <pc:docMk/>
            <pc:sldMk cId="2227182145" sldId="2146850750"/>
            <ac:spMk id="10" creationId="{C0CB358F-C586-4E01-8229-05F7FB2F96DF}"/>
          </ac:spMkLst>
        </pc:spChg>
        <pc:spChg chg="mod">
          <ac:chgData name="Luan Caprini/LAR/BR" userId="cea7ad7c-44f3-47ee-b831-6e669b0a3f57" providerId="ADAL" clId="{B662F68C-4B9B-441E-901E-A3354B857A28}" dt="2022-02-03T21:29:37.615" v="1422" actId="20577"/>
          <ac:spMkLst>
            <pc:docMk/>
            <pc:sldMk cId="2227182145" sldId="2146850750"/>
            <ac:spMk id="12" creationId="{8635E3EF-FA62-48B4-B0B2-EA2D53565279}"/>
          </ac:spMkLst>
        </pc:spChg>
        <pc:spChg chg="add mod">
          <ac:chgData name="Luan Caprini/LAR/BR" userId="cea7ad7c-44f3-47ee-b831-6e669b0a3f57" providerId="ADAL" clId="{B662F68C-4B9B-441E-901E-A3354B857A28}" dt="2022-02-03T21:14:13.100" v="872" actId="1076"/>
          <ac:spMkLst>
            <pc:docMk/>
            <pc:sldMk cId="2227182145" sldId="2146850750"/>
            <ac:spMk id="13" creationId="{38A44812-B919-4CEB-A2B9-CC08D4CE5EE3}"/>
          </ac:spMkLst>
        </pc:spChg>
        <pc:spChg chg="add mod">
          <ac:chgData name="Luan Caprini/LAR/BR" userId="cea7ad7c-44f3-47ee-b831-6e669b0a3f57" providerId="ADAL" clId="{B662F68C-4B9B-441E-901E-A3354B857A28}" dt="2022-02-03T21:29:15.228" v="1416" actId="20577"/>
          <ac:spMkLst>
            <pc:docMk/>
            <pc:sldMk cId="2227182145" sldId="2146850750"/>
            <ac:spMk id="15" creationId="{0C06526D-7635-4D88-ADAA-E2CE10575AD9}"/>
          </ac:spMkLst>
        </pc:spChg>
        <pc:graphicFrameChg chg="mod">
          <ac:chgData name="Luan Caprini/LAR/BR" userId="cea7ad7c-44f3-47ee-b831-6e669b0a3f57" providerId="ADAL" clId="{B662F68C-4B9B-441E-901E-A3354B857A28}" dt="2022-02-03T21:14:12.181" v="870" actId="14100"/>
          <ac:graphicFrameMkLst>
            <pc:docMk/>
            <pc:sldMk cId="2227182145" sldId="2146850750"/>
            <ac:graphicFrameMk id="14" creationId="{F322C638-8ADD-40F5-B6D7-E8F006B254C4}"/>
          </ac:graphicFrameMkLst>
        </pc:graphicFrameChg>
        <pc:cxnChg chg="mod">
          <ac:chgData name="Luan Caprini/LAR/BR" userId="cea7ad7c-44f3-47ee-b831-6e669b0a3f57" providerId="ADAL" clId="{B662F68C-4B9B-441E-901E-A3354B857A28}" dt="2022-02-03T21:15:54.092" v="895" actId="1076"/>
          <ac:cxnSpMkLst>
            <pc:docMk/>
            <pc:sldMk cId="2227182145" sldId="2146850750"/>
            <ac:cxnSpMk id="5" creationId="{2028F75D-2D3D-4AC2-BCA8-706AE79E0AF4}"/>
          </ac:cxnSpMkLst>
        </pc:cxnChg>
        <pc:cxnChg chg="del mod">
          <ac:chgData name="Luan Caprini/LAR/BR" userId="cea7ad7c-44f3-47ee-b831-6e669b0a3f57" providerId="ADAL" clId="{B662F68C-4B9B-441E-901E-A3354B857A28}" dt="2022-02-03T21:15:51.818" v="894" actId="478"/>
          <ac:cxnSpMkLst>
            <pc:docMk/>
            <pc:sldMk cId="2227182145" sldId="2146850750"/>
            <ac:cxnSpMk id="11" creationId="{8B913733-EC14-4AD5-BA84-191FDFFADC2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D933C-9059-4EBA-9E5B-70DEBB0E9538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7A72B-0A1F-4493-9878-B9952D0EBF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956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 fontAlgn="base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pt-BR" sz="1800" b="0" i="0" u="none" strike="noStrike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B6C8-B418-4BC8-BCBD-146F2860511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719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 fontAlgn="base"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pt-BR" sz="1800" b="0" i="0" u="none" strike="noStrike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7B6C8-B418-4BC8-BCBD-146F2860511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285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B5A27-DF0E-4920-804D-0C364B536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71DB0C-3626-4139-A409-5C53CA929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D0387A-F972-4962-91ED-0EB2D1A2B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2E1F58-5D6F-42F1-ABDE-559262998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8952C9-8E02-495D-BD32-FED0069F1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07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CA24F-EAD5-41D1-87CE-D251817F4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508C29-280C-4DAD-9CFA-1C7D68F3F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A4E409-95B4-44F2-8600-CF58881E2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2F54C9-8E39-47A7-B31F-D041B99C9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AA219A-25AD-4863-85E1-4C6F576DF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99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A0519-C6FA-4E22-BCE9-A969C1E2F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AB755D-A301-458A-9653-043592ABD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B6ACA9-5EA3-47DB-A34A-B2BE9BDB9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D00427-C9DC-46C1-9F14-5687E4739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CE2F6D-12F5-4BFD-9BEC-98F0D75AE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919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E8E12-D03E-4E4F-A2AB-DAC904FFD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2F6579-94E0-4015-BCB6-A3A29BCBDC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E33A0E3-57A7-4903-B224-C4A0D0600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285CBF-6BE4-4BA7-8D9A-9F567ABFE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FDEDA3-7B8F-4C37-8568-3FA95BB7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99B34DA-B879-4481-96AA-F32CB97E4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267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505FAA-973F-4456-8EA0-30415D3A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571DB9-ABD0-450B-9091-AB5E9BBAD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3FA9E5-432E-4186-A8F7-BA97C34FD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0984C6E-AD49-4E7A-968E-DB79C0AB1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F70901A-CAA7-4092-AEA2-9A08435C5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D240F2-AE4E-430F-85EA-08A7A8F46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C5F65A-DEE3-45B9-B50D-B6DC86C95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F5DBA96-9C08-4E92-8CB0-AD7F56E39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36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E6C84-8AC1-48CD-BD6A-0E130266A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D7F55C0-3047-44B8-B577-8241365EF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BE3B10A-4342-4C04-8751-8456A8FCC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83B5EB-260E-4F76-B5C2-370A93C71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7489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F25AF9E-CF6D-4B7F-A38A-E8C4EB492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CC0A061-5EC2-4BDF-89AD-639667442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90AC82-0FC1-41D4-826F-8D0F48677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343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A0099D-FE7D-4595-9CB6-85137BA4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0C23D8-6C60-47E6-9415-48F9C31EC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B8B796-FC83-4DD7-AAB8-A7DCFB403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D22669-82C0-4295-8691-BB595F9B2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CE483A-1713-4BCC-83CF-72AD55938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E3F29C-2742-435E-B577-877DC470D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002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89AA84-2AE8-4A62-A9E6-8F3C729D3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E0F03E7-D268-4F12-A580-AD20478D8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33A864-5C30-47C1-AB5D-2065CFB69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CF9A8B-7B8E-4ADA-8E56-D9BB3AC5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D08148-A5C9-4224-BAB4-3BF8A38D8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3D7F3CD-C9B5-4DFA-A6AC-55BE4483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6416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7C8F06-7310-4F6A-90E1-2CB3A6A1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14DAE0-A01F-41B9-8EEE-114C75F8F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C069CA-E046-411A-94B5-34DE3026B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E0676C-3593-4D4C-A311-38C509D6A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5CF497-2EA8-46F2-ADDC-50A45B69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597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9BF1B5-D082-43FD-AE16-84DF072547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4B49CB-AECD-4F0B-A49F-52B208A1F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E6BD05-33EE-4D4C-8884-364AC8650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BD1D7F-CC2A-400C-A4C0-12A65CF5F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0E444D-2354-49B6-8363-2FEB9059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862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2;p20">
            <a:extLst>
              <a:ext uri="{FF2B5EF4-FFF2-40B4-BE49-F238E27FC236}">
                <a16:creationId xmlns:a16="http://schemas.microsoft.com/office/drawing/2014/main" id="{8CE15FB7-8725-48A8-BB82-222D799E9DD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46" y="0"/>
            <a:ext cx="12190854" cy="68573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82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34FF342-A819-4EEB-BA29-0D5146DB6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55511A-95D3-4620-95F9-F5291C0D8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3A4EA8-AA4B-4819-B887-4129EE28F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14B34-5E25-4A00-B54D-19084A26E123}" type="datetimeFigureOut">
              <a:rPr lang="pt-BR" smtClean="0"/>
              <a:t>03/02/2022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384D36-1C02-4707-853D-65029538F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991975-F141-4209-9879-7DF23A1DA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7CF87-7EAC-4A01-9883-2C56D0998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491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áfico 72" descr="Arco">
            <a:extLst>
              <a:ext uri="{FF2B5EF4-FFF2-40B4-BE49-F238E27FC236}">
                <a16:creationId xmlns:a16="http://schemas.microsoft.com/office/drawing/2014/main" id="{0CA7B513-E184-4805-87D9-0DA96FA7CA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65975" y="-1141525"/>
            <a:ext cx="867295" cy="867295"/>
          </a:xfrm>
          <a:prstGeom prst="rect">
            <a:avLst/>
          </a:prstGeom>
        </p:spPr>
      </p:pic>
      <p:sp>
        <p:nvSpPr>
          <p:cNvPr id="6" name="TextBox 133">
            <a:extLst>
              <a:ext uri="{FF2B5EF4-FFF2-40B4-BE49-F238E27FC236}">
                <a16:creationId xmlns:a16="http://schemas.microsoft.com/office/drawing/2014/main" id="{7C44C8CD-2CC8-4004-A450-7343BBB5E5D1}"/>
              </a:ext>
            </a:extLst>
          </p:cNvPr>
          <p:cNvSpPr txBox="1"/>
          <p:nvPr/>
        </p:nvSpPr>
        <p:spPr>
          <a:xfrm>
            <a:off x="408544" y="243090"/>
            <a:ext cx="11476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600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 w="15875">
                  <a:solidFill>
                    <a:srgbClr val="FFECD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 BILHETE MUDOU!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 w="15875">
                  <a:solidFill>
                    <a:srgbClr val="FFECD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AGORA ELE É 100% DIGITAL!</a:t>
            </a:r>
          </a:p>
        </p:txBody>
      </p:sp>
      <p:pic>
        <p:nvPicPr>
          <p:cNvPr id="7" name="Gráfico 6" descr="Ampulheta cheia estrutura de tópicos">
            <a:extLst>
              <a:ext uri="{FF2B5EF4-FFF2-40B4-BE49-F238E27FC236}">
                <a16:creationId xmlns:a16="http://schemas.microsoft.com/office/drawing/2014/main" id="{6631BB44-37AA-4968-9F17-CC0921B9A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941" y="2451296"/>
            <a:ext cx="812409" cy="81240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39F95B5-01CA-46B3-8530-4CFB2FD03FDD}"/>
              </a:ext>
            </a:extLst>
          </p:cNvPr>
          <p:cNvSpPr txBox="1"/>
          <p:nvPr/>
        </p:nvSpPr>
        <p:spPr>
          <a:xfrm>
            <a:off x="1533379" y="2395835"/>
            <a:ext cx="201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Ponto de contato mais rápido entre você e a Rede</a:t>
            </a:r>
          </a:p>
        </p:txBody>
      </p:sp>
      <p:pic>
        <p:nvPicPr>
          <p:cNvPr id="11" name="Gráfico 10" descr="Mão aberta com planta estrutura de tópicos">
            <a:extLst>
              <a:ext uri="{FF2B5EF4-FFF2-40B4-BE49-F238E27FC236}">
                <a16:creationId xmlns:a16="http://schemas.microsoft.com/office/drawing/2014/main" id="{1143D5F7-4AD0-4C93-8903-784C0C982D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978" y="3562644"/>
            <a:ext cx="914400" cy="91440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CC812D4-F4B8-4A8F-BC73-162A722E07E1}"/>
              </a:ext>
            </a:extLst>
          </p:cNvPr>
          <p:cNvSpPr txBox="1"/>
          <p:nvPr/>
        </p:nvSpPr>
        <p:spPr>
          <a:xfrm>
            <a:off x="1533379" y="3486083"/>
            <a:ext cx="201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Mais ecológico e consciente: fim do uso e impressão em papel</a:t>
            </a:r>
          </a:p>
        </p:txBody>
      </p:sp>
      <p:pic>
        <p:nvPicPr>
          <p:cNvPr id="13" name="Gráfico 12" descr="Catálogo de endereços estrutura de tópicos">
            <a:extLst>
              <a:ext uri="{FF2B5EF4-FFF2-40B4-BE49-F238E27FC236}">
                <a16:creationId xmlns:a16="http://schemas.microsoft.com/office/drawing/2014/main" id="{01D59A88-C603-4663-BF1A-D09E91A4A0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8057" y="4775983"/>
            <a:ext cx="914400" cy="91440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392F6751-65D1-4EF5-BD41-FAA0EE4FD29E}"/>
              </a:ext>
            </a:extLst>
          </p:cNvPr>
          <p:cNvSpPr txBox="1"/>
          <p:nvPr/>
        </p:nvSpPr>
        <p:spPr>
          <a:xfrm>
            <a:off x="1533378" y="4773279"/>
            <a:ext cx="2307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As mesmas informações, agora com link clicáveis! Mais fácil, impossível!</a:t>
            </a:r>
          </a:p>
        </p:txBody>
      </p:sp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99B24878-8D5D-4C02-9958-EC1E208335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777516"/>
              </p:ext>
            </p:extLst>
          </p:nvPr>
        </p:nvGraphicFramePr>
        <p:xfrm>
          <a:off x="7455877" y="278216"/>
          <a:ext cx="4009291" cy="7465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1" imgW="5667219" imgH="10553339" progId="Acrobat.Document.DC">
                  <p:embed/>
                </p:oleObj>
              </mc:Choice>
              <mc:Fallback>
                <p:oleObj name="Acrobat Document" r:id="rId11" imgW="5667219" imgH="10553339" progId="Acrobat.Document.DC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99B24878-8D5D-4C02-9958-EC1E208335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455877" y="278216"/>
                        <a:ext cx="4009291" cy="7465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616064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3">
            <a:extLst>
              <a:ext uri="{FF2B5EF4-FFF2-40B4-BE49-F238E27FC236}">
                <a16:creationId xmlns:a16="http://schemas.microsoft.com/office/drawing/2014/main" id="{1CB87D2F-0C33-43BE-B063-406D9F387EBD}"/>
              </a:ext>
            </a:extLst>
          </p:cNvPr>
          <p:cNvSpPr txBox="1"/>
          <p:nvPr/>
        </p:nvSpPr>
        <p:spPr>
          <a:xfrm>
            <a:off x="408544" y="243090"/>
            <a:ext cx="1147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600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 w="15875">
                  <a:solidFill>
                    <a:srgbClr val="FFECD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COMO USAR?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2028F75D-2D3D-4AC2-BCA8-706AE79E0AF4}"/>
              </a:ext>
            </a:extLst>
          </p:cNvPr>
          <p:cNvCxnSpPr/>
          <p:nvPr/>
        </p:nvCxnSpPr>
        <p:spPr>
          <a:xfrm>
            <a:off x="2426208" y="2883438"/>
            <a:ext cx="146304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D5FE8A75-F1D6-4EDC-B8EE-7F77B95CF2B7}"/>
              </a:ext>
            </a:extLst>
          </p:cNvPr>
          <p:cNvSpPr txBox="1"/>
          <p:nvPr/>
        </p:nvSpPr>
        <p:spPr>
          <a:xfrm>
            <a:off x="4087846" y="1685856"/>
            <a:ext cx="201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1. Preencha normalmente as informações do Bilhete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C04BEC0-EA52-44D8-A2C3-E133D4922A45}"/>
              </a:ext>
            </a:extLst>
          </p:cNvPr>
          <p:cNvSpPr txBox="1"/>
          <p:nvPr/>
        </p:nvSpPr>
        <p:spPr>
          <a:xfrm>
            <a:off x="4161210" y="3094872"/>
            <a:ext cx="201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2. Clique no botão “ Bilhete Digital” e Gere um PDF compartilhável.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0CB358F-C586-4E01-8229-05F7FB2F96DF}"/>
              </a:ext>
            </a:extLst>
          </p:cNvPr>
          <p:cNvSpPr txBox="1"/>
          <p:nvPr/>
        </p:nvSpPr>
        <p:spPr>
          <a:xfrm>
            <a:off x="4152821" y="4571979"/>
            <a:ext cx="23886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3. Agora use o </a:t>
            </a:r>
            <a:r>
              <a:rPr lang="pt-BR" dirty="0" err="1">
                <a:solidFill>
                  <a:schemeClr val="bg1"/>
                </a:solidFill>
              </a:rPr>
              <a:t>Whatsapp</a:t>
            </a:r>
            <a:r>
              <a:rPr lang="pt-BR" dirty="0">
                <a:solidFill>
                  <a:schemeClr val="bg1"/>
                </a:solidFill>
              </a:rPr>
              <a:t> para enviar esse Bilhete Digital para todas as suas Representantes.</a:t>
            </a:r>
          </a:p>
          <a:p>
            <a:r>
              <a:rPr lang="pt-BR" dirty="0">
                <a:solidFill>
                  <a:schemeClr val="bg1"/>
                </a:solidFill>
              </a:rPr>
              <a:t>Conte com a ajuda da sua Empresária!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8B913733-EC14-4AD5-BA84-191FDFFADC27}"/>
              </a:ext>
            </a:extLst>
          </p:cNvPr>
          <p:cNvCxnSpPr/>
          <p:nvPr/>
        </p:nvCxnSpPr>
        <p:spPr>
          <a:xfrm>
            <a:off x="2591814" y="3865831"/>
            <a:ext cx="146304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635E3EF-FA62-48B4-B0B2-EA2D53565279}"/>
              </a:ext>
            </a:extLst>
          </p:cNvPr>
          <p:cNvSpPr txBox="1"/>
          <p:nvPr/>
        </p:nvSpPr>
        <p:spPr>
          <a:xfrm>
            <a:off x="7652570" y="1170098"/>
            <a:ext cx="347421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Quando enviar?</a:t>
            </a:r>
          </a:p>
          <a:p>
            <a:r>
              <a:rPr lang="pt-BR" dirty="0">
                <a:solidFill>
                  <a:schemeClr val="bg1"/>
                </a:solidFill>
              </a:rPr>
              <a:t>No 1° Dia da Campanha. Programe-se!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b="1" dirty="0">
                <a:solidFill>
                  <a:schemeClr val="bg1"/>
                </a:solidFill>
              </a:rPr>
              <a:t>Onde Enviar?</a:t>
            </a:r>
          </a:p>
          <a:p>
            <a:r>
              <a:rPr lang="pt-BR" dirty="0">
                <a:solidFill>
                  <a:schemeClr val="bg1"/>
                </a:solidFill>
              </a:rPr>
              <a:t>Por </a:t>
            </a:r>
            <a:r>
              <a:rPr lang="pt-BR" dirty="0" err="1">
                <a:solidFill>
                  <a:schemeClr val="bg1"/>
                </a:solidFill>
              </a:rPr>
              <a:t>Whatsapp</a:t>
            </a:r>
            <a:r>
              <a:rPr lang="pt-BR" dirty="0">
                <a:solidFill>
                  <a:schemeClr val="bg1"/>
                </a:solidFill>
              </a:rPr>
              <a:t>! Direto para celular da sua Representante.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</a:rPr>
              <a:t>*Você pode fazer uma </a:t>
            </a:r>
            <a:r>
              <a:rPr lang="pt-BR" sz="1400" b="1" dirty="0">
                <a:solidFill>
                  <a:schemeClr val="bg1"/>
                </a:solidFill>
              </a:rPr>
              <a:t>lista de transmissão do </a:t>
            </a:r>
            <a:r>
              <a:rPr lang="pt-BR" sz="1400" b="1" dirty="0" err="1">
                <a:solidFill>
                  <a:schemeClr val="bg1"/>
                </a:solidFill>
              </a:rPr>
              <a:t>Whatsapp</a:t>
            </a:r>
            <a:r>
              <a:rPr lang="pt-BR" sz="1400" b="1" dirty="0">
                <a:solidFill>
                  <a:schemeClr val="bg1"/>
                </a:solidFill>
              </a:rPr>
              <a:t> </a:t>
            </a:r>
            <a:r>
              <a:rPr lang="pt-BR" sz="1400" dirty="0">
                <a:solidFill>
                  <a:schemeClr val="bg1"/>
                </a:solidFill>
              </a:rPr>
              <a:t>para deixar esse envio mais fácil. </a:t>
            </a:r>
          </a:p>
          <a:p>
            <a:r>
              <a:rPr lang="pt-BR" sz="1400" dirty="0">
                <a:solidFill>
                  <a:schemeClr val="bg1"/>
                </a:solidFill>
              </a:rPr>
              <a:t>Para fazer isso, na parte de “Conversas” do </a:t>
            </a:r>
            <a:r>
              <a:rPr lang="pt-BR" sz="1400" dirty="0" err="1">
                <a:solidFill>
                  <a:schemeClr val="bg1"/>
                </a:solidFill>
              </a:rPr>
              <a:t>Whatsapp</a:t>
            </a:r>
            <a:r>
              <a:rPr lang="pt-BR" sz="1400" dirty="0">
                <a:solidFill>
                  <a:schemeClr val="bg1"/>
                </a:solidFill>
              </a:rPr>
              <a:t>, clique em “Listas de Transmissão” no canto superior esquerdo, depois em “Nova Lista” na parte inferior e adicione todas as representantes do seu setor (é necessário ter todos os contatos das suas Representantes salvos na sua agenda). Ficou fácil, vai?</a:t>
            </a:r>
          </a:p>
          <a:p>
            <a:endParaRPr lang="pt-BR" sz="1400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</p:txBody>
      </p:sp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F322C638-8ADD-40F5-B6D7-E8F006B254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783735"/>
              </p:ext>
            </p:extLst>
          </p:nvPr>
        </p:nvGraphicFramePr>
        <p:xfrm>
          <a:off x="252379" y="990193"/>
          <a:ext cx="2905349" cy="5409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219" imgH="10553339" progId="Acrobat.Document.DC">
                  <p:embed/>
                </p:oleObj>
              </mc:Choice>
              <mc:Fallback>
                <p:oleObj name="Acrobat Document" r:id="rId2" imgW="5667219" imgH="10553339" progId="Acrobat.Document.DC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F322C638-8ADD-40F5-B6D7-E8F006B25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2379" y="990193"/>
                        <a:ext cx="2905349" cy="5409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>
            <a:extLst>
              <a:ext uri="{FF2B5EF4-FFF2-40B4-BE49-F238E27FC236}">
                <a16:creationId xmlns:a16="http://schemas.microsoft.com/office/drawing/2014/main" id="{57263E82-F369-46D2-B247-D5E6E0B6A3CE}"/>
              </a:ext>
            </a:extLst>
          </p:cNvPr>
          <p:cNvSpPr txBox="1"/>
          <p:nvPr/>
        </p:nvSpPr>
        <p:spPr>
          <a:xfrm>
            <a:off x="10340633" y="112358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Versão GDR</a:t>
            </a:r>
          </a:p>
        </p:txBody>
      </p:sp>
    </p:spTree>
    <p:extLst>
      <p:ext uri="{BB962C8B-B14F-4D97-AF65-F5344CB8AC3E}">
        <p14:creationId xmlns:p14="http://schemas.microsoft.com/office/powerpoint/2010/main" val="346271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áfico 72" descr="Arco">
            <a:extLst>
              <a:ext uri="{FF2B5EF4-FFF2-40B4-BE49-F238E27FC236}">
                <a16:creationId xmlns:a16="http://schemas.microsoft.com/office/drawing/2014/main" id="{0CA7B513-E184-4805-87D9-0DA96FA7CA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65975" y="-1141525"/>
            <a:ext cx="867295" cy="867295"/>
          </a:xfrm>
          <a:prstGeom prst="rect">
            <a:avLst/>
          </a:prstGeom>
        </p:spPr>
      </p:pic>
      <p:sp>
        <p:nvSpPr>
          <p:cNvPr id="6" name="TextBox 133">
            <a:extLst>
              <a:ext uri="{FF2B5EF4-FFF2-40B4-BE49-F238E27FC236}">
                <a16:creationId xmlns:a16="http://schemas.microsoft.com/office/drawing/2014/main" id="{7C44C8CD-2CC8-4004-A450-7343BBB5E5D1}"/>
              </a:ext>
            </a:extLst>
          </p:cNvPr>
          <p:cNvSpPr txBox="1"/>
          <p:nvPr/>
        </p:nvSpPr>
        <p:spPr>
          <a:xfrm>
            <a:off x="408544" y="243090"/>
            <a:ext cx="11476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600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 w="15875">
                  <a:solidFill>
                    <a:srgbClr val="FFECD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 BILHETE MUDOU!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 w="15875">
                  <a:solidFill>
                    <a:srgbClr val="FFECD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AGORA ELE É 100% DIGITAL!</a:t>
            </a:r>
          </a:p>
        </p:txBody>
      </p:sp>
      <p:pic>
        <p:nvPicPr>
          <p:cNvPr id="7" name="Gráfico 6" descr="Ampulheta cheia estrutura de tópicos">
            <a:extLst>
              <a:ext uri="{FF2B5EF4-FFF2-40B4-BE49-F238E27FC236}">
                <a16:creationId xmlns:a16="http://schemas.microsoft.com/office/drawing/2014/main" id="{6631BB44-37AA-4968-9F17-CC0921B9A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941" y="2451296"/>
            <a:ext cx="812409" cy="81240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39F95B5-01CA-46B3-8530-4CFB2FD03FDD}"/>
              </a:ext>
            </a:extLst>
          </p:cNvPr>
          <p:cNvSpPr txBox="1"/>
          <p:nvPr/>
        </p:nvSpPr>
        <p:spPr>
          <a:xfrm>
            <a:off x="1533379" y="2395835"/>
            <a:ext cx="201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Ponto de contato mais rápido entre você e a Rede</a:t>
            </a:r>
          </a:p>
        </p:txBody>
      </p:sp>
      <p:pic>
        <p:nvPicPr>
          <p:cNvPr id="11" name="Gráfico 10" descr="Mão aberta com planta estrutura de tópicos">
            <a:extLst>
              <a:ext uri="{FF2B5EF4-FFF2-40B4-BE49-F238E27FC236}">
                <a16:creationId xmlns:a16="http://schemas.microsoft.com/office/drawing/2014/main" id="{1143D5F7-4AD0-4C93-8903-784C0C982D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978" y="3562644"/>
            <a:ext cx="914400" cy="91440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CC812D4-F4B8-4A8F-BC73-162A722E07E1}"/>
              </a:ext>
            </a:extLst>
          </p:cNvPr>
          <p:cNvSpPr txBox="1"/>
          <p:nvPr/>
        </p:nvSpPr>
        <p:spPr>
          <a:xfrm>
            <a:off x="1533379" y="3486083"/>
            <a:ext cx="201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Mais ecológico e consciente: fim do uso e impressão em papel</a:t>
            </a:r>
          </a:p>
        </p:txBody>
      </p:sp>
      <p:pic>
        <p:nvPicPr>
          <p:cNvPr id="13" name="Gráfico 12" descr="Catálogo de endereços estrutura de tópicos">
            <a:extLst>
              <a:ext uri="{FF2B5EF4-FFF2-40B4-BE49-F238E27FC236}">
                <a16:creationId xmlns:a16="http://schemas.microsoft.com/office/drawing/2014/main" id="{01D59A88-C603-4663-BF1A-D09E91A4A0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8057" y="4775983"/>
            <a:ext cx="914400" cy="91440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392F6751-65D1-4EF5-BD41-FAA0EE4FD29E}"/>
              </a:ext>
            </a:extLst>
          </p:cNvPr>
          <p:cNvSpPr txBox="1"/>
          <p:nvPr/>
        </p:nvSpPr>
        <p:spPr>
          <a:xfrm>
            <a:off x="1533378" y="4773279"/>
            <a:ext cx="2307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As mesmas informações, agora com link clicáveis! Mais fácil, impossível!</a:t>
            </a:r>
          </a:p>
        </p:txBody>
      </p:sp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99B24878-8D5D-4C02-9958-EC1E208335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55877" y="278216"/>
          <a:ext cx="4009291" cy="7465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1" imgW="5667219" imgH="10553339" progId="Acrobat.Document.DC">
                  <p:embed/>
                </p:oleObj>
              </mc:Choice>
              <mc:Fallback>
                <p:oleObj name="Acrobat Document" r:id="rId11" imgW="5667219" imgH="10553339" progId="Acrobat.Document.DC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99B24878-8D5D-4C02-9958-EC1E208335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455877" y="278216"/>
                        <a:ext cx="4009291" cy="7465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102689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3">
            <a:extLst>
              <a:ext uri="{FF2B5EF4-FFF2-40B4-BE49-F238E27FC236}">
                <a16:creationId xmlns:a16="http://schemas.microsoft.com/office/drawing/2014/main" id="{1CB87D2F-0C33-43BE-B063-406D9F387EBD}"/>
              </a:ext>
            </a:extLst>
          </p:cNvPr>
          <p:cNvSpPr txBox="1"/>
          <p:nvPr/>
        </p:nvSpPr>
        <p:spPr>
          <a:xfrm>
            <a:off x="408544" y="243090"/>
            <a:ext cx="11476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600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 w="15875">
                  <a:solidFill>
                    <a:srgbClr val="FFECD2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COMO USAR?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2028F75D-2D3D-4AC2-BCA8-706AE79E0AF4}"/>
              </a:ext>
            </a:extLst>
          </p:cNvPr>
          <p:cNvCxnSpPr/>
          <p:nvPr/>
        </p:nvCxnSpPr>
        <p:spPr>
          <a:xfrm>
            <a:off x="2624806" y="1955786"/>
            <a:ext cx="146304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635E3EF-FA62-48B4-B0B2-EA2D53565279}"/>
              </a:ext>
            </a:extLst>
          </p:cNvPr>
          <p:cNvSpPr txBox="1"/>
          <p:nvPr/>
        </p:nvSpPr>
        <p:spPr>
          <a:xfrm>
            <a:off x="7652570" y="1170098"/>
            <a:ext cx="347421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Quando enviar?</a:t>
            </a:r>
          </a:p>
          <a:p>
            <a:r>
              <a:rPr lang="pt-BR" dirty="0">
                <a:solidFill>
                  <a:schemeClr val="bg1"/>
                </a:solidFill>
              </a:rPr>
              <a:t>No 1° Dia da Campanha.</a:t>
            </a:r>
          </a:p>
          <a:p>
            <a:r>
              <a:rPr lang="pt-BR" dirty="0">
                <a:solidFill>
                  <a:schemeClr val="bg1"/>
                </a:solidFill>
              </a:rPr>
              <a:t>Programe-se!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b="1" dirty="0">
                <a:solidFill>
                  <a:schemeClr val="bg1"/>
                </a:solidFill>
              </a:rPr>
              <a:t>Onde Enviar?</a:t>
            </a:r>
          </a:p>
          <a:p>
            <a:r>
              <a:rPr lang="pt-BR" dirty="0">
                <a:solidFill>
                  <a:schemeClr val="bg1"/>
                </a:solidFill>
              </a:rPr>
              <a:t>Por </a:t>
            </a:r>
            <a:r>
              <a:rPr lang="pt-BR" dirty="0" err="1">
                <a:solidFill>
                  <a:schemeClr val="bg1"/>
                </a:solidFill>
              </a:rPr>
              <a:t>Whatsapp</a:t>
            </a:r>
            <a:r>
              <a:rPr lang="pt-BR" dirty="0">
                <a:solidFill>
                  <a:schemeClr val="bg1"/>
                </a:solidFill>
              </a:rPr>
              <a:t>! Direto para o celular da sua Representante.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</a:rPr>
              <a:t>*Você pode fazer uma </a:t>
            </a:r>
            <a:r>
              <a:rPr lang="pt-BR" sz="1400" b="1" dirty="0">
                <a:solidFill>
                  <a:schemeClr val="bg1"/>
                </a:solidFill>
              </a:rPr>
              <a:t>lista de transmissão do </a:t>
            </a:r>
            <a:r>
              <a:rPr lang="pt-BR" sz="1400" b="1" dirty="0" err="1">
                <a:solidFill>
                  <a:schemeClr val="bg1"/>
                </a:solidFill>
              </a:rPr>
              <a:t>Whatsapp</a:t>
            </a:r>
            <a:r>
              <a:rPr lang="pt-BR" sz="1400" b="1" dirty="0">
                <a:solidFill>
                  <a:schemeClr val="bg1"/>
                </a:solidFill>
              </a:rPr>
              <a:t> </a:t>
            </a:r>
            <a:r>
              <a:rPr lang="pt-BR" sz="1400" dirty="0">
                <a:solidFill>
                  <a:schemeClr val="bg1"/>
                </a:solidFill>
              </a:rPr>
              <a:t>para deixar esse envio mais fácil. </a:t>
            </a:r>
          </a:p>
          <a:p>
            <a:r>
              <a:rPr lang="pt-BR" sz="1400" dirty="0">
                <a:solidFill>
                  <a:schemeClr val="bg1"/>
                </a:solidFill>
              </a:rPr>
              <a:t>Para fazer isso, na parte de “Conversas” do </a:t>
            </a:r>
            <a:r>
              <a:rPr lang="pt-BR" sz="1400" dirty="0" err="1">
                <a:solidFill>
                  <a:schemeClr val="bg1"/>
                </a:solidFill>
              </a:rPr>
              <a:t>Whatsapp</a:t>
            </a:r>
            <a:r>
              <a:rPr lang="pt-BR" sz="1400" dirty="0">
                <a:solidFill>
                  <a:schemeClr val="bg1"/>
                </a:solidFill>
              </a:rPr>
              <a:t>, clique em “Listas de Transmissão” no canto superior esquerdo, depois em “Nova Lista” na parte inferior e adicione todas as representantes do seu setor (é necessário ter todos os contatos das suas Representantes salvos na sua agenda). Ficou fácil, vai?</a:t>
            </a:r>
          </a:p>
          <a:p>
            <a:endParaRPr lang="pt-BR" sz="1400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</p:txBody>
      </p:sp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F322C638-8ADD-40F5-B6D7-E8F006B254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379" y="990193"/>
          <a:ext cx="2905349" cy="5409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219" imgH="10553339" progId="Acrobat.Document.DC">
                  <p:embed/>
                </p:oleObj>
              </mc:Choice>
              <mc:Fallback>
                <p:oleObj name="Acrobat Document" r:id="rId2" imgW="5667219" imgH="10553339" progId="Acrobat.Document.DC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F322C638-8ADD-40F5-B6D7-E8F006B25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2379" y="990193"/>
                        <a:ext cx="2905349" cy="5409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>
            <a:extLst>
              <a:ext uri="{FF2B5EF4-FFF2-40B4-BE49-F238E27FC236}">
                <a16:creationId xmlns:a16="http://schemas.microsoft.com/office/drawing/2014/main" id="{38A44812-B919-4CEB-A2B9-CC08D4CE5EE3}"/>
              </a:ext>
            </a:extLst>
          </p:cNvPr>
          <p:cNvSpPr txBox="1"/>
          <p:nvPr/>
        </p:nvSpPr>
        <p:spPr>
          <a:xfrm>
            <a:off x="10340633" y="112358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Versão Empresária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C06526D-7635-4D88-ADAA-E2CE10575AD9}"/>
              </a:ext>
            </a:extLst>
          </p:cNvPr>
          <p:cNvSpPr txBox="1"/>
          <p:nvPr/>
        </p:nvSpPr>
        <p:spPr>
          <a:xfrm>
            <a:off x="4134980" y="1385990"/>
            <a:ext cx="25874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Apoie a sua Gerente de Desenvolvimento da Rede na distribuição dos Bilhetes Digitais para as Representantes!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Organize com ela quem irá fazer a distribuição. Caso ela prefira que você faça, pegue com ela a versão final do Bilhete Digital em PFD e faça o envio para a Rede.</a:t>
            </a:r>
          </a:p>
        </p:txBody>
      </p:sp>
    </p:spTree>
    <p:extLst>
      <p:ext uri="{BB962C8B-B14F-4D97-AF65-F5344CB8AC3E}">
        <p14:creationId xmlns:p14="http://schemas.microsoft.com/office/powerpoint/2010/main" val="22271821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Widescreen</PresentationFormat>
  <Paragraphs>40</Paragraphs>
  <Slides>4</Slides>
  <Notes>2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Roboto</vt:lpstr>
      <vt:lpstr>Zona Pro Black</vt:lpstr>
      <vt:lpstr>Tema do Office</vt:lpstr>
      <vt:lpstr>Acrobat Document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Luan Caprini/LAR/BR</dc:creator>
  <cp:lastModifiedBy>Luan Caprini/LAR/BR</cp:lastModifiedBy>
  <cp:revision>1</cp:revision>
  <dcterms:created xsi:type="dcterms:W3CDTF">2022-02-03T18:57:19Z</dcterms:created>
  <dcterms:modified xsi:type="dcterms:W3CDTF">2022-02-03T21:30:00Z</dcterms:modified>
</cp:coreProperties>
</file>