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1150DD-86A0-43F8-B0BC-F2DD895072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6FF8D34-CED6-44E6-B91C-F054BDE08A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80C2342-4C02-4FAB-AE5B-E0DEBBD4A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9A3AD-CE05-439A-8497-840C4C02B25B}" type="datetimeFigureOut">
              <a:rPr lang="pt-BR" smtClean="0"/>
              <a:t>04/02/2022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B88ACC9-C124-4F0C-B700-D8633A7452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EC916AB-AB6A-4E33-9897-337EFC194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E9E4-1367-4C8B-990D-31987F7B44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3397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C7F1CF-CF4E-46F2-82F1-4BF0E8CDD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441EC42-E084-4EFB-8805-B8DB514F2D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047B217-3065-493F-B3D2-DA70B1E04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9A3AD-CE05-439A-8497-840C4C02B25B}" type="datetimeFigureOut">
              <a:rPr lang="pt-BR" smtClean="0"/>
              <a:t>04/02/2022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861354B-FA32-479E-8560-F43F092C5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E60E4CE-CA20-4C12-8B48-A59D9A1D0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E9E4-1367-4C8B-990D-31987F7B44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7006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CBEABD-52D1-4ED1-B187-3D24AA8DE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84012EE-7075-44CC-A02E-3EF1259C8B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BF9AC57-5007-447E-AAF3-5871345C4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9A3AD-CE05-439A-8497-840C4C02B25B}" type="datetimeFigureOut">
              <a:rPr lang="pt-BR" smtClean="0"/>
              <a:t>04/02/2022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31A9B37-E5E9-4E26-BDA6-8E1366F5C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06B3722-749D-49F4-AA06-81608BA1B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E9E4-1367-4C8B-990D-31987F7B44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3196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FA5A8D-08DA-44FA-8360-3F989FC66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14D4CAC-1654-4A07-9CC0-3A3CB04E50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31376DA-5BF6-42BC-A909-E62023E7DC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60B2DA2-6176-433E-9966-2AFAE76B9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9A3AD-CE05-439A-8497-840C4C02B25B}" type="datetimeFigureOut">
              <a:rPr lang="pt-BR" smtClean="0"/>
              <a:t>04/02/2022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84F34C4-3405-4A32-9783-F278344EF2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090BA4E-9DE6-456C-B6A9-EC6FC9926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E9E4-1367-4C8B-990D-31987F7B44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91873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7CBDBB-9813-4FB3-BE57-7926D28BB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F000B5D-AC52-46C6-AA29-5C7C9F28A3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9D31FAC-9B40-4985-BD8A-D1D4CDD716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8A60C81-87A7-4C57-8352-955BD20829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51835C5B-2122-4AFE-B558-6146088FDD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7AFF89C-14D8-47FC-B4DE-D6120ECB0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9A3AD-CE05-439A-8497-840C4C02B25B}" type="datetimeFigureOut">
              <a:rPr lang="pt-BR" smtClean="0"/>
              <a:t>04/02/2022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2384CAA5-5475-4E80-B48A-A77BA7DF3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ACCADE0D-CAFB-420A-BC73-15CC00EB2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E9E4-1367-4C8B-990D-31987F7B44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2889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F07DD5-A254-4272-8871-9D24505C1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CD1B264-59C4-4562-BF00-EF0D97817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9A3AD-CE05-439A-8497-840C4C02B25B}" type="datetimeFigureOut">
              <a:rPr lang="pt-BR" smtClean="0"/>
              <a:t>04/02/2022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7A50FB2-2C52-45D1-9382-7735B3CF2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320FCAA-3A3F-4D0C-9374-3095A30EE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E9E4-1367-4C8B-990D-31987F7B44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1259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F08AC5CA-38F9-4206-AF6A-DDDFB02AB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9A3AD-CE05-439A-8497-840C4C02B25B}" type="datetimeFigureOut">
              <a:rPr lang="pt-BR" smtClean="0"/>
              <a:t>04/02/2022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0621B6E-F839-4FD2-8A8D-F92CE04C7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4F346DD-B2B3-44EC-B0D3-222C7D9CE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E9E4-1367-4C8B-990D-31987F7B44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1168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F3733B-5A79-4A69-8CCE-7FD5B1AB9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02D2B72-F343-4544-BC7A-55AC0FC5F5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5D47088-341F-4D48-B164-E9EB522B9A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1559C8B-0071-4117-9035-FC40D3E68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9A3AD-CE05-439A-8497-840C4C02B25B}" type="datetimeFigureOut">
              <a:rPr lang="pt-BR" smtClean="0"/>
              <a:t>04/02/2022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C1F058E-6D06-4335-A254-3ED565951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6BFE28A-CDA5-4A8F-BF84-D3347940D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E9E4-1367-4C8B-990D-31987F7B44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1011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D75496-4249-43A8-B1AD-1E5A1F334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6B95941A-2C16-41EA-8E77-05AE14FADD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2D0A40F-D536-40FF-A61C-5F2013CAC6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CCF5DB0-E5B1-4219-AD49-44A5CF7756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9A3AD-CE05-439A-8497-840C4C02B25B}" type="datetimeFigureOut">
              <a:rPr lang="pt-BR" smtClean="0"/>
              <a:t>04/02/2022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E1A4C8F-0A08-4000-96CC-84EF939D4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345B022-6B8B-421C-AF6F-3C35BBE1C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E9E4-1367-4C8B-990D-31987F7B44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563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A52489-3F27-4AB1-9A49-590369ADD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83FFB76-698F-4EC7-BF36-0D4DBB708D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19B40E6-0BCB-4D0A-85FE-9F7A7851B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9A3AD-CE05-439A-8497-840C4C02B25B}" type="datetimeFigureOut">
              <a:rPr lang="pt-BR" smtClean="0"/>
              <a:t>04/02/2022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0B75E79-AFEC-4052-87D5-4E6E652EB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7E07156-AE99-47BC-B2F6-E7E4BF6BA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E9E4-1367-4C8B-990D-31987F7B44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2262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43013BA-7987-4234-A528-DFEE900D37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9E550B2-451D-47D9-93AD-3500E912FC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D7CBF19-5F2C-4299-937C-8C3EEEC087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9A3AD-CE05-439A-8497-840C4C02B25B}" type="datetimeFigureOut">
              <a:rPr lang="pt-BR" smtClean="0"/>
              <a:t>04/02/2022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DD326AC-71F8-4E51-B6D2-5D4A0A447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62529E6-E449-49ED-8097-33176AE08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E9E4-1367-4C8B-990D-31987F7B44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8758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02D2B3E-BF84-45C2-A3CD-BA336D01A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8BD0E56-867E-4637-A42D-C2726FCAAE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D8B0E0D-9F9F-4105-B99F-E0D83D2CE2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9A3AD-CE05-439A-8497-840C4C02B25B}" type="datetimeFigureOut">
              <a:rPr lang="pt-BR" smtClean="0"/>
              <a:t>04/02/2022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E5060D6-C2F3-4E88-9D89-00AF8D3AEA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1A143F2-C4E6-480F-98A0-37FB9C4FA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F2E9E4-1367-4C8B-990D-31987F7B44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7647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jpe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19" Type="http://schemas.openxmlformats.org/officeDocument/2006/relationships/image" Target="../media/image18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ângulo: Cantos Arredondados 23">
            <a:extLst>
              <a:ext uri="{FF2B5EF4-FFF2-40B4-BE49-F238E27FC236}">
                <a16:creationId xmlns:a16="http://schemas.microsoft.com/office/drawing/2014/main" id="{7EEA9B58-9350-4EE7-8CBA-548B93B648D3}"/>
              </a:ext>
            </a:extLst>
          </p:cNvPr>
          <p:cNvSpPr/>
          <p:nvPr/>
        </p:nvSpPr>
        <p:spPr>
          <a:xfrm>
            <a:off x="985766" y="3511337"/>
            <a:ext cx="778707" cy="48487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34" name="Picture 10">
            <a:extLst>
              <a:ext uri="{FF2B5EF4-FFF2-40B4-BE49-F238E27FC236}">
                <a16:creationId xmlns:a16="http://schemas.microsoft.com/office/drawing/2014/main" id="{5587AF14-8D72-49BE-B3B5-9851EC850B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4748" y="1969498"/>
            <a:ext cx="1651912" cy="1651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81358C20-A66B-485E-9222-1DBD683F77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2866" y="3138684"/>
            <a:ext cx="1986170" cy="198617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758C35C4-D2A0-4A63-84AE-85C23C28CE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96" y="3108068"/>
            <a:ext cx="1653662" cy="1653662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7E46A21C-6C60-4D41-98FE-E4DEDD5DF58C}"/>
              </a:ext>
            </a:extLst>
          </p:cNvPr>
          <p:cNvSpPr txBox="1"/>
          <p:nvPr/>
        </p:nvSpPr>
        <p:spPr>
          <a:xfrm>
            <a:off x="325341" y="198783"/>
            <a:ext cx="2669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Zona Pro Black" panose="02010A03040002020004" pitchFamily="50" charset="0"/>
              </a:rPr>
              <a:t>PACOTE DE PRÊMIOS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F4D1BE4-5367-4318-BEA1-F326C1310E56}"/>
              </a:ext>
            </a:extLst>
          </p:cNvPr>
          <p:cNvSpPr/>
          <p:nvPr/>
        </p:nvSpPr>
        <p:spPr>
          <a:xfrm>
            <a:off x="352469" y="1647975"/>
            <a:ext cx="11602970" cy="500091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: Cantos Diagonais Arredondados 6">
            <a:extLst>
              <a:ext uri="{FF2B5EF4-FFF2-40B4-BE49-F238E27FC236}">
                <a16:creationId xmlns:a16="http://schemas.microsoft.com/office/drawing/2014/main" id="{1830272C-2C3E-4263-9578-E025B6734582}"/>
              </a:ext>
            </a:extLst>
          </p:cNvPr>
          <p:cNvSpPr/>
          <p:nvPr/>
        </p:nvSpPr>
        <p:spPr>
          <a:xfrm>
            <a:off x="480043" y="1284851"/>
            <a:ext cx="5093690" cy="597847"/>
          </a:xfrm>
          <a:prstGeom prst="round2DiagRect">
            <a:avLst>
              <a:gd name="adj1" fmla="val 19174"/>
              <a:gd name="adj2" fmla="val 0"/>
            </a:avLst>
          </a:prstGeom>
          <a:solidFill>
            <a:srgbClr val="C00000"/>
          </a:solidFill>
          <a:ln w="19050">
            <a:solidFill>
              <a:srgbClr val="C00000"/>
            </a:solidFill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Zona Pro Black" panose="02010A03040002020004" pitchFamily="50" charset="0"/>
                <a:cs typeface="Calibri"/>
              </a:rPr>
              <a:t>110V </a:t>
            </a:r>
          </a:p>
          <a:p>
            <a:pPr marL="0" marR="0" lvl="0" indent="0" algn="ctr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Zona Pro Black" panose="02010A03040002020004" pitchFamily="50" charset="0"/>
                <a:cs typeface="Calibri"/>
              </a:rPr>
              <a:t>318 GERENTES + 3 </a:t>
            </a:r>
            <a:r>
              <a:rPr kumimoji="0" lang="pt-BR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Zona Pro Black" panose="02010A03040002020004" pitchFamily="50" charset="0"/>
                <a:cs typeface="Calibri"/>
              </a:rPr>
              <a:t>KAs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Zona Pro Black" panose="02010A03040002020004" pitchFamily="50" charset="0"/>
                <a:cs typeface="Calibri"/>
              </a:rPr>
              <a:t> = 321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1B53973-29FE-4ADA-9CE8-FF21882F3E94}"/>
              </a:ext>
            </a:extLst>
          </p:cNvPr>
          <p:cNvSpPr txBox="1"/>
          <p:nvPr/>
        </p:nvSpPr>
        <p:spPr>
          <a:xfrm>
            <a:off x="8293579" y="407724"/>
            <a:ext cx="26363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highlight>
                  <a:srgbClr val="FFFF00"/>
                </a:highlight>
                <a:latin typeface="Zona Pro" panose="02010A03040002020004" pitchFamily="50" charset="0"/>
              </a:rPr>
              <a:t>20 itens</a:t>
            </a:r>
          </a:p>
          <a:p>
            <a:pPr algn="ctr"/>
            <a:r>
              <a:rPr lang="pt-BR" dirty="0">
                <a:highlight>
                  <a:srgbClr val="FFFF00"/>
                </a:highlight>
                <a:latin typeface="Zona Pro" panose="02010A03040002020004" pitchFamily="50" charset="0"/>
              </a:rPr>
              <a:t>R$ 277,80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6B3A428-5238-41A4-994C-BDFBE38327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421" y="2222343"/>
            <a:ext cx="1206657" cy="1206657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FC623AF0-2C05-4BBC-928D-18365E247B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1135" y="2026141"/>
            <a:ext cx="1485196" cy="1485196"/>
          </a:xfrm>
          <a:prstGeom prst="rect">
            <a:avLst/>
          </a:prstGeom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1C8F431D-E926-4989-B661-A1873435E4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0015" y="4761730"/>
            <a:ext cx="1664804" cy="1664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>
            <a:extLst>
              <a:ext uri="{FF2B5EF4-FFF2-40B4-BE49-F238E27FC236}">
                <a16:creationId xmlns:a16="http://schemas.microsoft.com/office/drawing/2014/main" id="{5494491E-F00D-4667-AFC0-8BB296972C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4538" y="4916556"/>
            <a:ext cx="1509977" cy="1509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>
            <a:extLst>
              <a:ext uri="{FF2B5EF4-FFF2-40B4-BE49-F238E27FC236}">
                <a16:creationId xmlns:a16="http://schemas.microsoft.com/office/drawing/2014/main" id="{EF6171E9-B9FF-4C6C-9884-869A793EFD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4443" y="1922206"/>
            <a:ext cx="1651912" cy="1651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>
            <a:extLst>
              <a:ext uri="{FF2B5EF4-FFF2-40B4-BE49-F238E27FC236}">
                <a16:creationId xmlns:a16="http://schemas.microsoft.com/office/drawing/2014/main" id="{D06F4DA6-DB95-4211-881A-B181014768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2612" y="1959586"/>
            <a:ext cx="1621768" cy="1621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566425AE-9693-4E5A-8F2B-106C749B1D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7493" y="3852055"/>
            <a:ext cx="1304018" cy="1304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>
            <a:extLst>
              <a:ext uri="{FF2B5EF4-FFF2-40B4-BE49-F238E27FC236}">
                <a16:creationId xmlns:a16="http://schemas.microsoft.com/office/drawing/2014/main" id="{7738BE5A-2F5C-4ED6-8BAD-50B725D9E6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0170" y="3838072"/>
            <a:ext cx="1343106" cy="1343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>
            <a:extLst>
              <a:ext uri="{FF2B5EF4-FFF2-40B4-BE49-F238E27FC236}">
                <a16:creationId xmlns:a16="http://schemas.microsoft.com/office/drawing/2014/main" id="{97BC8D3D-56D0-408C-8EE6-83625A8990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4234" y="3880318"/>
            <a:ext cx="1105085" cy="1105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2">
            <a:extLst>
              <a:ext uri="{FF2B5EF4-FFF2-40B4-BE49-F238E27FC236}">
                <a16:creationId xmlns:a16="http://schemas.microsoft.com/office/drawing/2014/main" id="{E712D01E-8B1C-46E1-AC8C-53D701F015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1769" y="3499461"/>
            <a:ext cx="1394753" cy="1394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>
            <a:extLst>
              <a:ext uri="{FF2B5EF4-FFF2-40B4-BE49-F238E27FC236}">
                <a16:creationId xmlns:a16="http://schemas.microsoft.com/office/drawing/2014/main" id="{A71D6F65-C1C7-4370-9C1E-2E3AF38594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672" y="5181178"/>
            <a:ext cx="1343106" cy="1343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>
            <a:extLst>
              <a:ext uri="{FF2B5EF4-FFF2-40B4-BE49-F238E27FC236}">
                <a16:creationId xmlns:a16="http://schemas.microsoft.com/office/drawing/2014/main" id="{AB9FE3B8-B722-4ECE-90EE-51BC63848D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6944" y="5096536"/>
            <a:ext cx="1467685" cy="1467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>
            <a:extLst>
              <a:ext uri="{FF2B5EF4-FFF2-40B4-BE49-F238E27FC236}">
                <a16:creationId xmlns:a16="http://schemas.microsoft.com/office/drawing/2014/main" id="{AA216AEC-6A78-4E20-AEF0-854942EFE8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573" y="5243897"/>
            <a:ext cx="1343107" cy="1343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>
            <a:extLst>
              <a:ext uri="{FF2B5EF4-FFF2-40B4-BE49-F238E27FC236}">
                <a16:creationId xmlns:a16="http://schemas.microsoft.com/office/drawing/2014/main" id="{EAA7942F-848C-4488-B68F-A3AFABC6B9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8338" y="5218792"/>
            <a:ext cx="1343148" cy="1343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6" name="Picture 32">
            <a:extLst>
              <a:ext uri="{FF2B5EF4-FFF2-40B4-BE49-F238E27FC236}">
                <a16:creationId xmlns:a16="http://schemas.microsoft.com/office/drawing/2014/main" id="{47775F5D-81A6-4C07-A48F-9E725307C0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2284" y="2165301"/>
            <a:ext cx="1509977" cy="1509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CaixaDeTexto 22">
            <a:extLst>
              <a:ext uri="{FF2B5EF4-FFF2-40B4-BE49-F238E27FC236}">
                <a16:creationId xmlns:a16="http://schemas.microsoft.com/office/drawing/2014/main" id="{35EBF767-33EF-41D4-B273-82DADC382D7C}"/>
              </a:ext>
            </a:extLst>
          </p:cNvPr>
          <p:cNvSpPr txBox="1"/>
          <p:nvPr/>
        </p:nvSpPr>
        <p:spPr>
          <a:xfrm>
            <a:off x="1245704" y="3675278"/>
            <a:ext cx="7232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110V</a:t>
            </a:r>
          </a:p>
        </p:txBody>
      </p:sp>
    </p:spTree>
    <p:extLst>
      <p:ext uri="{BB962C8B-B14F-4D97-AF65-F5344CB8AC3E}">
        <p14:creationId xmlns:p14="http://schemas.microsoft.com/office/powerpoint/2010/main" val="418076206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</Words>
  <Application>Microsoft Office PowerPoint</Application>
  <PresentationFormat>Widescreen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Zona Pro</vt:lpstr>
      <vt:lpstr>Zona Pro Black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Luan Caprini/LAR/BR</dc:creator>
  <cp:lastModifiedBy>Luan Caprini/LAR/BR</cp:lastModifiedBy>
  <cp:revision>1</cp:revision>
  <dcterms:created xsi:type="dcterms:W3CDTF">2022-02-04T14:16:11Z</dcterms:created>
  <dcterms:modified xsi:type="dcterms:W3CDTF">2022-02-04T14:16:38Z</dcterms:modified>
</cp:coreProperties>
</file>