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597F8-741E-4B92-9B77-4CE30E602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17D818-0CC8-4D14-8A81-6A8955A51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0D0734-3C87-4D16-91F4-9596C36F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488FEA-BCF3-4C9C-8897-C9E31FA08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2FC342-7EA4-4E58-8ED1-517849774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70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3328D-2804-40E5-A4A5-BD817D38A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39C224-0DB0-465E-B44D-FE6C760C3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FD55E0-2636-4C15-8B9C-BD77495D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6C8B35-9994-4D5C-B89B-4B8AC2D86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5F62DB-CCFD-4E64-9D6A-BF9894C16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503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10788-A0E1-4382-96EF-FAD87BD6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57E2D2-D2FC-4003-B4A9-C0E066265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FD28A9-1884-4C0E-8200-A86658F40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120D16-CE41-4CF3-B01D-97443AE2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8A6C60-C5A2-4F33-8A36-160FE04E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557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5CBD3-DD27-4481-BCA8-AE16C57F6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903E7D-24F4-47D2-A05E-F88F010DF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184635-15CE-4E4C-AF03-D18FB1574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9201EAE-BDF3-4E22-BC03-FC7B5E3C6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0A7914-AC48-47AE-BC14-01FEC0477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F314243-7611-4207-A665-7584CC194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258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9706E-9C02-471D-A788-D1A744B97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EE71AD-36A2-41D4-84CE-82C4A7393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164F23-450F-4CA3-B41D-8D8538CFA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8042C8-304C-4EFA-BD5E-A61E7AB37F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79CE963-72D4-4275-83A2-CFC8529F7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52E31DA-406D-4F8F-B8ED-86C4265F7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CDE7025-E913-4997-9C9A-3E0F14ABA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F3D96E1-CD4B-49E5-BA61-282A0837D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44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5E032-BCBF-46B6-946D-2C6855DB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295BBA-07F0-4C76-91AE-ECC1C59C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E246590-9CB3-4285-8E02-9BE3642D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FE8F845-D0C6-4B24-A3CA-0237B34F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61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00C12A0-96CF-44B0-A40A-24FCB41C1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7DCADD4-BDDC-4DCD-A288-9FD9F347D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3489DC-2E4F-495D-AB7F-9A1B2575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59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1C9DF3-6D06-46A3-8D51-47041DF1C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E84969-366E-43E7-8FE5-9FB0DF42A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3E25E9A-135C-4687-8B30-32278EE83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8948E4-6EB4-4F0B-9B08-9042D017C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3B71FB-2066-4EBF-8FC8-CF92A74B3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E1B9F5-B736-4F7D-8ABD-FB113E81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71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27BF0-3F57-4BFE-A234-3C5350A37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BA1B726-BDCD-4E41-BD71-DC0464D29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CE0002-6F9A-4279-9FEF-A6FC19218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A331A1-0FFC-4C6F-8429-75B0ECE62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95D41F-6B3B-4D6D-8BDA-E365D10CE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43B10-436F-49AD-93E2-8DB734B8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05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73B9C-1641-4BF6-828F-B7762A257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11ABDBB-50EB-4C69-8D2F-39D9EB10D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DE0917-BC8D-4753-8BC9-E5818160C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C87F74-C0E4-4282-AAD8-2BE3DE215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F21FE5-9AEA-4FD1-872D-A8C4B9EA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73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957AE0-2502-4C25-9E71-384913F309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AA5161B-7750-46A6-B539-1B5E143E9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7F2A18-7D3D-4D1E-ACA9-76A4DFB1A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3AB34B-3EC2-407F-B93C-013A495C8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B725EB-7E69-41A4-B3CE-3CCF753B7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7567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0266BFC-E035-4320-A30B-8E81A6FC3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91096F-D3E3-4228-8B67-92BF3ED96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3E3490-8DCE-4073-8B8A-DE73BA2F19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A5533-2939-4CA3-A766-E6D978659685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54D371-0F96-48FC-AF88-89D6B4045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A0BB28-3BBA-422A-8F71-4323529A2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F137D-A2C0-46AB-AC74-1189FFADCA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225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1AE582A-BA5A-46DD-B495-74AF92FA4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962" y="671512"/>
            <a:ext cx="7458075" cy="55149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016BCB7-9D7D-418C-8E02-4368959FE7F6}"/>
              </a:ext>
            </a:extLst>
          </p:cNvPr>
          <p:cNvSpPr txBox="1"/>
          <p:nvPr/>
        </p:nvSpPr>
        <p:spPr>
          <a:xfrm>
            <a:off x="126609" y="2032589"/>
            <a:ext cx="29823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Mudar peso desses dois textos, manter mas não usar mesmas fontes e tamanhos “enviou, ganhou” pode vir como um subtítulo – mudando texto para horizontal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FC51305-FE6C-4B0F-9090-6513A6B9AA6A}"/>
              </a:ext>
            </a:extLst>
          </p:cNvPr>
          <p:cNvSpPr txBox="1"/>
          <p:nvPr/>
        </p:nvSpPr>
        <p:spPr>
          <a:xfrm>
            <a:off x="9408941" y="3282269"/>
            <a:ext cx="2982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Tirar </a:t>
            </a:r>
            <a:r>
              <a:rPr lang="pt-BR" dirty="0" err="1">
                <a:highlight>
                  <a:srgbClr val="FFFF00"/>
                </a:highlight>
              </a:rPr>
              <a:t>CPs</a:t>
            </a:r>
            <a:r>
              <a:rPr lang="pt-BR" dirty="0">
                <a:highlight>
                  <a:srgbClr val="FFFF00"/>
                </a:highlight>
              </a:rPr>
              <a:t> de baixo dos produtos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F3A18A1-8D8B-4618-9BF8-8444E2819231}"/>
              </a:ext>
            </a:extLst>
          </p:cNvPr>
          <p:cNvSpPr txBox="1"/>
          <p:nvPr/>
        </p:nvSpPr>
        <p:spPr>
          <a:xfrm>
            <a:off x="9408940" y="4734378"/>
            <a:ext cx="2982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Tirar cor azul da faixa .. Não atrelar a nível .. E tirar seta da 1 Estrela .. Ela pode mudar de nível assim dá impressão que ela fica em 1.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7D1CAD8-3888-40D8-9E60-535910F8DA4F}"/>
              </a:ext>
            </a:extLst>
          </p:cNvPr>
          <p:cNvSpPr txBox="1"/>
          <p:nvPr/>
        </p:nvSpPr>
        <p:spPr>
          <a:xfrm>
            <a:off x="5594252" y="962342"/>
            <a:ext cx="498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+ COMENTÁRIOS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1480312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230174-DDF4-4A7A-B323-98E8B5EA3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173" y="866775"/>
            <a:ext cx="3762375" cy="512445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1B07A7B-399F-4CC9-B6F3-C0C405091FAE}"/>
              </a:ext>
            </a:extLst>
          </p:cNvPr>
          <p:cNvSpPr txBox="1"/>
          <p:nvPr/>
        </p:nvSpPr>
        <p:spPr>
          <a:xfrm>
            <a:off x="983127" y="220444"/>
            <a:ext cx="498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USARIA ESSA OPÇÃO, MAS USARIA OS MESMOS ICONES DOS BANNERS AO INVES DAS SETAS</a:t>
            </a:r>
          </a:p>
        </p:txBody>
      </p:sp>
      <p:pic>
        <p:nvPicPr>
          <p:cNvPr id="1026" name="Imagem 3">
            <a:extLst>
              <a:ext uri="{FF2B5EF4-FFF2-40B4-BE49-F238E27FC236}">
                <a16:creationId xmlns:a16="http://schemas.microsoft.com/office/drawing/2014/main" id="{5D6B06A3-D5C4-4620-AF9C-DBFC1328C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454" y="1726766"/>
            <a:ext cx="32004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8F090DA-D5BC-4385-BB66-38CB48D3BA29}"/>
              </a:ext>
            </a:extLst>
          </p:cNvPr>
          <p:cNvSpPr txBox="1"/>
          <p:nvPr/>
        </p:nvSpPr>
        <p:spPr>
          <a:xfrm>
            <a:off x="-50291" y="1427241"/>
            <a:ext cx="2230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Usar # da peça que já tínhamos ao lado.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9D2306D-D375-4B28-9103-FF223AEB2694}"/>
              </a:ext>
            </a:extLst>
          </p:cNvPr>
          <p:cNvSpPr txBox="1"/>
          <p:nvPr/>
        </p:nvSpPr>
        <p:spPr>
          <a:xfrm>
            <a:off x="0" y="4660466"/>
            <a:ext cx="22307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highlight>
                  <a:srgbClr val="FFFF00"/>
                </a:highlight>
              </a:rPr>
              <a:t>A Avon tá ON no BBB22 e sabe quem vai brilhar muito? Você! </a:t>
            </a:r>
          </a:p>
          <a:p>
            <a:endParaRPr lang="pt-BR" sz="1200" dirty="0">
              <a:highlight>
                <a:srgbClr val="FFFF00"/>
              </a:highlight>
            </a:endParaRPr>
          </a:p>
          <a:p>
            <a:r>
              <a:rPr lang="pt-BR" sz="1200" dirty="0">
                <a:highlight>
                  <a:srgbClr val="FFFF00"/>
                </a:highlight>
              </a:rPr>
              <a:t>SEJA UMA REPRESENTANTE DA BELEZA AVON</a:t>
            </a:r>
          </a:p>
          <a:p>
            <a:endParaRPr lang="pt-BR" sz="1200" dirty="0">
              <a:highlight>
                <a:srgbClr val="FFFF00"/>
              </a:highlight>
            </a:endParaRPr>
          </a:p>
          <a:p>
            <a:r>
              <a:rPr lang="pt-BR" sz="1200" dirty="0">
                <a:highlight>
                  <a:srgbClr val="FFFF00"/>
                </a:highlight>
              </a:rPr>
              <a:t>É SÓ ME CHAMAR!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528EED-6A64-45CD-879E-687B00749AA0}"/>
              </a:ext>
            </a:extLst>
          </p:cNvPr>
          <p:cNvSpPr txBox="1"/>
          <p:nvPr/>
        </p:nvSpPr>
        <p:spPr>
          <a:xfrm>
            <a:off x="5594252" y="962342"/>
            <a:ext cx="498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+ COMENTÁRIOS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1914417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BC84CC2-902D-49A7-9494-F454A55D1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798" y="681037"/>
            <a:ext cx="4048125" cy="54959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D1DCCB-0F58-4CE2-8882-F1A3C7B7243C}"/>
              </a:ext>
            </a:extLst>
          </p:cNvPr>
          <p:cNvSpPr txBox="1"/>
          <p:nvPr/>
        </p:nvSpPr>
        <p:spPr>
          <a:xfrm>
            <a:off x="6417871" y="2260259"/>
            <a:ext cx="498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COMENTÁRIOS DE COMUNICAÇÃO</a:t>
            </a:r>
          </a:p>
        </p:txBody>
      </p:sp>
    </p:spTree>
    <p:extLst>
      <p:ext uri="{BB962C8B-B14F-4D97-AF65-F5344CB8AC3E}">
        <p14:creationId xmlns:p14="http://schemas.microsoft.com/office/powerpoint/2010/main" val="3381978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>
            <a:extLst>
              <a:ext uri="{FF2B5EF4-FFF2-40B4-BE49-F238E27FC236}">
                <a16:creationId xmlns:a16="http://schemas.microsoft.com/office/drawing/2014/main" id="{6F1974ED-53DA-489B-9CC4-19D895EBB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562" y="1501683"/>
            <a:ext cx="32004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6048454-C068-4D3D-8811-4D55AFA7519C}"/>
              </a:ext>
            </a:extLst>
          </p:cNvPr>
          <p:cNvSpPr txBox="1"/>
          <p:nvPr/>
        </p:nvSpPr>
        <p:spPr>
          <a:xfrm>
            <a:off x="1426817" y="1202158"/>
            <a:ext cx="2230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Usar # da peça que já tínhamos ao lado.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61B3A6-791C-4A4B-AC08-084CA4722CF9}"/>
              </a:ext>
            </a:extLst>
          </p:cNvPr>
          <p:cNvSpPr txBox="1"/>
          <p:nvPr/>
        </p:nvSpPr>
        <p:spPr>
          <a:xfrm>
            <a:off x="1426817" y="4857333"/>
            <a:ext cx="22307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highlight>
                  <a:srgbClr val="FFFF00"/>
                </a:highlight>
              </a:rPr>
              <a:t>Usar no </a:t>
            </a:r>
            <a:r>
              <a:rPr lang="pt-BR" sz="1200" dirty="0" err="1">
                <a:highlight>
                  <a:srgbClr val="FFFF00"/>
                </a:highlight>
              </a:rPr>
              <a:t>bullet</a:t>
            </a:r>
            <a:r>
              <a:rPr lang="pt-BR" sz="1200" dirty="0">
                <a:highlight>
                  <a:srgbClr val="FFFF00"/>
                </a:highlight>
              </a:rPr>
              <a:t> de BBB A Avon tá ON no BBB22 e sabe quem vai brilhar muito? Você! </a:t>
            </a:r>
          </a:p>
          <a:p>
            <a:endParaRPr lang="pt-BR" sz="1200" dirty="0">
              <a:highlight>
                <a:srgbClr val="FFFF00"/>
              </a:highlight>
            </a:endParaRPr>
          </a:p>
          <a:p>
            <a:r>
              <a:rPr lang="pt-BR" sz="1200" dirty="0">
                <a:highlight>
                  <a:srgbClr val="FFFF00"/>
                </a:highlight>
              </a:rPr>
              <a:t>SEJA UMA REPRESENTANTE DA BELEZA AVON</a:t>
            </a:r>
          </a:p>
          <a:p>
            <a:endParaRPr lang="pt-BR" sz="1200" dirty="0">
              <a:highlight>
                <a:srgbClr val="FFFF00"/>
              </a:highlight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7EAE3CE-D553-46AF-99EA-A6D821185B30}"/>
              </a:ext>
            </a:extLst>
          </p:cNvPr>
          <p:cNvSpPr txBox="1"/>
          <p:nvPr/>
        </p:nvSpPr>
        <p:spPr>
          <a:xfrm>
            <a:off x="3657600" y="1039721"/>
            <a:ext cx="3263705" cy="507831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BANNER NÃO CONSEGUI COLAR AQUI – MAS VAMOS COM OPÇÃO 2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1638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Natalia Gouvea/SPO/BR</cp:lastModifiedBy>
  <cp:revision>2</cp:revision>
  <dcterms:created xsi:type="dcterms:W3CDTF">2022-02-03T17:00:23Z</dcterms:created>
  <dcterms:modified xsi:type="dcterms:W3CDTF">2022-02-04T18:16:13Z</dcterms:modified>
</cp:coreProperties>
</file>