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498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9EA00-6E9F-4A83-935F-6DF94AC78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0E4CDC-2132-46A7-BD5F-503C03501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70A1B5-8FEB-4EDB-8851-9A894636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81B622-ED20-4902-8F3E-3F34DF23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725B99-864D-4F5B-8620-6E3111E1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84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9FE049-8F29-479A-BE70-5B1A638C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CFDB61-9DC4-440A-B07F-8AFFCCF3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7BADE7-0A9B-4FEF-AC18-9792C13A7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7F9442-0E42-405A-877A-BCB06A42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1AED3D-C0FB-4B7B-B780-45A3DD6BA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07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8202E-67EC-4A10-94B4-2F6E754D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CFEC97-2ADD-434B-BB90-B7C9896A4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74F868-E722-490B-93AA-C6B3CBE8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269258-578D-4DE2-ABA6-8DF3790C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372C9B-BA7C-4BEC-8403-2250E4F2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70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BE72C-9E21-412F-BC1D-64DD0A6B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B51C3E-FCA1-4525-807D-0AA96E05F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2D952C-134D-4BE4-A5B2-CB6195FFC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60505B-62AF-4014-8230-294D3F49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9FB301-F3C8-4AA6-B685-7A55522C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7B1AAD-EBDA-40C4-8EEA-325C99AA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414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01788E-2463-4C24-BD43-0E2C6FB7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10ABED-F493-4E1D-B61A-177D5D5F1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03AF8F-A29F-4025-9288-9398F6B93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4A69E8-D198-460B-80A2-09822848D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E131B03-29E4-44EE-BDC1-5BE3F5725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35CAF05-8A55-4644-92A4-B21D2B87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E8D7289-5B0C-4B8F-9832-2EB18236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B69C539-8123-4253-B116-8DA5ED3E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22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49B1D-96E2-4465-BDAD-C715D61A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163E034-9A2A-4DF3-AEC8-EC36CA27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0F18C5-610E-492E-9F11-FE6E99E3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9EC357-B80B-406E-966D-2F9BAAD3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4004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5275585-1CC7-4E51-9044-9DFC68C1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44B9CF9-894E-41EA-8C4D-37B64CE76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68B40A-40B4-43EF-BEA1-19209824D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048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7EE99-282F-47C1-9580-006ACC1D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589619-BF69-4A86-A3A7-F27F36CDF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1582B1C-0292-4DFA-B419-9D21AB525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0C2C3F-EFFA-41E9-AA20-5227936B1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399C6B-A5B4-4497-B9AE-1169687B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91D8E7-51E7-4CB4-8E51-86C2A64C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690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928CD-8D3F-41F4-9D1C-A5B5D44AB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225476-6AE6-4E0B-B707-A1FB941221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A19A48-C57C-46EB-A2B2-9EF3D1F4E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F37BA-E841-4D52-92F7-7D8FB7E8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CE58A7-5077-41B4-AE86-ED8DD327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1CEAE5-DDF4-40D0-8E2B-FD34E2D5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93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9BC42-BA48-4A51-B635-996294E3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6AEAB8E-803F-4C26-B6EB-CB0289E9A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D9F465-1B54-4275-A2C8-A41E7CF8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5111C7-AED9-4EDC-9AC4-1CB6F800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3C01C6-2D2B-4C43-9D97-74BEBC5D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52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4C86D4-9015-4412-AEAC-3D8120CFAD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1A8CC5-B625-4531-8970-81754B63B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E52B09-2691-4B4A-A4EB-7F65F9C4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5FFA7C-7E94-4BF8-8892-B3ECF6D0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78DDD3-7A64-4AFC-AC59-8D4DAE2C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58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5AABA74-ADA5-4CF9-B5D1-D4D7952FB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097E5C-2523-44FC-929F-864212E6D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87B181-AE21-4F37-9F87-CB127316C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612D9-A83A-41B6-BF14-04B0747A86CA}" type="datetimeFigureOut">
              <a:rPr lang="pt-BR" smtClean="0"/>
              <a:t>07/02/2022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8AE108-9FDE-4EAA-88E8-1568F1CB9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146EAF-D49B-494C-859B-DF09A4F0B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EC387-D211-4A78-A447-2BB156EDFB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4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37B72FBD-1EFC-4EFA-8D1D-285B59D9E25B}"/>
              </a:ext>
            </a:extLst>
          </p:cNvPr>
          <p:cNvSpPr/>
          <p:nvPr/>
        </p:nvSpPr>
        <p:spPr>
          <a:xfrm>
            <a:off x="6627910" y="1047486"/>
            <a:ext cx="3493120" cy="267274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EA8182DE-BE80-4ABD-A2E9-9FDF893BB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5" y="217498"/>
            <a:ext cx="4556919" cy="683355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675A072-6F61-4018-B9AA-3CDEE02B9E95}"/>
              </a:ext>
            </a:extLst>
          </p:cNvPr>
          <p:cNvSpPr/>
          <p:nvPr/>
        </p:nvSpPr>
        <p:spPr>
          <a:xfrm>
            <a:off x="4322303" y="217498"/>
            <a:ext cx="1590261" cy="410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09/22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B673FCB-D509-4029-848E-EF1C7595D06F}"/>
              </a:ext>
            </a:extLst>
          </p:cNvPr>
          <p:cNvSpPr/>
          <p:nvPr/>
        </p:nvSpPr>
        <p:spPr>
          <a:xfrm>
            <a:off x="4184373" y="4400878"/>
            <a:ext cx="2004391" cy="8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PAGUE APENAS </a:t>
            </a:r>
          </a:p>
          <a:p>
            <a:pPr algn="ctr"/>
            <a:r>
              <a:rPr lang="pt-BR" dirty="0"/>
              <a:t>2x DE R$ 55,00</a:t>
            </a:r>
          </a:p>
          <a:p>
            <a:pPr algn="ctr"/>
            <a:r>
              <a:rPr lang="pt-BR" dirty="0"/>
              <a:t>A VISTA 110,00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CB48A23-2602-4E96-B8EC-DDE0C321ECF0}"/>
              </a:ext>
            </a:extLst>
          </p:cNvPr>
          <p:cNvSpPr/>
          <p:nvPr/>
        </p:nvSpPr>
        <p:spPr>
          <a:xfrm>
            <a:off x="6320677" y="4400878"/>
            <a:ext cx="2004391" cy="8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REVENDA</a:t>
            </a:r>
          </a:p>
          <a:p>
            <a:pPr algn="ctr"/>
            <a:r>
              <a:rPr lang="pt-BR" dirty="0"/>
              <a:t>R$ 235,00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65B8FFC-8A10-4701-BACE-50CDBDFAFAA4}"/>
              </a:ext>
            </a:extLst>
          </p:cNvPr>
          <p:cNvSpPr/>
          <p:nvPr/>
        </p:nvSpPr>
        <p:spPr>
          <a:xfrm>
            <a:off x="8456981" y="4400878"/>
            <a:ext cx="1508654" cy="8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LUCRE</a:t>
            </a:r>
          </a:p>
          <a:p>
            <a:pPr algn="ctr"/>
            <a:r>
              <a:rPr lang="pt-BR" dirty="0"/>
              <a:t>R$ 125,00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B2B170C-8C03-465D-87A5-6DBD7E5749A9}"/>
              </a:ext>
            </a:extLst>
          </p:cNvPr>
          <p:cNvSpPr/>
          <p:nvPr/>
        </p:nvSpPr>
        <p:spPr>
          <a:xfrm>
            <a:off x="431110" y="3849834"/>
            <a:ext cx="2000363" cy="273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COD A VISTA 23025-4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C393C9A-FA8E-4C02-902D-4D230E0364AB}"/>
              </a:ext>
            </a:extLst>
          </p:cNvPr>
          <p:cNvSpPr/>
          <p:nvPr/>
        </p:nvSpPr>
        <p:spPr>
          <a:xfrm>
            <a:off x="431110" y="4186039"/>
            <a:ext cx="2769705" cy="273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Cod</a:t>
            </a:r>
            <a:r>
              <a:rPr lang="pt-BR" dirty="0"/>
              <a:t> parcelado 2X 23027-5</a:t>
            </a:r>
          </a:p>
        </p:txBody>
      </p:sp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35B249A6-4FF7-41AF-A6E8-05E58EC7F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068048"/>
              </p:ext>
            </p:extLst>
          </p:nvPr>
        </p:nvGraphicFramePr>
        <p:xfrm>
          <a:off x="5117433" y="5450854"/>
          <a:ext cx="6045200" cy="1600200"/>
        </p:xfrm>
        <a:graphic>
          <a:graphicData uri="http://schemas.openxmlformats.org/drawingml/2006/table">
            <a:tbl>
              <a:tblPr/>
              <a:tblGrid>
                <a:gridCol w="6045200">
                  <a:extLst>
                    <a:ext uri="{9D8B030D-6E8A-4147-A177-3AD203B41FA5}">
                      <a16:colId xmlns:a16="http://schemas.microsoft.com/office/drawing/2014/main" val="408510338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Calibri" panose="020F0502020204030204" pitchFamily="34" charset="0"/>
                        </a:rPr>
                        <a:t>FAR AWAY ROYALE 25ML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59926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AVON POWERSTAY LIP TINT VERMELHO DISCRETO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4828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Calibri" panose="020F0502020204030204" pitchFamily="34" charset="0"/>
                        </a:rPr>
                        <a:t>MINI PROTETOR SOLAR 15 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0703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200" b="0" i="0" u="none" strike="noStrike">
                          <a:effectLst/>
                          <a:latin typeface="Calibri" panose="020F0502020204030204" pitchFamily="34" charset="0"/>
                        </a:rPr>
                        <a:t>MINI VITAMINA C 15 mL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1554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Calibri" panose="020F0502020204030204" pitchFamily="34" charset="0"/>
                        </a:rPr>
                        <a:t>AVON COLOR TREND LÁPIS PARA DELINEAR OS OLHOS MARROM MATTE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75652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>
                          <a:effectLst/>
                          <a:latin typeface="Calibri" panose="020F0502020204030204" pitchFamily="34" charset="0"/>
                        </a:rPr>
                        <a:t>LOCAO CP ENCANTO FASCINANTE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5038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AVON MASCARA PARA CILIOS NO LIMITS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28953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7C772B9B-9DD1-4F56-9720-51DF9733D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066" y="1454752"/>
            <a:ext cx="836500" cy="83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D58C53E-4951-4161-AA14-68626A606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44" y="2467506"/>
            <a:ext cx="805003" cy="80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41892FE-51D5-4174-8FC0-F3F48DFA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981" y="1402942"/>
            <a:ext cx="804414" cy="80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AAA7A39-98F4-49D2-BB15-497B918F3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308" y="1196952"/>
            <a:ext cx="1244431" cy="124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E6A8363-AD02-4C4B-88C2-3CE907550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093947" y="2441383"/>
            <a:ext cx="942487" cy="94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226264A-DEFD-4347-A1B3-B0395A001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7206" y="2400179"/>
            <a:ext cx="942487" cy="94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m 24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A53F22A7-C125-4541-A859-F237E999F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8" t="38609" r="31953" b="44212"/>
          <a:stretch/>
        </p:blipFill>
        <p:spPr>
          <a:xfrm>
            <a:off x="7779044" y="1377049"/>
            <a:ext cx="629807" cy="807668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466F9F91-BF18-4BB0-9CCC-CF5B5594D759}"/>
              </a:ext>
            </a:extLst>
          </p:cNvPr>
          <p:cNvSpPr/>
          <p:nvPr/>
        </p:nvSpPr>
        <p:spPr>
          <a:xfrm>
            <a:off x="861391" y="5433391"/>
            <a:ext cx="2769705" cy="218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ESTE KIT CONTEM : </a:t>
            </a:r>
          </a:p>
        </p:txBody>
      </p: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E3332213-493B-4779-BE48-CFE1778BEDC7}"/>
              </a:ext>
            </a:extLst>
          </p:cNvPr>
          <p:cNvCxnSpPr>
            <a:cxnSpLocks/>
          </p:cNvCxnSpPr>
          <p:nvPr/>
        </p:nvCxnSpPr>
        <p:spPr>
          <a:xfrm>
            <a:off x="3472070" y="5552661"/>
            <a:ext cx="1500807" cy="430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>
            <a:extLst>
              <a:ext uri="{FF2B5EF4-FFF2-40B4-BE49-F238E27FC236}">
                <a16:creationId xmlns:a16="http://schemas.microsoft.com/office/drawing/2014/main" id="{68367615-7026-486B-9A9A-7E6DCEF2214A}"/>
              </a:ext>
            </a:extLst>
          </p:cNvPr>
          <p:cNvSpPr/>
          <p:nvPr/>
        </p:nvSpPr>
        <p:spPr>
          <a:xfrm>
            <a:off x="3329958" y="6929199"/>
            <a:ext cx="1184244" cy="289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R$ 235,00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8684BC1-C1DB-4E60-ABE8-F1EC62EB7922}"/>
              </a:ext>
            </a:extLst>
          </p:cNvPr>
          <p:cNvSpPr/>
          <p:nvPr/>
        </p:nvSpPr>
        <p:spPr>
          <a:xfrm>
            <a:off x="6621516" y="739825"/>
            <a:ext cx="3574670" cy="307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composição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F1333FDB-DB90-4BC0-9A64-610B09A7635F}"/>
              </a:ext>
            </a:extLst>
          </p:cNvPr>
          <p:cNvSpPr/>
          <p:nvPr/>
        </p:nvSpPr>
        <p:spPr>
          <a:xfrm>
            <a:off x="1089720" y="1668560"/>
            <a:ext cx="646541" cy="273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57912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2422625E-AE66-4913-A09B-3AE81E78E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9" y="98474"/>
            <a:ext cx="4573219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C6FC556-4177-44C0-9833-B0B2AA55B3F9}"/>
              </a:ext>
            </a:extLst>
          </p:cNvPr>
          <p:cNvSpPr/>
          <p:nvPr/>
        </p:nvSpPr>
        <p:spPr>
          <a:xfrm>
            <a:off x="4929809" y="2835965"/>
            <a:ext cx="1789043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R$ 110,00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ECD46E4-FF08-48C7-972A-0E11763E03A7}"/>
              </a:ext>
            </a:extLst>
          </p:cNvPr>
          <p:cNvSpPr/>
          <p:nvPr/>
        </p:nvSpPr>
        <p:spPr>
          <a:xfrm>
            <a:off x="5082209" y="105100"/>
            <a:ext cx="1789043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CP09/22</a:t>
            </a:r>
          </a:p>
        </p:txBody>
      </p:sp>
    </p:spTree>
    <p:extLst>
      <p:ext uri="{BB962C8B-B14F-4D97-AF65-F5344CB8AC3E}">
        <p14:creationId xmlns:p14="http://schemas.microsoft.com/office/powerpoint/2010/main" val="3669970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80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3</cp:revision>
  <dcterms:created xsi:type="dcterms:W3CDTF">2022-02-07T18:04:40Z</dcterms:created>
  <dcterms:modified xsi:type="dcterms:W3CDTF">2022-02-07T18:31:46Z</dcterms:modified>
</cp:coreProperties>
</file>