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5" r:id="rId3"/>
    <p:sldId id="261" r:id="rId4"/>
    <p:sldId id="262" r:id="rId5"/>
    <p:sldId id="263" r:id="rId6"/>
    <p:sldId id="264" r:id="rId7"/>
    <p:sldId id="266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36B1BF-C1A4-47A6-AFFE-F159DEED3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DB2B4E-9AB5-483F-A121-7914FEFBA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25ACC7-8C74-4E5C-8EF5-145AED9FC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866F9B-A667-43AF-A8CF-4D36D14E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B8EC93-34CA-4AFE-862E-6DBBAEF0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77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4BB648-A78C-44D3-A8DA-0D63C91AD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B229EF-CC15-4A84-BC65-F3CFEDFFF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7AB9E8-2223-46DB-9D45-7AC695690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76327E-E505-4A78-BE5C-95115A729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AE1BA4-1EC2-4D27-93BC-E5D3AAC05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5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E71BD1-A55D-446E-90D3-336578C7A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FB952E5-DAA9-4850-997D-61A110C47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912486-6325-4FA7-8E17-BAFB128C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36D957-F760-4CA0-BDC0-BB56C3DD8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5DC3E4F-C782-4F83-BDA2-F17DCC3D1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74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1FD33D-2525-45C0-AFD5-EC43F7A65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2F9013-642E-455A-86D2-CF611C157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0377544-3DBE-42E8-BE02-1BB9D59D5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63F8A2-3694-4DF1-94F5-C4CB566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DC4CE3-3A2A-4309-82C3-002F39925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34E9B9-44E8-4EDE-BAF7-A9B18C2EE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68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5F3824-477C-4536-9D11-1DC1CE8D4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7597F82-388D-4023-BBE4-E3113178E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6435AB-FC30-4175-B355-90C401385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B98AB2-3025-4226-85D8-07357C9874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1E6B12D-5F90-4E71-B456-7968270E4E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E37DBAB-80D0-4BFF-B759-A99FBB26D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095D807-6DF6-4841-96E4-54E60DBDA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49176E1-04C6-4085-B3A4-2E7AD827A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2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0F4E0-8E2D-4941-BA06-105BC0C1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E91229-33A0-48C2-BF37-120851106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75E3BC8-BA9A-4167-B5A3-2A057502E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0066A7-A464-4CB7-B6B6-546609775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701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1A08F34-244F-4118-AC94-4DCB48402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3B28B2A-DE07-4626-9E73-F8273AF2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789484A-B43F-41A2-A4F6-CC1485B2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4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964DE-C29C-44D0-B57D-4BADE4B9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33AA0C-7F4D-41AE-8163-224D28287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FE2F448-C07D-497D-8197-6F2697AAF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1D1EDF4-09F2-4016-ADCE-D9ED4AA5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84669FC-5276-4E43-A6AF-E4D1DA976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CB4352-55E5-46B1-B619-FE8B4F5B7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904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7B75AF-05DB-4030-AD3E-3234FB959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F5E1E2D-1DBD-4F70-AA0E-54D5CD72ED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26DDBDB-34F8-4BAD-BC69-D4784021C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C6D6266-CEAB-480D-88D6-4CC95A82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DBDF61F-0472-4E26-9B91-2A03CEA0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F2BEDD-1672-4356-9382-3B9F068AA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76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8DC1B-1412-4E17-B6DB-3B5C23EB1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0755A1-3A90-4BEE-8657-86EA95E510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0796300-13A9-4D30-9D56-6648C71B2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FD9A93-1F49-40E8-B934-4606803D2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0B4413-933E-46E8-943D-008CA0A8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45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8EE0BD7-6B70-44F4-91F8-758D188BE1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B8931E5-8238-4F01-9822-93F9B385E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0BFC2F-00DA-40A2-A1AE-DBAC29AF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1DFCFD-E416-4C82-A8C8-9715F6E3A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2F7739-D964-4CE1-9169-8AEEAF46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3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8C1B598-69D7-405E-9A9B-48313D8CB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1ABF5EF-50A7-47BA-899B-B26B070C7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C8FF06-8A3A-4E3D-9906-710A2B30C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35E712-8315-4C6B-B26F-0DA2F7DB1F36}" type="datetimeFigureOut">
              <a:rPr lang="en-US" smtClean="0"/>
              <a:t>1/31/2022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C987675-E9A2-455D-B010-5C1E47E78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8BBB34-C781-4D69-B4CA-7864768717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DA178-CD4E-45BD-A6A3-0E1896E8A0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66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4DAB0D41-3456-4A7E-B93D-FF309B057F58}"/>
              </a:ext>
            </a:extLst>
          </p:cNvPr>
          <p:cNvSpPr txBox="1"/>
          <p:nvPr/>
        </p:nvSpPr>
        <p:spPr>
          <a:xfrm>
            <a:off x="808383" y="450574"/>
            <a:ext cx="324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Cardápio Aliança </a:t>
            </a:r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9BA3AE6E-9556-43BD-8B61-8ACF0EE68D6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1" t="25302" r="38587" b="9641"/>
          <a:stretch/>
        </p:blipFill>
        <p:spPr>
          <a:xfrm>
            <a:off x="2881869" y="166772"/>
            <a:ext cx="2982351" cy="445945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69836C11-5C46-4A3C-9B62-AF4F44D2F443}"/>
              </a:ext>
            </a:extLst>
          </p:cNvPr>
          <p:cNvSpPr txBox="1"/>
          <p:nvPr/>
        </p:nvSpPr>
        <p:spPr>
          <a:xfrm>
            <a:off x="6497758" y="2309980"/>
            <a:ext cx="32467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Com os pedidos da 2ª e 3ª campanha consecutiva feitos e pagos pela Nova Representante, a Indicante ganha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700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CCFB26-35DD-4433-B63C-0C9B770B4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6128" t="16561" r="44608" b="6171"/>
          <a:stretch/>
        </p:blipFill>
        <p:spPr>
          <a:xfrm>
            <a:off x="0" y="0"/>
            <a:ext cx="4586068" cy="680789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0CC828-1C28-453B-A1A3-B294FC681C33}"/>
              </a:ext>
            </a:extLst>
          </p:cNvPr>
          <p:cNvSpPr txBox="1"/>
          <p:nvPr/>
        </p:nvSpPr>
        <p:spPr>
          <a:xfrm>
            <a:off x="4586068" y="4499567"/>
            <a:ext cx="1841236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Essa parte inferior da página está bem poluída. Pedir pra agência harmonizar melhor as fontes e tamanhos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505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E56F49C-01E7-4506-957F-903DBC129C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6" t="30328" r="38044" b="5485"/>
          <a:stretch/>
        </p:blipFill>
        <p:spPr>
          <a:xfrm>
            <a:off x="811791" y="506612"/>
            <a:ext cx="3048000" cy="439972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6x.......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DD1E0F-16F5-449D-9ECF-F61B7A0D7714}"/>
              </a:ext>
            </a:extLst>
          </p:cNvPr>
          <p:cNvSpPr txBox="1"/>
          <p:nvPr/>
        </p:nvSpPr>
        <p:spPr>
          <a:xfrm>
            <a:off x="4241655" y="2554038"/>
            <a:ext cx="45452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Rever exercício conforme tabela, o layout ficou ótimo mas os valores de compras e afirmações estão erradas: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E37AF74-CBA4-4C5F-AE83-210ABF9EC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072" y="3535147"/>
            <a:ext cx="6264441" cy="1195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77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8x.......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2F54E34-7450-4B2C-B4C0-88F7FD656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717" t="24697" r="38261" b="11118"/>
          <a:stretch/>
        </p:blipFill>
        <p:spPr>
          <a:xfrm>
            <a:off x="947910" y="1335286"/>
            <a:ext cx="2928731" cy="4399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7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57098FBE-D45C-46E3-AC96-697FC2515340}"/>
              </a:ext>
            </a:extLst>
          </p:cNvPr>
          <p:cNvSpPr txBox="1"/>
          <p:nvPr/>
        </p:nvSpPr>
        <p:spPr>
          <a:xfrm>
            <a:off x="4390283" y="1082072"/>
            <a:ext cx="32467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Na....você ganha produto grátis, presente exclusivo e at</a:t>
            </a:r>
            <a:r>
              <a:rPr lang="pt-BR" dirty="0">
                <a:solidFill>
                  <a:srgbClr val="000000"/>
                </a:solidFill>
                <a:latin typeface="Segoe UI" panose="020B0502040204020203" pitchFamily="34" charset="0"/>
              </a:rPr>
              <a:t>é 10x.......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EDD1E0F-16F5-449D-9ECF-F61B7A0D7714}"/>
              </a:ext>
            </a:extLst>
          </p:cNvPr>
          <p:cNvSpPr txBox="1"/>
          <p:nvPr/>
        </p:nvSpPr>
        <p:spPr>
          <a:xfrm>
            <a:off x="4241655" y="2554038"/>
            <a:ext cx="45452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solidFill>
                  <a:srgbClr val="000000"/>
                </a:solidFill>
                <a:latin typeface="Segoe UI" panose="020B0502040204020203" pitchFamily="34" charset="0"/>
              </a:rPr>
              <a:t>Rever exercício conforme tabela, o layout ficou ótimo mas os valores de compras e afirmações estão erradas:</a:t>
            </a:r>
            <a:endParaRPr lang="pt-BR" sz="18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F9D5D1D-5DE4-4C44-BAFA-BA9F05D473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91" t="29749" r="38587" b="6066"/>
          <a:stretch/>
        </p:blipFill>
        <p:spPr>
          <a:xfrm>
            <a:off x="1111670" y="815842"/>
            <a:ext cx="2928731" cy="439972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2B6DE5E-8265-4C16-BCE4-F43FC7B24D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8159" y="3921284"/>
            <a:ext cx="8087701" cy="146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14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0FDD53A-EE75-4F86-BCDD-7929645977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87" t="16775" r="44348" b="5486"/>
          <a:stretch/>
        </p:blipFill>
        <p:spPr>
          <a:xfrm>
            <a:off x="0" y="0"/>
            <a:ext cx="4651513" cy="68765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54627E5-5BCD-460F-89ED-964C04B7B3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0" t="16775" r="19923" b="5004"/>
          <a:stretch/>
        </p:blipFill>
        <p:spPr>
          <a:xfrm>
            <a:off x="7466610" y="383145"/>
            <a:ext cx="4725390" cy="264472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2D502A5-9EE1-4AB5-ADF3-6D7FF9385D7D}"/>
              </a:ext>
            </a:extLst>
          </p:cNvPr>
          <p:cNvSpPr txBox="1"/>
          <p:nvPr/>
        </p:nvSpPr>
        <p:spPr>
          <a:xfrm>
            <a:off x="4132638" y="782179"/>
            <a:ext cx="3502856" cy="175432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Esse logo não está no KV nem nas revistas, certo? Iria com algo mais genérico, em zona pro, como no </a:t>
            </a:r>
            <a:r>
              <a:rPr lang="pt-BR" dirty="0" err="1"/>
              <a:t>kv</a:t>
            </a:r>
            <a:r>
              <a:rPr lang="pt-BR" dirty="0"/>
              <a:t> ao lado. </a:t>
            </a:r>
            <a:br>
              <a:rPr lang="pt-BR" dirty="0"/>
            </a:br>
            <a:r>
              <a:rPr lang="pt-BR" dirty="0"/>
              <a:t>(considerar essa informação para todas as páginas com logo)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965E41-826A-4286-AE5C-470E04960F33}"/>
              </a:ext>
            </a:extLst>
          </p:cNvPr>
          <p:cNvSpPr txBox="1"/>
          <p:nvPr/>
        </p:nvSpPr>
        <p:spPr>
          <a:xfrm>
            <a:off x="4875881" y="4470628"/>
            <a:ext cx="3502856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O círculo em destaque do </a:t>
            </a:r>
            <a:r>
              <a:rPr lang="pt-BR" dirty="0" err="1"/>
              <a:t>mma</a:t>
            </a:r>
            <a:r>
              <a:rPr lang="pt-BR" dirty="0"/>
              <a:t> precisa estar dentro das opções de cores do KV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21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E1AAED-B293-4752-9BA5-9ADE71CA12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193" t="16804" r="44730" b="5209"/>
          <a:stretch/>
        </p:blipFill>
        <p:spPr>
          <a:xfrm>
            <a:off x="0" y="0"/>
            <a:ext cx="454793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696474-73C9-4108-98EB-5236FD3D2D34}"/>
              </a:ext>
            </a:extLst>
          </p:cNvPr>
          <p:cNvSpPr txBox="1"/>
          <p:nvPr/>
        </p:nvSpPr>
        <p:spPr>
          <a:xfrm>
            <a:off x="4344572" y="912305"/>
            <a:ext cx="3502856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PRÊMIOS para você resgatar.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486329-D451-4F68-ACD4-AA7AD9A9294D}"/>
              </a:ext>
            </a:extLst>
          </p:cNvPr>
          <p:cNvSpPr txBox="1"/>
          <p:nvPr/>
        </p:nvSpPr>
        <p:spPr>
          <a:xfrm>
            <a:off x="3065736" y="415348"/>
            <a:ext cx="582677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Mesma observação anterior para o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0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419C65-CD9F-4501-8098-9FD780C99B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7" t="17009" r="20846" b="7877"/>
          <a:stretch/>
        </p:blipFill>
        <p:spPr>
          <a:xfrm>
            <a:off x="4381472" y="2465330"/>
            <a:ext cx="7751299" cy="42597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ADCE2E-C58F-405F-AC82-7AB3369EA3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654" t="16190" r="44269" b="5003"/>
          <a:stretch/>
        </p:blipFill>
        <p:spPr>
          <a:xfrm>
            <a:off x="135988" y="422031"/>
            <a:ext cx="3545058" cy="54019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6B02A2-E98D-4AC4-B4E3-4B244E4280AB}"/>
              </a:ext>
            </a:extLst>
          </p:cNvPr>
          <p:cNvSpPr txBox="1"/>
          <p:nvPr/>
        </p:nvSpPr>
        <p:spPr>
          <a:xfrm>
            <a:off x="4417458" y="422031"/>
            <a:ext cx="5826773" cy="203132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Sei que estamos separando por cor das estrelas, mas as cores estão divergindo da orientação do KV. Podemos deixar a </a:t>
            </a:r>
            <a:r>
              <a:rPr lang="pt-BR" dirty="0" err="1"/>
              <a:t>tag</a:t>
            </a:r>
            <a:r>
              <a:rPr lang="pt-BR" dirty="0"/>
              <a:t> de 3 estrelas, mas para os demais destaques é necessário seguir o KV. Pedir para a agência tomar cuidado com o excesso e fontes em caixa alta e negrito nesses destaques, pra não ficar muito poluído. Mesmas considerações para página das 4 e 5 estrelas.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39617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</Words>
  <Application>Microsoft Office PowerPoint</Application>
  <PresentationFormat>Widescreen</PresentationFormat>
  <Paragraphs>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Bussadori/LAR/BR</dc:creator>
  <cp:lastModifiedBy>Sheila Godoi/SPO/BR</cp:lastModifiedBy>
  <cp:revision>4</cp:revision>
  <dcterms:created xsi:type="dcterms:W3CDTF">2022-01-28T15:45:46Z</dcterms:created>
  <dcterms:modified xsi:type="dcterms:W3CDTF">2022-01-31T18:33:16Z</dcterms:modified>
</cp:coreProperties>
</file>