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7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an Caprini/LAR/BR" userId="cea7ad7c-44f3-47ee-b831-6e669b0a3f57" providerId="ADAL" clId="{3B85A60E-8BFD-40AF-A6C2-29F663934A7E}"/>
    <pc:docChg chg="undo custSel delSld modSld">
      <pc:chgData name="Luan Caprini/LAR/BR" userId="cea7ad7c-44f3-47ee-b831-6e669b0a3f57" providerId="ADAL" clId="{3B85A60E-8BFD-40AF-A6C2-29F663934A7E}" dt="2022-02-09T12:35:58.808" v="1042" actId="14100"/>
      <pc:docMkLst>
        <pc:docMk/>
      </pc:docMkLst>
      <pc:sldChg chg="modSp mod">
        <pc:chgData name="Luan Caprini/LAR/BR" userId="cea7ad7c-44f3-47ee-b831-6e669b0a3f57" providerId="ADAL" clId="{3B85A60E-8BFD-40AF-A6C2-29F663934A7E}" dt="2022-02-09T12:06:20.904" v="819" actId="1076"/>
        <pc:sldMkLst>
          <pc:docMk/>
          <pc:sldMk cId="1810065177" sldId="257"/>
        </pc:sldMkLst>
        <pc:spChg chg="mod">
          <ac:chgData name="Luan Caprini/LAR/BR" userId="cea7ad7c-44f3-47ee-b831-6e669b0a3f57" providerId="ADAL" clId="{3B85A60E-8BFD-40AF-A6C2-29F663934A7E}" dt="2022-02-09T12:06:20.904" v="819" actId="1076"/>
          <ac:spMkLst>
            <pc:docMk/>
            <pc:sldMk cId="1810065177" sldId="257"/>
            <ac:spMk id="5" creationId="{00000000-0000-0000-0000-000000000000}"/>
          </ac:spMkLst>
        </pc:spChg>
      </pc:sldChg>
      <pc:sldChg chg="modSp mod">
        <pc:chgData name="Luan Caprini/LAR/BR" userId="cea7ad7c-44f3-47ee-b831-6e669b0a3f57" providerId="ADAL" clId="{3B85A60E-8BFD-40AF-A6C2-29F663934A7E}" dt="2022-02-09T12:30:20.336" v="859" actId="20577"/>
        <pc:sldMkLst>
          <pc:docMk/>
          <pc:sldMk cId="2243375640" sldId="258"/>
        </pc:sldMkLst>
        <pc:spChg chg="mod">
          <ac:chgData name="Luan Caprini/LAR/BR" userId="cea7ad7c-44f3-47ee-b831-6e669b0a3f57" providerId="ADAL" clId="{3B85A60E-8BFD-40AF-A6C2-29F663934A7E}" dt="2022-02-09T12:03:18.171" v="489" actId="20577"/>
          <ac:spMkLst>
            <pc:docMk/>
            <pc:sldMk cId="2243375640" sldId="258"/>
            <ac:spMk id="7" creationId="{83B4D94D-ED90-4A2C-9EDA-C83806FECCBE}"/>
          </ac:spMkLst>
        </pc:spChg>
        <pc:spChg chg="mod">
          <ac:chgData name="Luan Caprini/LAR/BR" userId="cea7ad7c-44f3-47ee-b831-6e669b0a3f57" providerId="ADAL" clId="{3B85A60E-8BFD-40AF-A6C2-29F663934A7E}" dt="2022-02-09T12:30:20.336" v="859" actId="20577"/>
          <ac:spMkLst>
            <pc:docMk/>
            <pc:sldMk cId="2243375640" sldId="258"/>
            <ac:spMk id="8" creationId="{7A105C76-D33A-4E7E-A849-0AB49EB4B97B}"/>
          </ac:spMkLst>
        </pc:spChg>
      </pc:sldChg>
      <pc:sldChg chg="del">
        <pc:chgData name="Luan Caprini/LAR/BR" userId="cea7ad7c-44f3-47ee-b831-6e669b0a3f57" providerId="ADAL" clId="{3B85A60E-8BFD-40AF-A6C2-29F663934A7E}" dt="2022-02-09T12:31:34.321" v="862" actId="47"/>
        <pc:sldMkLst>
          <pc:docMk/>
          <pc:sldMk cId="713117466" sldId="260"/>
        </pc:sldMkLst>
      </pc:sldChg>
      <pc:sldChg chg="modSp mod">
        <pc:chgData name="Luan Caprini/LAR/BR" userId="cea7ad7c-44f3-47ee-b831-6e669b0a3f57" providerId="ADAL" clId="{3B85A60E-8BFD-40AF-A6C2-29F663934A7E}" dt="2022-02-09T12:31:42.134" v="863" actId="20577"/>
        <pc:sldMkLst>
          <pc:docMk/>
          <pc:sldMk cId="2596408398" sldId="261"/>
        </pc:sldMkLst>
        <pc:spChg chg="mod">
          <ac:chgData name="Luan Caprini/LAR/BR" userId="cea7ad7c-44f3-47ee-b831-6e669b0a3f57" providerId="ADAL" clId="{3B85A60E-8BFD-40AF-A6C2-29F663934A7E}" dt="2022-02-09T12:31:42.134" v="863" actId="20577"/>
          <ac:spMkLst>
            <pc:docMk/>
            <pc:sldMk cId="2596408398" sldId="261"/>
            <ac:spMk id="3" creationId="{67FDACDE-501B-47B8-8A78-869F9E3626CF}"/>
          </ac:spMkLst>
        </pc:spChg>
      </pc:sldChg>
      <pc:sldChg chg="modSp mod">
        <pc:chgData name="Luan Caprini/LAR/BR" userId="cea7ad7c-44f3-47ee-b831-6e669b0a3f57" providerId="ADAL" clId="{3B85A60E-8BFD-40AF-A6C2-29F663934A7E}" dt="2022-02-09T12:33:40.580" v="916" actId="20577"/>
        <pc:sldMkLst>
          <pc:docMk/>
          <pc:sldMk cId="2438876140" sldId="262"/>
        </pc:sldMkLst>
        <pc:spChg chg="mod">
          <ac:chgData name="Luan Caprini/LAR/BR" userId="cea7ad7c-44f3-47ee-b831-6e669b0a3f57" providerId="ADAL" clId="{3B85A60E-8BFD-40AF-A6C2-29F663934A7E}" dt="2022-02-09T12:33:40.580" v="916" actId="20577"/>
          <ac:spMkLst>
            <pc:docMk/>
            <pc:sldMk cId="2438876140" sldId="262"/>
            <ac:spMk id="3" creationId="{67FDACDE-501B-47B8-8A78-869F9E3626CF}"/>
          </ac:spMkLst>
        </pc:spChg>
        <pc:picChg chg="mod">
          <ac:chgData name="Luan Caprini/LAR/BR" userId="cea7ad7c-44f3-47ee-b831-6e669b0a3f57" providerId="ADAL" clId="{3B85A60E-8BFD-40AF-A6C2-29F663934A7E}" dt="2022-02-09T12:33:06.758" v="913" actId="1076"/>
          <ac:picMkLst>
            <pc:docMk/>
            <pc:sldMk cId="2438876140" sldId="262"/>
            <ac:picMk id="8" creationId="{0C840128-3915-4DE7-BB36-935145FFDC2E}"/>
          </ac:picMkLst>
        </pc:picChg>
      </pc:sldChg>
      <pc:sldChg chg="modSp mod">
        <pc:chgData name="Luan Caprini/LAR/BR" userId="cea7ad7c-44f3-47ee-b831-6e669b0a3f57" providerId="ADAL" clId="{3B85A60E-8BFD-40AF-A6C2-29F663934A7E}" dt="2022-02-09T12:34:10.121" v="944" actId="20577"/>
        <pc:sldMkLst>
          <pc:docMk/>
          <pc:sldMk cId="4213822316" sldId="263"/>
        </pc:sldMkLst>
        <pc:spChg chg="mod">
          <ac:chgData name="Luan Caprini/LAR/BR" userId="cea7ad7c-44f3-47ee-b831-6e669b0a3f57" providerId="ADAL" clId="{3B85A60E-8BFD-40AF-A6C2-29F663934A7E}" dt="2022-02-09T12:34:10.121" v="944" actId="20577"/>
          <ac:spMkLst>
            <pc:docMk/>
            <pc:sldMk cId="4213822316" sldId="263"/>
            <ac:spMk id="3" creationId="{67FDACDE-501B-47B8-8A78-869F9E3626CF}"/>
          </ac:spMkLst>
        </pc:spChg>
      </pc:sldChg>
      <pc:sldChg chg="modSp mod">
        <pc:chgData name="Luan Caprini/LAR/BR" userId="cea7ad7c-44f3-47ee-b831-6e669b0a3f57" providerId="ADAL" clId="{3B85A60E-8BFD-40AF-A6C2-29F663934A7E}" dt="2022-02-09T12:35:58.808" v="1042" actId="14100"/>
        <pc:sldMkLst>
          <pc:docMk/>
          <pc:sldMk cId="2393286915" sldId="265"/>
        </pc:sldMkLst>
        <pc:spChg chg="mod">
          <ac:chgData name="Luan Caprini/LAR/BR" userId="cea7ad7c-44f3-47ee-b831-6e669b0a3f57" providerId="ADAL" clId="{3B85A60E-8BFD-40AF-A6C2-29F663934A7E}" dt="2022-02-09T12:35:58.808" v="1042" actId="14100"/>
          <ac:spMkLst>
            <pc:docMk/>
            <pc:sldMk cId="2393286915" sldId="265"/>
            <ac:spMk id="3" creationId="{67FDACDE-501B-47B8-8A78-869F9E3626CF}"/>
          </ac:spMkLst>
        </pc:spChg>
        <pc:spChg chg="mod">
          <ac:chgData name="Luan Caprini/LAR/BR" userId="cea7ad7c-44f3-47ee-b831-6e669b0a3f57" providerId="ADAL" clId="{3B85A60E-8BFD-40AF-A6C2-29F663934A7E}" dt="2022-02-09T12:35:05.008" v="1022" actId="1076"/>
          <ac:spMkLst>
            <pc:docMk/>
            <pc:sldMk cId="2393286915" sldId="265"/>
            <ac:spMk id="5" creationId="{BEF32B28-6BB1-45E1-B299-C271112365F2}"/>
          </ac:spMkLst>
        </pc:spChg>
        <pc:picChg chg="mod">
          <ac:chgData name="Luan Caprini/LAR/BR" userId="cea7ad7c-44f3-47ee-b831-6e669b0a3f57" providerId="ADAL" clId="{3B85A60E-8BFD-40AF-A6C2-29F663934A7E}" dt="2022-02-09T12:35:00.136" v="1021" actId="1076"/>
          <ac:picMkLst>
            <pc:docMk/>
            <pc:sldMk cId="2393286915" sldId="265"/>
            <ac:picMk id="9" creationId="{00BD5524-7332-42F7-84FA-9765BF21E409}"/>
          </ac:picMkLst>
        </pc:picChg>
      </pc:sldChg>
      <pc:sldChg chg="modSp mod">
        <pc:chgData name="Luan Caprini/LAR/BR" userId="cea7ad7c-44f3-47ee-b831-6e669b0a3f57" providerId="ADAL" clId="{3B85A60E-8BFD-40AF-A6C2-29F663934A7E}" dt="2022-02-09T12:35:22.406" v="1039" actId="20577"/>
        <pc:sldMkLst>
          <pc:docMk/>
          <pc:sldMk cId="535561102" sldId="266"/>
        </pc:sldMkLst>
        <pc:spChg chg="mod">
          <ac:chgData name="Luan Caprini/LAR/BR" userId="cea7ad7c-44f3-47ee-b831-6e669b0a3f57" providerId="ADAL" clId="{3B85A60E-8BFD-40AF-A6C2-29F663934A7E}" dt="2022-02-09T12:35:22.406" v="1039" actId="20577"/>
          <ac:spMkLst>
            <pc:docMk/>
            <pc:sldMk cId="535561102" sldId="266"/>
            <ac:spMk id="3" creationId="{67FDACDE-501B-47B8-8A78-869F9E3626CF}"/>
          </ac:spMkLst>
        </pc:spChg>
      </pc:sldChg>
      <pc:sldChg chg="modSp mod">
        <pc:chgData name="Luan Caprini/LAR/BR" userId="cea7ad7c-44f3-47ee-b831-6e669b0a3f57" providerId="ADAL" clId="{3B85A60E-8BFD-40AF-A6C2-29F663934A7E}" dt="2022-02-09T12:31:14.239" v="861" actId="20577"/>
        <pc:sldMkLst>
          <pc:docMk/>
          <pc:sldMk cId="3021067246" sldId="267"/>
        </pc:sldMkLst>
        <pc:spChg chg="mod">
          <ac:chgData name="Luan Caprini/LAR/BR" userId="cea7ad7c-44f3-47ee-b831-6e669b0a3f57" providerId="ADAL" clId="{3B85A60E-8BFD-40AF-A6C2-29F663934A7E}" dt="2022-02-09T12:31:14.239" v="861" actId="20577"/>
          <ac:spMkLst>
            <pc:docMk/>
            <pc:sldMk cId="3021067246" sldId="267"/>
            <ac:spMk id="8" creationId="{7A105C76-D33A-4E7E-A849-0AB49EB4B97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E04236-EEF5-401B-B7EB-B4BB88CE9C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5DB754C-E70E-45BD-8D33-45573ECA4F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3B84B37-96C3-41FB-8756-3F3AAAA6C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97F4-4FEC-4BE1-B69D-3097D93C4AC2}" type="datetimeFigureOut">
              <a:rPr lang="pt-BR" smtClean="0"/>
              <a:t>09/02/2022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51803B-132C-4752-ADE2-6C8DEC02A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019A53-ABFD-4E3E-BAAD-AC579D424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77096-5BA6-4C52-81AE-580835A6DC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9921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939DEE-4C1B-4EEC-91A5-03F9A221E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2BF8B1-62D2-45F8-B265-DA2D01759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7AC75D-26AF-4AE5-85F9-F3C458CCF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97F4-4FEC-4BE1-B69D-3097D93C4AC2}" type="datetimeFigureOut">
              <a:rPr lang="pt-BR" smtClean="0"/>
              <a:t>09/02/2022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7C58E6-E305-4B05-83C6-144013557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070DD5-9D31-479A-88C5-B23A99293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77096-5BA6-4C52-81AE-580835A6DC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8311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C0C40A-A200-4785-BD9B-F888C577C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1BCEB40-2241-47F7-96DF-0CCCF0E9D4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8AAE6C-64A0-4DF5-85E7-700017AF6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97F4-4FEC-4BE1-B69D-3097D93C4AC2}" type="datetimeFigureOut">
              <a:rPr lang="pt-BR" smtClean="0"/>
              <a:t>09/02/2022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DD2C87-9E6F-4E8B-9FF3-F16B82025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7F9C00-77AC-4DA6-B0E2-7CBD4A547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77096-5BA6-4C52-81AE-580835A6DC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102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57A874-0383-479C-B839-9CA948EDC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D2823F-BF90-4FBA-B8B7-1C1263F421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479A333-2FBB-41B0-9573-A2340FE7FE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A2A03F3-9F37-4229-BBC5-542D8DD45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97F4-4FEC-4BE1-B69D-3097D93C4AC2}" type="datetimeFigureOut">
              <a:rPr lang="pt-BR" smtClean="0"/>
              <a:t>09/02/2022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BC37720-EB58-4E4C-AB74-7AE58E90E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518F74D-68A8-4803-B54B-77DC7220C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77096-5BA6-4C52-81AE-580835A6DC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9428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568D0F-B7FA-4340-8AD4-82F3D11DB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55911F2-8857-41F4-A526-2E99BDCDC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4C629DA-DE70-4977-8127-13769A001A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CB4C0C3-0021-479B-9788-4783A4FBB1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916EF83-80F6-441F-BB93-26B0F2409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134103B-C876-4695-85F9-50CA9D8D8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97F4-4FEC-4BE1-B69D-3097D93C4AC2}" type="datetimeFigureOut">
              <a:rPr lang="pt-BR" smtClean="0"/>
              <a:t>09/02/2022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DA7BF52-9DC5-4101-B547-7C544D2C7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39A93A9-201C-46AE-A849-FE7760A0E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77096-5BA6-4C52-81AE-580835A6DC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0646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F5B26-5E7A-4515-8C32-D43A6DB25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CA45975-FC68-4197-B883-BA6361358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97F4-4FEC-4BE1-B69D-3097D93C4AC2}" type="datetimeFigureOut">
              <a:rPr lang="pt-BR" smtClean="0"/>
              <a:t>09/02/2022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5AEB5BB-427F-4602-BBFD-0AEEF80F2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4A68B46-227C-44FB-AFD7-AA4F74B22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77096-5BA6-4C52-81AE-580835A6DC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7025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752E76-5B34-4DF6-8F06-F83292E20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97F4-4FEC-4BE1-B69D-3097D93C4AC2}" type="datetimeFigureOut">
              <a:rPr lang="pt-BR" smtClean="0"/>
              <a:t>09/02/2022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BF9C159-C153-43AD-9960-BC7BFAAB5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B487DFF-9A0C-4C60-B1CD-AE2D6FD72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77096-5BA6-4C52-81AE-580835A6DC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210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B91282-8D73-4BA7-99E2-F0FE5CB8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AE4D44E-286E-4DF9-8F0B-A108C9CA6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48A19B-AAD0-4976-AD96-5EC2BE17C4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85A086-3E14-44FD-A22E-381295483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97F4-4FEC-4BE1-B69D-3097D93C4AC2}" type="datetimeFigureOut">
              <a:rPr lang="pt-BR" smtClean="0"/>
              <a:t>09/02/2022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64DCDDF-6E36-4F58-9959-D10C5412A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F8DCAF7-8D90-4537-A1C7-D0339089D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77096-5BA6-4C52-81AE-580835A6DC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7770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81D7D7-5E06-410B-9C0D-40A239031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A235570-BF94-4F35-BFEF-C92AED3EC2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0EA63BA-5035-4435-8343-441CA2CC1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079329E-A0D2-4D2F-B563-7ED4B94CE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97F4-4FEC-4BE1-B69D-3097D93C4AC2}" type="datetimeFigureOut">
              <a:rPr lang="pt-BR" smtClean="0"/>
              <a:t>09/02/2022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FFD8F10-9205-4E93-A5FB-E78222517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8C6DBC7-A08D-4E1B-8FE7-CFF07A49A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77096-5BA6-4C52-81AE-580835A6DC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5431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C86199-D54E-4C47-99DF-C14E4689B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266C8E7-12E4-4AE0-9F34-64141602A2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00F415-FEEA-4A73-BDC5-99A090471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97F4-4FEC-4BE1-B69D-3097D93C4AC2}" type="datetimeFigureOut">
              <a:rPr lang="pt-BR" smtClean="0"/>
              <a:t>09/02/2022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8808D3-4870-4802-A0F8-16ADEC7D4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F782091-A706-4A98-B32D-E5CE6230C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77096-5BA6-4C52-81AE-580835A6DC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6777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370371E-285D-4E35-B20F-3D974ADEC3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132FD53-F761-4E02-82AB-6582B7964E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A0C749-1381-49C8-8902-B8F31349D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97F4-4FEC-4BE1-B69D-3097D93C4AC2}" type="datetimeFigureOut">
              <a:rPr lang="pt-BR" smtClean="0"/>
              <a:t>09/02/2022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34303A-2967-4B81-AF95-CDD2E23F2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4B6586-FDDF-4880-8518-A5F76CD74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77096-5BA6-4C52-81AE-580835A6DC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214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B8DB77E-5D1E-4C60-99C2-03521E3E5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E41F1E0-9D07-4357-8FFF-35CC918FF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9FBC06-A6A7-44F1-A640-197F2175BF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D97F4-4FEC-4BE1-B69D-3097D93C4AC2}" type="datetimeFigureOut">
              <a:rPr lang="pt-BR" smtClean="0"/>
              <a:t>09/02/2022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8103ECC-4B5D-4F90-9B14-3C7956FE1D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307DB4-3449-48AB-8C32-077C8E714A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77096-5BA6-4C52-81AE-580835A6DC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720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von.pulsecrm.cloud/ecrm/index.php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1786"/>
            <a:ext cx="12188825" cy="68562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78479" y="1928284"/>
            <a:ext cx="343504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300" dirty="0">
                <a:solidFill>
                  <a:srgbClr val="C847C8"/>
                </a:solidFill>
                <a:latin typeface="Zona Pro Light" charset="0"/>
                <a:ea typeface="Zona Pro Light" charset="0"/>
                <a:cs typeface="Zona Pro Light" charset="0"/>
              </a:rPr>
              <a:t>COMO CONFIGURAR A SUA LIVE NO GESTÃO CAMPO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3742315" y="1050375"/>
            <a:ext cx="4322619" cy="4280162"/>
          </a:xfrm>
          <a:prstGeom prst="round2DiagRect">
            <a:avLst>
              <a:gd name="adj1" fmla="val 35140"/>
              <a:gd name="adj2" fmla="val 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041" y="6055014"/>
            <a:ext cx="1054100" cy="38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065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563CFD95-4C7B-445B-A224-62B793CC8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563"/>
            <a:ext cx="12205445" cy="686556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3B4D94D-ED90-4A2C-9EDA-C83806FECCBE}"/>
              </a:ext>
            </a:extLst>
          </p:cNvPr>
          <p:cNvSpPr txBox="1"/>
          <p:nvPr/>
        </p:nvSpPr>
        <p:spPr>
          <a:xfrm>
            <a:off x="641683" y="513347"/>
            <a:ext cx="78472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</a:rPr>
              <a:t>QUAL PLATAFORMA DEVO USAR PARA AS MINHAS LIVES DE NEGÓCIO DIA DAS MÃES 2022?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A105C76-D33A-4E7E-A849-0AB49EB4B97B}"/>
              </a:ext>
            </a:extLst>
          </p:cNvPr>
          <p:cNvSpPr txBox="1"/>
          <p:nvPr/>
        </p:nvSpPr>
        <p:spPr>
          <a:xfrm>
            <a:off x="641683" y="2271056"/>
            <a:ext cx="875898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dirty="0"/>
              <a:t>Para fazer as </a:t>
            </a:r>
            <a:r>
              <a:rPr lang="pt-BR" dirty="0" err="1"/>
              <a:t>Lives</a:t>
            </a:r>
            <a:r>
              <a:rPr lang="pt-BR" dirty="0"/>
              <a:t> de Negócio Dia das Mães 2022 você pode escolher a plataforma que deseja para transmitir as suas reuniões. Escolha a plataforma que é mais conveniente para as Representantes do seu setor.</a:t>
            </a:r>
          </a:p>
          <a:p>
            <a:endParaRPr lang="pt-BR" dirty="0"/>
          </a:p>
          <a:p>
            <a:r>
              <a:rPr lang="pt-BR" dirty="0"/>
              <a:t>2. Vale destacar que a presença de cada um delas só é contabilizada a partir do acesso ao link que é gerado no gestão Campo. Caso ela entre pelo link direto da plataforma, a presença dela não é registrada. </a:t>
            </a:r>
          </a:p>
          <a:p>
            <a:r>
              <a:rPr lang="pt-BR" b="1" dirty="0"/>
              <a:t>Fique atenta: </a:t>
            </a:r>
            <a:r>
              <a:rPr lang="pt-BR" dirty="0"/>
              <a:t>compartilhe o link da Live configurada no Gestão Campo com as suas representantes!</a:t>
            </a:r>
          </a:p>
          <a:p>
            <a:pPr marL="342900" indent="-342900">
              <a:buFont typeface="+mj-lt"/>
              <a:buAutoNum type="arabicPeriod"/>
            </a:pPr>
            <a:endParaRPr lang="pt-BR" dirty="0"/>
          </a:p>
          <a:p>
            <a:pPr marL="342900" indent="-342900">
              <a:buFont typeface="+mj-lt"/>
              <a:buAutoNum type="arabicPeriod"/>
            </a:pPr>
            <a:endParaRPr lang="pt-BR" dirty="0"/>
          </a:p>
          <a:p>
            <a:endParaRPr lang="pt-BR" b="1" i="0" dirty="0">
              <a:solidFill>
                <a:srgbClr val="222230"/>
              </a:solidFill>
              <a:effectLst/>
              <a:latin typeface="Inter"/>
            </a:endParaRPr>
          </a:p>
          <a:p>
            <a:pPr marL="342900" indent="-342900">
              <a:buFont typeface="+mj-lt"/>
              <a:buAutoNum type="arabicPeriod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3375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563CFD95-4C7B-445B-A224-62B793CC8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563"/>
            <a:ext cx="12205445" cy="686556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3B4D94D-ED90-4A2C-9EDA-C83806FECCBE}"/>
              </a:ext>
            </a:extLst>
          </p:cNvPr>
          <p:cNvSpPr txBox="1"/>
          <p:nvPr/>
        </p:nvSpPr>
        <p:spPr>
          <a:xfrm>
            <a:off x="641684" y="513347"/>
            <a:ext cx="7267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</a:rPr>
              <a:t>COMO ACESSAR O GESTÃO CAMPO?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A105C76-D33A-4E7E-A849-0AB49EB4B97B}"/>
              </a:ext>
            </a:extLst>
          </p:cNvPr>
          <p:cNvSpPr txBox="1"/>
          <p:nvPr/>
        </p:nvSpPr>
        <p:spPr>
          <a:xfrm>
            <a:off x="641684" y="1391095"/>
            <a:ext cx="87589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dirty="0"/>
              <a:t>Para acessar o Gestão Campo entre no link: </a:t>
            </a:r>
            <a:r>
              <a:rPr lang="pt-BR" sz="1800" u="sng" dirty="0">
                <a:solidFill>
                  <a:srgbClr val="1F497D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hlinkClick r:id="rId3"/>
              </a:rPr>
              <a:t>http://avon.pulsecrm.cloud/ecrm/index.php</a:t>
            </a:r>
            <a:endParaRPr lang="pt-BR" sz="1800" u="sng" dirty="0">
              <a:solidFill>
                <a:srgbClr val="1F497D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Faça login e senha. Caso não lembre a sua senha, clique em “esqueceu a senha”, receba um novo e-mail direto na sua caixa de e-mails Avon e faça o cadastro de uma nova senha.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Com o login feito, você vai acessar a pagina inicial do App Gestão Campo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43065DC-EC3B-421E-9526-8BEF408B7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063" y="3098801"/>
            <a:ext cx="7603958" cy="350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067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563CFD95-4C7B-445B-A224-62B793CC8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563"/>
            <a:ext cx="12205445" cy="686556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7FDACDE-501B-47B8-8A78-869F9E3626CF}"/>
              </a:ext>
            </a:extLst>
          </p:cNvPr>
          <p:cNvSpPr txBox="1"/>
          <p:nvPr/>
        </p:nvSpPr>
        <p:spPr>
          <a:xfrm>
            <a:off x="641684" y="1391095"/>
            <a:ext cx="8758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4. Você deve clicar na opção “Minhas atividades” dentro da categoria “Planeje sua Campanha” como mostra a figura a seguir: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A559654-D0F8-460B-8CE5-7DC7C8E12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978" y="2184401"/>
            <a:ext cx="9017405" cy="4152231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B3C11E0-AA4D-49AD-8445-D164723E8B03}"/>
              </a:ext>
            </a:extLst>
          </p:cNvPr>
          <p:cNvSpPr/>
          <p:nvPr/>
        </p:nvSpPr>
        <p:spPr>
          <a:xfrm>
            <a:off x="6320588" y="2839266"/>
            <a:ext cx="2573459" cy="10266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D477F6E-F1C5-4B5F-B8A4-645FD8C35E91}"/>
              </a:ext>
            </a:extLst>
          </p:cNvPr>
          <p:cNvSpPr/>
          <p:nvPr/>
        </p:nvSpPr>
        <p:spPr>
          <a:xfrm>
            <a:off x="7368363" y="3157870"/>
            <a:ext cx="914400" cy="1063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Gráfico 8" descr="Seta para Direita estrutura de tópicos">
            <a:extLst>
              <a:ext uri="{FF2B5EF4-FFF2-40B4-BE49-F238E27FC236}">
                <a16:creationId xmlns:a16="http://schemas.microsoft.com/office/drawing/2014/main" id="{49B49164-BD97-483C-89E9-F061F678AE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98122" y="2895413"/>
            <a:ext cx="914400" cy="914400"/>
          </a:xfrm>
          <a:prstGeom prst="rect">
            <a:avLst/>
          </a:prstGeom>
        </p:spPr>
      </p:pic>
      <p:pic>
        <p:nvPicPr>
          <p:cNvPr id="10" name="Gráfico 9" descr="Seta para Direita estrutura de tópicos">
            <a:extLst>
              <a:ext uri="{FF2B5EF4-FFF2-40B4-BE49-F238E27FC236}">
                <a16:creationId xmlns:a16="http://schemas.microsoft.com/office/drawing/2014/main" id="{1A6599B6-A82D-4980-83CC-1E4C48E9B6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8389751" y="2953053"/>
            <a:ext cx="504296" cy="50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45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563CFD95-4C7B-445B-A224-62B793CC8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563"/>
            <a:ext cx="12205445" cy="686556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7FDACDE-501B-47B8-8A78-869F9E3626CF}"/>
              </a:ext>
            </a:extLst>
          </p:cNvPr>
          <p:cNvSpPr txBox="1"/>
          <p:nvPr/>
        </p:nvSpPr>
        <p:spPr>
          <a:xfrm>
            <a:off x="476451" y="428760"/>
            <a:ext cx="8758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5. Após, você Encontrará o seu calendário de atividades, conforme mostra a figura a seguir: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C840128-3915-4DE7-BB36-935145FFD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929" y="949496"/>
            <a:ext cx="8738431" cy="399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408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563CFD95-4C7B-445B-A224-62B793CC8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563"/>
            <a:ext cx="12205445" cy="686556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7FDACDE-501B-47B8-8A78-869F9E3626CF}"/>
              </a:ext>
            </a:extLst>
          </p:cNvPr>
          <p:cNvSpPr txBox="1"/>
          <p:nvPr/>
        </p:nvSpPr>
        <p:spPr>
          <a:xfrm>
            <a:off x="502550" y="257088"/>
            <a:ext cx="87589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6. Aqui você tem duas possibilidades: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Você pode clicar nas próprias atividades e editar, como o Encontro Avon que já se encontra programado em todas as Campanhas para você.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Ou pode adicionar atividades direto do campo esquerdo em destaque.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C840128-3915-4DE7-BB36-935145FFD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08" y="2519008"/>
            <a:ext cx="8738431" cy="3991787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76B3CF73-6C06-4BC8-B999-F416759F8B03}"/>
              </a:ext>
            </a:extLst>
          </p:cNvPr>
          <p:cNvSpPr/>
          <p:nvPr/>
        </p:nvSpPr>
        <p:spPr>
          <a:xfrm>
            <a:off x="1187356" y="2911870"/>
            <a:ext cx="1392072" cy="21378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8876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563CFD95-4C7B-445B-A224-62B793CC8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563"/>
            <a:ext cx="12205445" cy="686556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7FDACDE-501B-47B8-8A78-869F9E3626CF}"/>
              </a:ext>
            </a:extLst>
          </p:cNvPr>
          <p:cNvSpPr txBox="1"/>
          <p:nvPr/>
        </p:nvSpPr>
        <p:spPr>
          <a:xfrm>
            <a:off x="243242" y="417477"/>
            <a:ext cx="8758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7.  Em CP10, a Avon indica que você faça de 3 a 6 </a:t>
            </a:r>
            <a:r>
              <a:rPr lang="pt-BR" dirty="0" err="1"/>
              <a:t>Lives</a:t>
            </a:r>
            <a:r>
              <a:rPr lang="pt-BR" dirty="0"/>
              <a:t> de Negócios Dia das Mães 2022. Para se organizar, você deve criar 1 atividade de Encontro para cada Live que irá realizar. Para fazer isso, arraste um novo evento de “Encontro” para cada uma das datas e horários.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C840128-3915-4DE7-BB36-935145FFD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08" y="2519008"/>
            <a:ext cx="8738431" cy="3991787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76B3CF73-6C06-4BC8-B999-F416759F8B03}"/>
              </a:ext>
            </a:extLst>
          </p:cNvPr>
          <p:cNvSpPr/>
          <p:nvPr/>
        </p:nvSpPr>
        <p:spPr>
          <a:xfrm>
            <a:off x="1187356" y="2911870"/>
            <a:ext cx="1392072" cy="21378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3822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563CFD95-4C7B-445B-A224-62B793CC8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563"/>
            <a:ext cx="12205445" cy="686556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7FDACDE-501B-47B8-8A78-869F9E3626CF}"/>
              </a:ext>
            </a:extLst>
          </p:cNvPr>
          <p:cNvSpPr txBox="1"/>
          <p:nvPr/>
        </p:nvSpPr>
        <p:spPr>
          <a:xfrm>
            <a:off x="243242" y="417477"/>
            <a:ext cx="87589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7"/>
            </a:pPr>
            <a:r>
              <a:rPr lang="pt-BR" dirty="0"/>
              <a:t>Assim que você adicionar esse novo Evento uma nova janela irá abrir ( conforme figura abaixo). Você deve então preencher que o evento será VIRTUAL ( a Avon não recomenda eventos presenciais), a data, hora de inicio e hora de termino do evento. </a:t>
            </a:r>
          </a:p>
          <a:p>
            <a:pPr marL="342900" indent="-342900">
              <a:buAutoNum type="arabicPeriod" startAt="7"/>
            </a:pPr>
            <a:r>
              <a:rPr lang="pt-BR" dirty="0"/>
              <a:t>No campo “data comemorativa” adicione “Dia das Mães”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0BD5524-7332-42F7-84FA-9765BF21E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512" y="1879754"/>
            <a:ext cx="6537279" cy="4117637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291CB014-0F32-40BB-99AB-D06F9DFE19EE}"/>
              </a:ext>
            </a:extLst>
          </p:cNvPr>
          <p:cNvSpPr/>
          <p:nvPr/>
        </p:nvSpPr>
        <p:spPr>
          <a:xfrm>
            <a:off x="982639" y="4367284"/>
            <a:ext cx="5813946" cy="10372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2532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563CFD95-4C7B-445B-A224-62B793CC8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563"/>
            <a:ext cx="12205445" cy="686556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7FDACDE-501B-47B8-8A78-869F9E3626CF}"/>
              </a:ext>
            </a:extLst>
          </p:cNvPr>
          <p:cNvSpPr txBox="1"/>
          <p:nvPr/>
        </p:nvSpPr>
        <p:spPr>
          <a:xfrm>
            <a:off x="243242" y="417477"/>
            <a:ext cx="106235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9. No campo “digite aqui o link da sua Live” você deverá inserir o link da plataforma que irá realizar a Live de Negócios Dia das Mães 2022. Assim que você fizer isso, o app irá gerar o “link compartilhável (presença)” . Esse é o link que você deve incluir nos convites e compartilhar com a Empresária e Representante, ok?</a:t>
            </a:r>
          </a:p>
          <a:p>
            <a:r>
              <a:rPr lang="pt-BR" dirty="0"/>
              <a:t>O compartilhamento desse link é indispensável pra que as presenças da sua Live de Negócios Dia das Mães 2022. E lembre-se, para cada Live do setor você terá um link compartilhável. Se organize para não confundi-los!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0BD5524-7332-42F7-84FA-9765BF21E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804" y="2857728"/>
            <a:ext cx="6141494" cy="386834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BEF32B28-6BB1-45E1-B299-C271112365F2}"/>
              </a:ext>
            </a:extLst>
          </p:cNvPr>
          <p:cNvSpPr/>
          <p:nvPr/>
        </p:nvSpPr>
        <p:spPr>
          <a:xfrm>
            <a:off x="2888578" y="5124834"/>
            <a:ext cx="5813946" cy="10372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3286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563CFD95-4C7B-445B-A224-62B793CC8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563"/>
            <a:ext cx="12205445" cy="686556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7FDACDE-501B-47B8-8A78-869F9E3626CF}"/>
              </a:ext>
            </a:extLst>
          </p:cNvPr>
          <p:cNvSpPr txBox="1"/>
          <p:nvPr/>
        </p:nvSpPr>
        <p:spPr>
          <a:xfrm>
            <a:off x="243242" y="417477"/>
            <a:ext cx="8758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10.  Com os campos mencionados preenchidos, você deve clicar na opção “Salvar”. Vale destacar que apenas 1 Live de Negócios foi criada, para as demais </a:t>
            </a:r>
            <a:r>
              <a:rPr lang="pt-BR" dirty="0" err="1"/>
              <a:t>Lives</a:t>
            </a:r>
            <a:r>
              <a:rPr lang="pt-BR" dirty="0"/>
              <a:t> é necessário repetir o processo de inclusão de Encontro. Lembre-se de ajustar a data, horário, o link de acesso!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0BD5524-7332-42F7-84FA-9765BF21E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988" y="2068431"/>
            <a:ext cx="6541133" cy="412006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BEF32B28-6BB1-45E1-B299-C271112365F2}"/>
              </a:ext>
            </a:extLst>
          </p:cNvPr>
          <p:cNvSpPr/>
          <p:nvPr/>
        </p:nvSpPr>
        <p:spPr>
          <a:xfrm>
            <a:off x="1865888" y="4531058"/>
            <a:ext cx="5813946" cy="10372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55611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575</Words>
  <Application>Microsoft Office PowerPoint</Application>
  <PresentationFormat>Widescreen</PresentationFormat>
  <Paragraphs>23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Inter</vt:lpstr>
      <vt:lpstr>Arial</vt:lpstr>
      <vt:lpstr>Calibri</vt:lpstr>
      <vt:lpstr>Calibri Light</vt:lpstr>
      <vt:lpstr>Zona Pro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Luan Caprini/LAR/BR</dc:creator>
  <cp:lastModifiedBy>Luan Caprini/LAR/BR</cp:lastModifiedBy>
  <cp:revision>1</cp:revision>
  <dcterms:created xsi:type="dcterms:W3CDTF">2022-02-08T02:32:00Z</dcterms:created>
  <dcterms:modified xsi:type="dcterms:W3CDTF">2022-02-09T12:36:02Z</dcterms:modified>
</cp:coreProperties>
</file>