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6D899A-0392-4513-B4B6-2883E503BF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50D2A8F-7DD7-46B1-AB00-16F92E32F3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0216835-6FAB-437C-B60F-B07E83060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E0C5F-B782-4A7D-9362-74087B260723}" type="datetimeFigureOut">
              <a:rPr lang="pt-BR" smtClean="0"/>
              <a:t>10/02/2022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8905111-04A1-475B-873D-D4585F7DF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4479AB4-B767-4EDA-8859-0C0CE1BE6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C5C4F-3BDF-4A35-ACC4-0DF623DE6B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2555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1F7AA2-AEF9-4254-A4B0-B1F42335D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A4060F6-5609-4CAE-88A6-A405D91E90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9081CFC-54F1-495C-B24B-0C2285BCD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E0C5F-B782-4A7D-9362-74087B260723}" type="datetimeFigureOut">
              <a:rPr lang="pt-BR" smtClean="0"/>
              <a:t>10/02/2022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2E07A3B-B9AC-415E-BAA0-0D8494633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18E5860-6587-491C-88F7-7E6DD1F54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C5C4F-3BDF-4A35-ACC4-0DF623DE6B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3523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982CFA-A4CB-4244-A358-7D1C3F124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F74509E-3BA4-4900-9A6E-D3F72B4055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119769F-B8A3-42CC-9154-7AD8A28AD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E0C5F-B782-4A7D-9362-74087B260723}" type="datetimeFigureOut">
              <a:rPr lang="pt-BR" smtClean="0"/>
              <a:t>10/02/2022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8DAD0F6-71E5-4754-9DB9-C4C60B30E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5789F2B-F9BF-45D0-A481-0FB601213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C5C4F-3BDF-4A35-ACC4-0DF623DE6B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4320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442A3B-82C2-4330-AD52-E5016F043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ED85B06-91A7-4EC4-91B0-6E6F374DA7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1D8D1B7-1E37-4374-8D81-1E2BF3B84D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1B9103C-DDC4-4ECE-BCFA-20CC66F02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E0C5F-B782-4A7D-9362-74087B260723}" type="datetimeFigureOut">
              <a:rPr lang="pt-BR" smtClean="0"/>
              <a:t>10/02/2022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81A7D31-00E3-4890-9FD6-6A96607A6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8A4D4B5-490E-4540-AC54-8EFB9CECF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C5C4F-3BDF-4A35-ACC4-0DF623DE6B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8379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7825BC-5F19-4C44-ABC2-B1F9A23F7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78DF547-36E1-4ED3-B949-2CC62B10FE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458708D-B8FA-465B-BCF3-E6A9050CC2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EF11562-538A-4F33-ABFA-666AD23571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476C06C-4C7A-4801-8541-D63BC67478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A76A78E-F7EE-4DAA-A10B-218FD740F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E0C5F-B782-4A7D-9362-74087B260723}" type="datetimeFigureOut">
              <a:rPr lang="pt-BR" smtClean="0"/>
              <a:t>10/02/2022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76FCC483-7095-4896-8309-67AC39AC5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34C6650-ACB1-4C66-9890-6475B657E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C5C4F-3BDF-4A35-ACC4-0DF623DE6B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667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46B168-1ABD-4689-91E6-E1FC96EA8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CA49326-C20B-4460-8608-02499B2B8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E0C5F-B782-4A7D-9362-74087B260723}" type="datetimeFigureOut">
              <a:rPr lang="pt-BR" smtClean="0"/>
              <a:t>10/02/2022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A0F30E3-4757-4B6F-86D4-B317AA992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9902D38-4D12-4E3A-91C5-3083186DF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C5C4F-3BDF-4A35-ACC4-0DF623DE6B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8635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DD06DC2-C7D3-4764-81BD-48D6B5814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E0C5F-B782-4A7D-9362-74087B260723}" type="datetimeFigureOut">
              <a:rPr lang="pt-BR" smtClean="0"/>
              <a:t>10/02/2022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FDB9956-F137-439B-A3BB-2C0CBEE26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5D96B4C-3F4B-42D1-A69A-EEC237166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C5C4F-3BDF-4A35-ACC4-0DF623DE6B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5342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486F16-04B3-4B33-8C8A-22DA4E1C0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20EF39F-6E30-40A6-869D-07E77C876E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9A787B6-136D-4924-8A4C-A76F714D09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245917E-BCEC-42C5-A6AC-947AC67E1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E0C5F-B782-4A7D-9362-74087B260723}" type="datetimeFigureOut">
              <a:rPr lang="pt-BR" smtClean="0"/>
              <a:t>10/02/2022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B180A26-71DF-4EDF-9D02-205E61D82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4D280C6-5B3B-421C-912C-6590B2830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C5C4F-3BDF-4A35-ACC4-0DF623DE6B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1775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19AF69-5289-4D4D-BC0F-7E287B3FC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1B353DC-01CF-4EF7-AEC6-6B1BC370DC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94F4DE2-F70B-408F-BFE0-C9E41B81C1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D8E2B57-29AE-495D-9C85-DA3BF4536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E0C5F-B782-4A7D-9362-74087B260723}" type="datetimeFigureOut">
              <a:rPr lang="pt-BR" smtClean="0"/>
              <a:t>10/02/2022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B979ABF-6304-466B-AC1C-7A053C2CF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E219165-6489-43A0-A937-3FB5E91BB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C5C4F-3BDF-4A35-ACC4-0DF623DE6B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3179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16A1DC-80BA-4F1F-8B3F-29D7CAEE5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F5EE513-394E-468F-A79F-1A7F82161C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6FD3DEC-0DB1-4368-BC04-101BB5788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E0C5F-B782-4A7D-9362-74087B260723}" type="datetimeFigureOut">
              <a:rPr lang="pt-BR" smtClean="0"/>
              <a:t>10/02/2022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13BF12A-8D1F-4C50-AB1C-B52BE9146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9CE7A6A-7432-4B1F-9F17-6FE96C2D2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C5C4F-3BDF-4A35-ACC4-0DF623DE6B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6114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04FBAEE-1449-4E60-94AC-8D28B827F9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D645634-A977-412C-B4B2-6A5AE66CDA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FADFA72-7441-4D8C-96AC-1DC465427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E0C5F-B782-4A7D-9362-74087B260723}" type="datetimeFigureOut">
              <a:rPr lang="pt-BR" smtClean="0"/>
              <a:t>10/02/2022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DD5342E-0D76-47FC-8EF6-D37453399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18403C3-D92C-4A18-89B3-E293AE00F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C5C4F-3BDF-4A35-ACC4-0DF623DE6B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9867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E5F5976E-D613-425E-AFF2-A2957F64F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3EBE44E-0AE9-4C46-BD05-7899F51551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9AC7DF1-0ACB-4B63-BD78-6C0F4770D2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E0C5F-B782-4A7D-9362-74087B260723}" type="datetimeFigureOut">
              <a:rPr lang="pt-BR" smtClean="0"/>
              <a:t>10/02/2022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33CA095-DECC-4529-B28D-667112F4AD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E495D12-9A68-44A1-8D85-E8A1F8F345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C5C4F-3BDF-4A35-ACC4-0DF623DE6B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6193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Texto&#10;&#10;Descrição gerada automaticamente">
            <a:extLst>
              <a:ext uri="{FF2B5EF4-FFF2-40B4-BE49-F238E27FC236}">
                <a16:creationId xmlns:a16="http://schemas.microsoft.com/office/drawing/2014/main" id="{F87B1C88-BD8A-4983-83E0-4175D522CA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83" y="217102"/>
            <a:ext cx="3655825" cy="6498205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CDD838F7-50FA-4A12-886C-619669CE635F}"/>
              </a:ext>
            </a:extLst>
          </p:cNvPr>
          <p:cNvSpPr/>
          <p:nvPr/>
        </p:nvSpPr>
        <p:spPr>
          <a:xfrm>
            <a:off x="2663687" y="3429000"/>
            <a:ext cx="3326296" cy="7056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LUCRE ATÉ 50% COM O KIT INICIO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92C620A6-1F9E-4FE4-9AE4-17A2E93E2932}"/>
              </a:ext>
            </a:extLst>
          </p:cNvPr>
          <p:cNvSpPr/>
          <p:nvPr/>
        </p:nvSpPr>
        <p:spPr>
          <a:xfrm>
            <a:off x="1056860" y="4384697"/>
            <a:ext cx="6539949" cy="10402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TEMOS SEMPRE UMA OPÇÃO DE KIT COM PRODUTOS QUE SÃO SUCESSO DE VENDAS, consulte a opção da campanha com sua Empresaria da Beleza Avon </a:t>
            </a:r>
          </a:p>
        </p:txBody>
      </p:sp>
    </p:spTree>
    <p:extLst>
      <p:ext uri="{BB962C8B-B14F-4D97-AF65-F5344CB8AC3E}">
        <p14:creationId xmlns:p14="http://schemas.microsoft.com/office/powerpoint/2010/main" val="2096910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33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Edna Araujo/SPO/BR</dc:creator>
  <cp:lastModifiedBy>Edna Araujo/SPO/BR</cp:lastModifiedBy>
  <cp:revision>1</cp:revision>
  <dcterms:created xsi:type="dcterms:W3CDTF">2022-02-10T17:38:52Z</dcterms:created>
  <dcterms:modified xsi:type="dcterms:W3CDTF">2022-02-10T17:42:41Z</dcterms:modified>
</cp:coreProperties>
</file>