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6" r:id="rId1"/>
  </p:sldMasterIdLst>
  <p:notesMasterIdLst>
    <p:notesMasterId r:id="rId4"/>
  </p:notesMasterIdLst>
  <p:sldIdLst>
    <p:sldId id="287" r:id="rId2"/>
    <p:sldId id="2146848038" r:id="rId3"/>
  </p:sldIdLst>
  <p:sldSz cx="12192000" cy="6858000"/>
  <p:notesSz cx="7315200" cy="96012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A JULIA DE ALMEIDA NOVAES" initials="AJDAN" lastIdx="1" clrIdx="0">
    <p:extLst>
      <p:ext uri="{19B8F6BF-5375-455C-9EA6-DF929625EA0E}">
        <p15:presenceInfo xmlns:p15="http://schemas.microsoft.com/office/powerpoint/2012/main" userId="S::anajulianovaes@natura.net::3d730ccb-f7d2-4ec4-a025-95174c719801" providerId="AD"/>
      </p:ext>
    </p:extLst>
  </p:cmAuthor>
  <p:cmAuthor id="2" name="Kamilla Mendes Santos" initials="KMS" lastIdx="6" clrIdx="1">
    <p:extLst>
      <p:ext uri="{19B8F6BF-5375-455C-9EA6-DF929625EA0E}">
        <p15:presenceInfo xmlns:p15="http://schemas.microsoft.com/office/powerpoint/2012/main" userId="S::Kamilla.Santos@avon.com::dd845deb-185e-4a6f-8e76-96cf2f424bbf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620A1"/>
    <a:srgbClr val="9900CC"/>
    <a:srgbClr val="990099"/>
    <a:srgbClr val="EBCFE7"/>
    <a:srgbClr val="EC94DF"/>
    <a:srgbClr val="624676"/>
    <a:srgbClr val="709F51"/>
    <a:srgbClr val="A6C690"/>
    <a:srgbClr val="2E7115"/>
    <a:srgbClr val="99BD8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872" autoAdjust="0"/>
    <p:restoredTop sz="94249" autoAdjust="0"/>
  </p:normalViewPr>
  <p:slideViewPr>
    <p:cSldViewPr snapToGrid="0">
      <p:cViewPr varScale="1">
        <p:scale>
          <a:sx n="65" d="100"/>
          <a:sy n="65" d="100"/>
        </p:scale>
        <p:origin x="180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8BF22B9B-D034-4D40-8AB8-A7EDE53E899D}" type="datetimeFigureOut">
              <a:rPr lang="pt-BR" smtClean="0"/>
              <a:t>30/11/2021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04CAA26C-9623-4FF7-8BAB-23F269D985B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460178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2" name="Google Shape;4142;p32:notes"/>
          <p:cNvSpPr txBox="1">
            <a:spLocks noGrp="1"/>
          </p:cNvSpPr>
          <p:nvPr>
            <p:ph type="body" idx="1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spcFirstLastPara="1" wrap="square" lIns="96645" tIns="48309" rIns="96645" bIns="48309" anchor="t" anchorCtr="0">
            <a:noAutofit/>
          </a:bodyPr>
          <a:lstStyle/>
          <a:p>
            <a:endParaRPr dirty="0">
              <a:latin typeface="Zona Pro Regular" panose="02010A03040002020004" pitchFamily="50" charset="0"/>
            </a:endParaRPr>
          </a:p>
        </p:txBody>
      </p:sp>
      <p:sp>
        <p:nvSpPr>
          <p:cNvPr id="4143" name="Google Shape;4143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287131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2" name="Google Shape;4142;p32:notes"/>
          <p:cNvSpPr txBox="1">
            <a:spLocks noGrp="1"/>
          </p:cNvSpPr>
          <p:nvPr>
            <p:ph type="body" idx="1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spcFirstLastPara="1" wrap="square" lIns="96645" tIns="48309" rIns="96645" bIns="48309" anchor="t" anchorCtr="0">
            <a:noAutofit/>
          </a:bodyPr>
          <a:lstStyle/>
          <a:p>
            <a:endParaRPr dirty="0">
              <a:latin typeface="Zona Pro Regular" panose="02010A03040002020004" pitchFamily="50" charset="0"/>
            </a:endParaRPr>
          </a:p>
        </p:txBody>
      </p:sp>
      <p:sp>
        <p:nvSpPr>
          <p:cNvPr id="4143" name="Google Shape;4143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287131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1" name="Google Shape;271;p44" descr="Background pattern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72" name="Google Shape;272;p44"/>
          <p:cNvGrpSpPr/>
          <p:nvPr/>
        </p:nvGrpSpPr>
        <p:grpSpPr>
          <a:xfrm>
            <a:off x="11164661" y="6416566"/>
            <a:ext cx="860651" cy="313987"/>
            <a:chOff x="11450411" y="6477000"/>
            <a:chExt cx="1047463" cy="382141"/>
          </a:xfrm>
        </p:grpSpPr>
        <p:sp>
          <p:nvSpPr>
            <p:cNvPr id="273" name="Google Shape;273;p44"/>
            <p:cNvSpPr/>
            <p:nvPr/>
          </p:nvSpPr>
          <p:spPr>
            <a:xfrm>
              <a:off x="11450411" y="6481381"/>
              <a:ext cx="240696" cy="220694"/>
            </a:xfrm>
            <a:custGeom>
              <a:avLst/>
              <a:gdLst/>
              <a:ahLst/>
              <a:cxnLst/>
              <a:rect l="l" t="t" r="r" b="b"/>
              <a:pathLst>
                <a:path w="240696" h="220694" extrusionOk="0">
                  <a:moveTo>
                    <a:pt x="132017" y="0"/>
                  </a:moveTo>
                  <a:lnTo>
                    <a:pt x="108299" y="0"/>
                  </a:lnTo>
                  <a:lnTo>
                    <a:pt x="0" y="220694"/>
                  </a:lnTo>
                  <a:lnTo>
                    <a:pt x="26194" y="220694"/>
                  </a:lnTo>
                  <a:cubicBezTo>
                    <a:pt x="39338" y="220694"/>
                    <a:pt x="50578" y="214217"/>
                    <a:pt x="58388" y="201359"/>
                  </a:cubicBezTo>
                  <a:lnTo>
                    <a:pt x="81153" y="157258"/>
                  </a:lnTo>
                  <a:cubicBezTo>
                    <a:pt x="121634" y="162211"/>
                    <a:pt x="157544" y="177165"/>
                    <a:pt x="189833" y="220694"/>
                  </a:cubicBezTo>
                  <a:lnTo>
                    <a:pt x="240697" y="220694"/>
                  </a:lnTo>
                  <a:lnTo>
                    <a:pt x="132017" y="0"/>
                  </a:lnTo>
                  <a:close/>
                  <a:moveTo>
                    <a:pt x="99155" y="120206"/>
                  </a:moveTo>
                  <a:lnTo>
                    <a:pt x="120206" y="75914"/>
                  </a:lnTo>
                  <a:lnTo>
                    <a:pt x="148971" y="136493"/>
                  </a:lnTo>
                  <a:cubicBezTo>
                    <a:pt x="133255" y="128969"/>
                    <a:pt x="116491" y="123444"/>
                    <a:pt x="99155" y="120206"/>
                  </a:cubicBez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4" name="Google Shape;274;p44"/>
            <p:cNvSpPr/>
            <p:nvPr/>
          </p:nvSpPr>
          <p:spPr>
            <a:xfrm>
              <a:off x="11703394" y="6481381"/>
              <a:ext cx="234410" cy="220694"/>
            </a:xfrm>
            <a:custGeom>
              <a:avLst/>
              <a:gdLst/>
              <a:ahLst/>
              <a:cxnLst/>
              <a:rect l="l" t="t" r="r" b="b"/>
              <a:pathLst>
                <a:path w="234410" h="220694" extrusionOk="0">
                  <a:moveTo>
                    <a:pt x="205454" y="0"/>
                  </a:moveTo>
                  <a:cubicBezTo>
                    <a:pt x="192310" y="0"/>
                    <a:pt x="180404" y="7620"/>
                    <a:pt x="174879" y="19526"/>
                  </a:cubicBezTo>
                  <a:lnTo>
                    <a:pt x="117253" y="143066"/>
                  </a:lnTo>
                  <a:lnTo>
                    <a:pt x="59245" y="19431"/>
                  </a:lnTo>
                  <a:cubicBezTo>
                    <a:pt x="53721" y="7620"/>
                    <a:pt x="41815" y="0"/>
                    <a:pt x="28670" y="0"/>
                  </a:cubicBezTo>
                  <a:lnTo>
                    <a:pt x="0" y="0"/>
                  </a:lnTo>
                  <a:lnTo>
                    <a:pt x="105537" y="220694"/>
                  </a:lnTo>
                  <a:lnTo>
                    <a:pt x="128778" y="220694"/>
                  </a:lnTo>
                  <a:lnTo>
                    <a:pt x="234410" y="0"/>
                  </a:lnTo>
                  <a:lnTo>
                    <a:pt x="20545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5" name="Google Shape;275;p44"/>
            <p:cNvSpPr/>
            <p:nvPr/>
          </p:nvSpPr>
          <p:spPr>
            <a:xfrm>
              <a:off x="12297659" y="6481381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6" name="Google Shape;276;p44"/>
            <p:cNvSpPr/>
            <p:nvPr/>
          </p:nvSpPr>
          <p:spPr>
            <a:xfrm>
              <a:off x="12297659" y="6481381"/>
              <a:ext cx="193643" cy="220694"/>
            </a:xfrm>
            <a:custGeom>
              <a:avLst/>
              <a:gdLst/>
              <a:ahLst/>
              <a:cxnLst/>
              <a:rect l="l" t="t" r="r" b="b"/>
              <a:pathLst>
                <a:path w="193643" h="220694" extrusionOk="0">
                  <a:moveTo>
                    <a:pt x="172498" y="0"/>
                  </a:moveTo>
                  <a:cubicBezTo>
                    <a:pt x="159639" y="0"/>
                    <a:pt x="149257" y="10382"/>
                    <a:pt x="149257" y="23241"/>
                  </a:cubicBezTo>
                  <a:lnTo>
                    <a:pt x="149352" y="139637"/>
                  </a:lnTo>
                  <a:lnTo>
                    <a:pt x="34195" y="0"/>
                  </a:lnTo>
                  <a:lnTo>
                    <a:pt x="0" y="0"/>
                  </a:lnTo>
                  <a:lnTo>
                    <a:pt x="0" y="220694"/>
                  </a:lnTo>
                  <a:lnTo>
                    <a:pt x="21050" y="220694"/>
                  </a:lnTo>
                  <a:cubicBezTo>
                    <a:pt x="33909" y="220694"/>
                    <a:pt x="44291" y="210312"/>
                    <a:pt x="44291" y="197453"/>
                  </a:cubicBezTo>
                  <a:lnTo>
                    <a:pt x="44196" y="81248"/>
                  </a:lnTo>
                  <a:lnTo>
                    <a:pt x="138684" y="196120"/>
                  </a:lnTo>
                  <a:cubicBezTo>
                    <a:pt x="138684" y="196120"/>
                    <a:pt x="157163" y="220694"/>
                    <a:pt x="184214" y="220694"/>
                  </a:cubicBezTo>
                  <a:lnTo>
                    <a:pt x="193643" y="220694"/>
                  </a:lnTo>
                  <a:lnTo>
                    <a:pt x="193643" y="0"/>
                  </a:lnTo>
                  <a:lnTo>
                    <a:pt x="17249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7" name="Google Shape;277;p44"/>
            <p:cNvSpPr/>
            <p:nvPr/>
          </p:nvSpPr>
          <p:spPr>
            <a:xfrm>
              <a:off x="11982477" y="6477000"/>
              <a:ext cx="234601" cy="230695"/>
            </a:xfrm>
            <a:custGeom>
              <a:avLst/>
              <a:gdLst/>
              <a:ahLst/>
              <a:cxnLst/>
              <a:rect l="l" t="t" r="r" b="b"/>
              <a:pathLst>
                <a:path w="234601" h="230695" extrusionOk="0">
                  <a:moveTo>
                    <a:pt x="200120" y="32957"/>
                  </a:moveTo>
                  <a:cubicBezTo>
                    <a:pt x="178308" y="11430"/>
                    <a:pt x="149638" y="0"/>
                    <a:pt x="117158" y="0"/>
                  </a:cubicBezTo>
                  <a:cubicBezTo>
                    <a:pt x="84773" y="0"/>
                    <a:pt x="56102" y="11335"/>
                    <a:pt x="34195" y="32957"/>
                  </a:cubicBezTo>
                  <a:cubicBezTo>
                    <a:pt x="12097" y="54673"/>
                    <a:pt x="0" y="83915"/>
                    <a:pt x="0" y="115253"/>
                  </a:cubicBezTo>
                  <a:cubicBezTo>
                    <a:pt x="0" y="146209"/>
                    <a:pt x="12097" y="175260"/>
                    <a:pt x="34195" y="196977"/>
                  </a:cubicBezTo>
                  <a:cubicBezTo>
                    <a:pt x="56674" y="219075"/>
                    <a:pt x="85344" y="230696"/>
                    <a:pt x="117158" y="230696"/>
                  </a:cubicBezTo>
                  <a:cubicBezTo>
                    <a:pt x="148495" y="230696"/>
                    <a:pt x="177927" y="218694"/>
                    <a:pt x="199930" y="197072"/>
                  </a:cubicBezTo>
                  <a:cubicBezTo>
                    <a:pt x="222313" y="175641"/>
                    <a:pt x="234601" y="146590"/>
                    <a:pt x="234601" y="115253"/>
                  </a:cubicBezTo>
                  <a:cubicBezTo>
                    <a:pt x="234696" y="83915"/>
                    <a:pt x="222409" y="54673"/>
                    <a:pt x="200120" y="32957"/>
                  </a:cubicBezTo>
                  <a:moveTo>
                    <a:pt x="117158" y="187643"/>
                  </a:moveTo>
                  <a:cubicBezTo>
                    <a:pt x="77248" y="187643"/>
                    <a:pt x="44768" y="155162"/>
                    <a:pt x="44768" y="115253"/>
                  </a:cubicBezTo>
                  <a:cubicBezTo>
                    <a:pt x="44768" y="75248"/>
                    <a:pt x="77248" y="42767"/>
                    <a:pt x="117158" y="42767"/>
                  </a:cubicBezTo>
                  <a:cubicBezTo>
                    <a:pt x="157163" y="42767"/>
                    <a:pt x="189643" y="75248"/>
                    <a:pt x="189643" y="115253"/>
                  </a:cubicBezTo>
                  <a:cubicBezTo>
                    <a:pt x="189643" y="155162"/>
                    <a:pt x="157163" y="187643"/>
                    <a:pt x="117158" y="187643"/>
                  </a:cubicBez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8" name="Google Shape;278;p44"/>
            <p:cNvSpPr/>
            <p:nvPr/>
          </p:nvSpPr>
          <p:spPr>
            <a:xfrm>
              <a:off x="11451934" y="6756272"/>
              <a:ext cx="105155" cy="102869"/>
            </a:xfrm>
            <a:custGeom>
              <a:avLst/>
              <a:gdLst/>
              <a:ahLst/>
              <a:cxnLst/>
              <a:rect l="l" t="t" r="r" b="b"/>
              <a:pathLst>
                <a:path w="105155" h="102869" extrusionOk="0">
                  <a:moveTo>
                    <a:pt x="52578" y="102870"/>
                  </a:moveTo>
                  <a:cubicBezTo>
                    <a:pt x="21146" y="102870"/>
                    <a:pt x="0" y="82201"/>
                    <a:pt x="0" y="51530"/>
                  </a:cubicBezTo>
                  <a:cubicBezTo>
                    <a:pt x="0" y="20669"/>
                    <a:pt x="21146" y="0"/>
                    <a:pt x="52578" y="0"/>
                  </a:cubicBezTo>
                  <a:cubicBezTo>
                    <a:pt x="84010" y="0"/>
                    <a:pt x="105156" y="20669"/>
                    <a:pt x="105156" y="51530"/>
                  </a:cubicBezTo>
                  <a:cubicBezTo>
                    <a:pt x="105156" y="82201"/>
                    <a:pt x="84010" y="102870"/>
                    <a:pt x="52578" y="102870"/>
                  </a:cubicBezTo>
                  <a:moveTo>
                    <a:pt x="52578" y="4763"/>
                  </a:moveTo>
                  <a:cubicBezTo>
                    <a:pt x="24003" y="4763"/>
                    <a:pt x="4763" y="23527"/>
                    <a:pt x="4763" y="51530"/>
                  </a:cubicBezTo>
                  <a:cubicBezTo>
                    <a:pt x="4763" y="79439"/>
                    <a:pt x="24003" y="98107"/>
                    <a:pt x="52578" y="98107"/>
                  </a:cubicBezTo>
                  <a:cubicBezTo>
                    <a:pt x="81153" y="98107"/>
                    <a:pt x="100394" y="79343"/>
                    <a:pt x="100394" y="51530"/>
                  </a:cubicBezTo>
                  <a:cubicBezTo>
                    <a:pt x="100394" y="23527"/>
                    <a:pt x="81153" y="4763"/>
                    <a:pt x="52578" y="4763"/>
                  </a:cubicBezTo>
                  <a:moveTo>
                    <a:pt x="52578" y="78677"/>
                  </a:moveTo>
                  <a:cubicBezTo>
                    <a:pt x="38195" y="78677"/>
                    <a:pt x="28194" y="67532"/>
                    <a:pt x="28194" y="51530"/>
                  </a:cubicBezTo>
                  <a:cubicBezTo>
                    <a:pt x="28194" y="35433"/>
                    <a:pt x="38195" y="24289"/>
                    <a:pt x="52578" y="24289"/>
                  </a:cubicBezTo>
                  <a:cubicBezTo>
                    <a:pt x="67247" y="24289"/>
                    <a:pt x="77057" y="35243"/>
                    <a:pt x="77057" y="51530"/>
                  </a:cubicBezTo>
                  <a:cubicBezTo>
                    <a:pt x="77057" y="67532"/>
                    <a:pt x="66961" y="78677"/>
                    <a:pt x="52578" y="78677"/>
                  </a:cubicBezTo>
                  <a:moveTo>
                    <a:pt x="52578" y="28956"/>
                  </a:moveTo>
                  <a:cubicBezTo>
                    <a:pt x="40862" y="28956"/>
                    <a:pt x="32957" y="38005"/>
                    <a:pt x="32957" y="51435"/>
                  </a:cubicBezTo>
                  <a:cubicBezTo>
                    <a:pt x="32957" y="64770"/>
                    <a:pt x="40862" y="73819"/>
                    <a:pt x="52578" y="73819"/>
                  </a:cubicBezTo>
                  <a:cubicBezTo>
                    <a:pt x="64389" y="73819"/>
                    <a:pt x="72295" y="64865"/>
                    <a:pt x="72295" y="51435"/>
                  </a:cubicBezTo>
                  <a:cubicBezTo>
                    <a:pt x="72295" y="38005"/>
                    <a:pt x="64294" y="28956"/>
                    <a:pt x="52578" y="28956"/>
                  </a:cubicBez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9" name="Google Shape;279;p44"/>
            <p:cNvSpPr/>
            <p:nvPr/>
          </p:nvSpPr>
          <p:spPr>
            <a:xfrm>
              <a:off x="11565472" y="6758463"/>
              <a:ext cx="76300" cy="98583"/>
            </a:xfrm>
            <a:custGeom>
              <a:avLst/>
              <a:gdLst/>
              <a:ahLst/>
              <a:cxnLst/>
              <a:rect l="l" t="t" r="r" b="b"/>
              <a:pathLst>
                <a:path w="76300" h="98583" extrusionOk="0">
                  <a:moveTo>
                    <a:pt x="74009" y="98584"/>
                  </a:moveTo>
                  <a:lnTo>
                    <a:pt x="2381" y="98584"/>
                  </a:lnTo>
                  <a:cubicBezTo>
                    <a:pt x="1048" y="98584"/>
                    <a:pt x="0" y="97536"/>
                    <a:pt x="0" y="96203"/>
                  </a:cubicBezTo>
                  <a:lnTo>
                    <a:pt x="0" y="2381"/>
                  </a:lnTo>
                  <a:cubicBezTo>
                    <a:pt x="0" y="1048"/>
                    <a:pt x="1048" y="0"/>
                    <a:pt x="2381" y="0"/>
                  </a:cubicBezTo>
                  <a:lnTo>
                    <a:pt x="29623" y="0"/>
                  </a:lnTo>
                  <a:cubicBezTo>
                    <a:pt x="30956" y="0"/>
                    <a:pt x="32004" y="1048"/>
                    <a:pt x="32004" y="2381"/>
                  </a:cubicBezTo>
                  <a:lnTo>
                    <a:pt x="32004" y="70295"/>
                  </a:lnTo>
                  <a:lnTo>
                    <a:pt x="73914" y="70295"/>
                  </a:lnTo>
                  <a:cubicBezTo>
                    <a:pt x="75248" y="70295"/>
                    <a:pt x="76295" y="71342"/>
                    <a:pt x="76295" y="72676"/>
                  </a:cubicBezTo>
                  <a:lnTo>
                    <a:pt x="76295" y="96203"/>
                  </a:lnTo>
                  <a:cubicBezTo>
                    <a:pt x="76391" y="97536"/>
                    <a:pt x="75248" y="98584"/>
                    <a:pt x="74009" y="98584"/>
                  </a:cubicBezTo>
                  <a:moveTo>
                    <a:pt x="4763" y="93821"/>
                  </a:moveTo>
                  <a:lnTo>
                    <a:pt x="71628" y="93821"/>
                  </a:lnTo>
                  <a:lnTo>
                    <a:pt x="71628" y="75057"/>
                  </a:lnTo>
                  <a:lnTo>
                    <a:pt x="29718" y="75057"/>
                  </a:lnTo>
                  <a:cubicBezTo>
                    <a:pt x="28385" y="75057"/>
                    <a:pt x="27337" y="74009"/>
                    <a:pt x="27337" y="72676"/>
                  </a:cubicBezTo>
                  <a:lnTo>
                    <a:pt x="27337" y="4763"/>
                  </a:lnTo>
                  <a:lnTo>
                    <a:pt x="4858" y="4763"/>
                  </a:lnTo>
                  <a:lnTo>
                    <a:pt x="4858" y="9382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0" name="Google Shape;280;p44"/>
            <p:cNvSpPr/>
            <p:nvPr/>
          </p:nvSpPr>
          <p:spPr>
            <a:xfrm>
              <a:off x="11653483" y="6758463"/>
              <a:ext cx="90392" cy="98583"/>
            </a:xfrm>
            <a:custGeom>
              <a:avLst/>
              <a:gdLst/>
              <a:ahLst/>
              <a:cxnLst/>
              <a:rect l="l" t="t" r="r" b="b"/>
              <a:pathLst>
                <a:path w="90392" h="98583" extrusionOk="0">
                  <a:moveTo>
                    <a:pt x="88011" y="98584"/>
                  </a:moveTo>
                  <a:lnTo>
                    <a:pt x="61246" y="98584"/>
                  </a:lnTo>
                  <a:cubicBezTo>
                    <a:pt x="59912" y="98584"/>
                    <a:pt x="58865" y="97536"/>
                    <a:pt x="58865" y="96203"/>
                  </a:cubicBezTo>
                  <a:lnTo>
                    <a:pt x="58865" y="67342"/>
                  </a:lnTo>
                  <a:lnTo>
                    <a:pt x="31814" y="67342"/>
                  </a:lnTo>
                  <a:lnTo>
                    <a:pt x="31814" y="96203"/>
                  </a:lnTo>
                  <a:cubicBezTo>
                    <a:pt x="31814" y="97536"/>
                    <a:pt x="30766" y="98584"/>
                    <a:pt x="29432" y="98584"/>
                  </a:cubicBezTo>
                  <a:lnTo>
                    <a:pt x="2381" y="98584"/>
                  </a:lnTo>
                  <a:cubicBezTo>
                    <a:pt x="1048" y="98584"/>
                    <a:pt x="0" y="97536"/>
                    <a:pt x="0" y="96203"/>
                  </a:cubicBezTo>
                  <a:lnTo>
                    <a:pt x="0" y="2381"/>
                  </a:lnTo>
                  <a:cubicBezTo>
                    <a:pt x="0" y="1048"/>
                    <a:pt x="1048" y="0"/>
                    <a:pt x="2381" y="0"/>
                  </a:cubicBezTo>
                  <a:lnTo>
                    <a:pt x="29432" y="0"/>
                  </a:lnTo>
                  <a:cubicBezTo>
                    <a:pt x="30766" y="0"/>
                    <a:pt x="31814" y="1048"/>
                    <a:pt x="31814" y="2381"/>
                  </a:cubicBezTo>
                  <a:lnTo>
                    <a:pt x="31814" y="40291"/>
                  </a:lnTo>
                  <a:lnTo>
                    <a:pt x="58865" y="40291"/>
                  </a:lnTo>
                  <a:lnTo>
                    <a:pt x="58865" y="2381"/>
                  </a:lnTo>
                  <a:cubicBezTo>
                    <a:pt x="58865" y="1048"/>
                    <a:pt x="59912" y="0"/>
                    <a:pt x="61246" y="0"/>
                  </a:cubicBezTo>
                  <a:lnTo>
                    <a:pt x="88011" y="0"/>
                  </a:lnTo>
                  <a:cubicBezTo>
                    <a:pt x="89345" y="0"/>
                    <a:pt x="90392" y="1048"/>
                    <a:pt x="90392" y="2381"/>
                  </a:cubicBezTo>
                  <a:lnTo>
                    <a:pt x="90392" y="96203"/>
                  </a:lnTo>
                  <a:cubicBezTo>
                    <a:pt x="90392" y="97536"/>
                    <a:pt x="89249" y="98584"/>
                    <a:pt x="88011" y="98584"/>
                  </a:cubicBezTo>
                  <a:moveTo>
                    <a:pt x="63627" y="93821"/>
                  </a:moveTo>
                  <a:lnTo>
                    <a:pt x="85630" y="93821"/>
                  </a:lnTo>
                  <a:lnTo>
                    <a:pt x="85630" y="4763"/>
                  </a:lnTo>
                  <a:lnTo>
                    <a:pt x="63627" y="4763"/>
                  </a:lnTo>
                  <a:lnTo>
                    <a:pt x="63627" y="42672"/>
                  </a:lnTo>
                  <a:cubicBezTo>
                    <a:pt x="63627" y="44005"/>
                    <a:pt x="62579" y="45053"/>
                    <a:pt x="61246" y="45053"/>
                  </a:cubicBezTo>
                  <a:lnTo>
                    <a:pt x="29432" y="45053"/>
                  </a:lnTo>
                  <a:cubicBezTo>
                    <a:pt x="28099" y="45053"/>
                    <a:pt x="27051" y="44005"/>
                    <a:pt x="27051" y="42672"/>
                  </a:cubicBezTo>
                  <a:lnTo>
                    <a:pt x="27051" y="4763"/>
                  </a:lnTo>
                  <a:lnTo>
                    <a:pt x="4763" y="4763"/>
                  </a:lnTo>
                  <a:lnTo>
                    <a:pt x="4763" y="93821"/>
                  </a:lnTo>
                  <a:lnTo>
                    <a:pt x="27051" y="93821"/>
                  </a:lnTo>
                  <a:lnTo>
                    <a:pt x="27051" y="64960"/>
                  </a:lnTo>
                  <a:cubicBezTo>
                    <a:pt x="27051" y="63627"/>
                    <a:pt x="28099" y="62579"/>
                    <a:pt x="29432" y="62579"/>
                  </a:cubicBezTo>
                  <a:lnTo>
                    <a:pt x="61246" y="62579"/>
                  </a:lnTo>
                  <a:cubicBezTo>
                    <a:pt x="62579" y="62579"/>
                    <a:pt x="63627" y="63627"/>
                    <a:pt x="63627" y="64960"/>
                  </a:cubicBezTo>
                  <a:lnTo>
                    <a:pt x="63627" y="9382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1" name="Google Shape;281;p44"/>
            <p:cNvSpPr/>
            <p:nvPr/>
          </p:nvSpPr>
          <p:spPr>
            <a:xfrm>
              <a:off x="11747316" y="6758178"/>
              <a:ext cx="110245" cy="98869"/>
            </a:xfrm>
            <a:custGeom>
              <a:avLst/>
              <a:gdLst/>
              <a:ahLst/>
              <a:cxnLst/>
              <a:rect l="l" t="t" r="r" b="b"/>
              <a:pathLst>
                <a:path w="110245" h="98869" extrusionOk="0">
                  <a:moveTo>
                    <a:pt x="107717" y="98870"/>
                  </a:moveTo>
                  <a:lnTo>
                    <a:pt x="78666" y="98870"/>
                  </a:lnTo>
                  <a:cubicBezTo>
                    <a:pt x="77713" y="98870"/>
                    <a:pt x="76856" y="98298"/>
                    <a:pt x="76475" y="97441"/>
                  </a:cubicBezTo>
                  <a:lnTo>
                    <a:pt x="71236" y="85439"/>
                  </a:lnTo>
                  <a:lnTo>
                    <a:pt x="38661" y="85439"/>
                  </a:lnTo>
                  <a:lnTo>
                    <a:pt x="33422" y="97441"/>
                  </a:lnTo>
                  <a:cubicBezTo>
                    <a:pt x="33041" y="98298"/>
                    <a:pt x="32184" y="98870"/>
                    <a:pt x="31231" y="98870"/>
                  </a:cubicBezTo>
                  <a:lnTo>
                    <a:pt x="2370" y="98870"/>
                  </a:lnTo>
                  <a:cubicBezTo>
                    <a:pt x="1513" y="98870"/>
                    <a:pt x="751" y="98489"/>
                    <a:pt x="370" y="97726"/>
                  </a:cubicBezTo>
                  <a:cubicBezTo>
                    <a:pt x="-106" y="97060"/>
                    <a:pt x="-106" y="96202"/>
                    <a:pt x="275" y="95441"/>
                  </a:cubicBezTo>
                  <a:lnTo>
                    <a:pt x="45519" y="1333"/>
                  </a:lnTo>
                  <a:cubicBezTo>
                    <a:pt x="45900" y="476"/>
                    <a:pt x="46757" y="0"/>
                    <a:pt x="47709" y="0"/>
                  </a:cubicBezTo>
                  <a:lnTo>
                    <a:pt x="62378" y="0"/>
                  </a:lnTo>
                  <a:cubicBezTo>
                    <a:pt x="63330" y="0"/>
                    <a:pt x="64092" y="476"/>
                    <a:pt x="64569" y="1333"/>
                  </a:cubicBezTo>
                  <a:lnTo>
                    <a:pt x="110003" y="95441"/>
                  </a:lnTo>
                  <a:cubicBezTo>
                    <a:pt x="110384" y="96202"/>
                    <a:pt x="110289" y="97060"/>
                    <a:pt x="109908" y="97726"/>
                  </a:cubicBezTo>
                  <a:cubicBezTo>
                    <a:pt x="109241" y="98393"/>
                    <a:pt x="108479" y="98870"/>
                    <a:pt x="107717" y="98870"/>
                  </a:cubicBezTo>
                  <a:moveTo>
                    <a:pt x="80190" y="94107"/>
                  </a:moveTo>
                  <a:lnTo>
                    <a:pt x="103812" y="94107"/>
                  </a:lnTo>
                  <a:lnTo>
                    <a:pt x="60663" y="4763"/>
                  </a:lnTo>
                  <a:lnTo>
                    <a:pt x="49043" y="4763"/>
                  </a:lnTo>
                  <a:lnTo>
                    <a:pt x="6085" y="94107"/>
                  </a:lnTo>
                  <a:lnTo>
                    <a:pt x="29612" y="94107"/>
                  </a:lnTo>
                  <a:lnTo>
                    <a:pt x="34851" y="82105"/>
                  </a:lnTo>
                  <a:cubicBezTo>
                    <a:pt x="35232" y="81248"/>
                    <a:pt x="36089" y="80677"/>
                    <a:pt x="37041" y="80677"/>
                  </a:cubicBezTo>
                  <a:lnTo>
                    <a:pt x="72760" y="80677"/>
                  </a:lnTo>
                  <a:cubicBezTo>
                    <a:pt x="73713" y="80677"/>
                    <a:pt x="74570" y="81248"/>
                    <a:pt x="74951" y="82105"/>
                  </a:cubicBezTo>
                  <a:lnTo>
                    <a:pt x="80190" y="94107"/>
                  </a:lnTo>
                  <a:close/>
                  <a:moveTo>
                    <a:pt x="64950" y="64865"/>
                  </a:moveTo>
                  <a:lnTo>
                    <a:pt x="44947" y="64865"/>
                  </a:lnTo>
                  <a:cubicBezTo>
                    <a:pt x="44185" y="64865"/>
                    <a:pt x="43423" y="64484"/>
                    <a:pt x="42947" y="63818"/>
                  </a:cubicBezTo>
                  <a:cubicBezTo>
                    <a:pt x="42471" y="63151"/>
                    <a:pt x="42375" y="62389"/>
                    <a:pt x="42661" y="61627"/>
                  </a:cubicBezTo>
                  <a:lnTo>
                    <a:pt x="52662" y="35814"/>
                  </a:lnTo>
                  <a:cubicBezTo>
                    <a:pt x="53329" y="34004"/>
                    <a:pt x="56377" y="34004"/>
                    <a:pt x="57139" y="35814"/>
                  </a:cubicBezTo>
                  <a:lnTo>
                    <a:pt x="67140" y="61627"/>
                  </a:lnTo>
                  <a:cubicBezTo>
                    <a:pt x="67426" y="62389"/>
                    <a:pt x="67331" y="63151"/>
                    <a:pt x="66855" y="63818"/>
                  </a:cubicBezTo>
                  <a:cubicBezTo>
                    <a:pt x="66474" y="64484"/>
                    <a:pt x="65712" y="64865"/>
                    <a:pt x="64950" y="64865"/>
                  </a:cubicBezTo>
                  <a:moveTo>
                    <a:pt x="48471" y="60103"/>
                  </a:moveTo>
                  <a:lnTo>
                    <a:pt x="61521" y="60103"/>
                  </a:lnTo>
                  <a:lnTo>
                    <a:pt x="55044" y="43244"/>
                  </a:lnTo>
                  <a:lnTo>
                    <a:pt x="48471" y="60103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2" name="Google Shape;282;p44"/>
            <p:cNvSpPr/>
            <p:nvPr/>
          </p:nvSpPr>
          <p:spPr>
            <a:xfrm>
              <a:off x="11895323" y="6760749"/>
              <a:ext cx="87058" cy="93916"/>
            </a:xfrm>
            <a:custGeom>
              <a:avLst/>
              <a:gdLst/>
              <a:ahLst/>
              <a:cxnLst/>
              <a:rect l="l" t="t" r="r" b="b"/>
              <a:pathLst>
                <a:path w="87058" h="93916" extrusionOk="0">
                  <a:moveTo>
                    <a:pt x="0" y="0"/>
                  </a:moveTo>
                  <a:lnTo>
                    <a:pt x="39815" y="0"/>
                  </a:lnTo>
                  <a:cubicBezTo>
                    <a:pt x="69152" y="0"/>
                    <a:pt x="87058" y="15526"/>
                    <a:pt x="87058" y="45815"/>
                  </a:cubicBezTo>
                  <a:cubicBezTo>
                    <a:pt x="87058" y="75628"/>
                    <a:pt x="71056" y="93917"/>
                    <a:pt x="39910" y="93917"/>
                  </a:cubicBezTo>
                  <a:lnTo>
                    <a:pt x="0" y="93917"/>
                  </a:lnTo>
                  <a:lnTo>
                    <a:pt x="0" y="0"/>
                  </a:lnTo>
                  <a:close/>
                  <a:moveTo>
                    <a:pt x="40291" y="70104"/>
                  </a:moveTo>
                  <a:cubicBezTo>
                    <a:pt x="51911" y="70104"/>
                    <a:pt x="58960" y="60960"/>
                    <a:pt x="58960" y="45910"/>
                  </a:cubicBezTo>
                  <a:cubicBezTo>
                    <a:pt x="58960" y="32194"/>
                    <a:pt x="51626" y="23813"/>
                    <a:pt x="39815" y="23813"/>
                  </a:cubicBezTo>
                  <a:lnTo>
                    <a:pt x="26480" y="23813"/>
                  </a:lnTo>
                  <a:lnTo>
                    <a:pt x="26480" y="70104"/>
                  </a:lnTo>
                  <a:lnTo>
                    <a:pt x="40291" y="70104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3" name="Google Shape;283;p44"/>
            <p:cNvSpPr/>
            <p:nvPr/>
          </p:nvSpPr>
          <p:spPr>
            <a:xfrm>
              <a:off x="11994193" y="6760749"/>
              <a:ext cx="75342" cy="93916"/>
            </a:xfrm>
            <a:custGeom>
              <a:avLst/>
              <a:gdLst/>
              <a:ahLst/>
              <a:cxnLst/>
              <a:rect l="l" t="t" r="r" b="b"/>
              <a:pathLst>
                <a:path w="75342" h="93916" extrusionOk="0">
                  <a:moveTo>
                    <a:pt x="0" y="0"/>
                  </a:moveTo>
                  <a:lnTo>
                    <a:pt x="72580" y="0"/>
                  </a:lnTo>
                  <a:lnTo>
                    <a:pt x="72580" y="22289"/>
                  </a:lnTo>
                  <a:lnTo>
                    <a:pt x="26479" y="22289"/>
                  </a:lnTo>
                  <a:lnTo>
                    <a:pt x="26479" y="37338"/>
                  </a:lnTo>
                  <a:lnTo>
                    <a:pt x="64294" y="37338"/>
                  </a:lnTo>
                  <a:lnTo>
                    <a:pt x="64294" y="58865"/>
                  </a:lnTo>
                  <a:lnTo>
                    <a:pt x="26479" y="58865"/>
                  </a:lnTo>
                  <a:lnTo>
                    <a:pt x="26479" y="71628"/>
                  </a:lnTo>
                  <a:lnTo>
                    <a:pt x="75343" y="71628"/>
                  </a:lnTo>
                  <a:lnTo>
                    <a:pt x="75343" y="93917"/>
                  </a:lnTo>
                  <a:lnTo>
                    <a:pt x="0" y="93917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4" name="Google Shape;284;p44"/>
            <p:cNvSpPr/>
            <p:nvPr/>
          </p:nvSpPr>
          <p:spPr>
            <a:xfrm>
              <a:off x="12113446" y="6760749"/>
              <a:ext cx="88677" cy="93916"/>
            </a:xfrm>
            <a:custGeom>
              <a:avLst/>
              <a:gdLst/>
              <a:ahLst/>
              <a:cxnLst/>
              <a:rect l="l" t="t" r="r" b="b"/>
              <a:pathLst>
                <a:path w="88677" h="93916" extrusionOk="0">
                  <a:moveTo>
                    <a:pt x="88678" y="0"/>
                  </a:moveTo>
                  <a:lnTo>
                    <a:pt x="88678" y="93917"/>
                  </a:lnTo>
                  <a:lnTo>
                    <a:pt x="75914" y="93917"/>
                  </a:lnTo>
                  <a:lnTo>
                    <a:pt x="26860" y="48196"/>
                  </a:lnTo>
                  <a:lnTo>
                    <a:pt x="26860" y="93917"/>
                  </a:lnTo>
                  <a:lnTo>
                    <a:pt x="0" y="93917"/>
                  </a:lnTo>
                  <a:lnTo>
                    <a:pt x="0" y="0"/>
                  </a:lnTo>
                  <a:lnTo>
                    <a:pt x="12859" y="0"/>
                  </a:lnTo>
                  <a:lnTo>
                    <a:pt x="62103" y="45529"/>
                  </a:lnTo>
                  <a:lnTo>
                    <a:pt x="6210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5" name="Google Shape;285;p44"/>
            <p:cNvSpPr/>
            <p:nvPr/>
          </p:nvSpPr>
          <p:spPr>
            <a:xfrm>
              <a:off x="12211363" y="6758654"/>
              <a:ext cx="100393" cy="98107"/>
            </a:xfrm>
            <a:custGeom>
              <a:avLst/>
              <a:gdLst/>
              <a:ahLst/>
              <a:cxnLst/>
              <a:rect l="l" t="t" r="r" b="b"/>
              <a:pathLst>
                <a:path w="100393" h="98107" extrusionOk="0">
                  <a:moveTo>
                    <a:pt x="0" y="49149"/>
                  </a:moveTo>
                  <a:cubicBezTo>
                    <a:pt x="0" y="20288"/>
                    <a:pt x="19717" y="0"/>
                    <a:pt x="50197" y="0"/>
                  </a:cubicBezTo>
                  <a:cubicBezTo>
                    <a:pt x="80677" y="0"/>
                    <a:pt x="100394" y="20288"/>
                    <a:pt x="100394" y="49149"/>
                  </a:cubicBezTo>
                  <a:cubicBezTo>
                    <a:pt x="100394" y="77915"/>
                    <a:pt x="80677" y="98107"/>
                    <a:pt x="50197" y="98107"/>
                  </a:cubicBezTo>
                  <a:cubicBezTo>
                    <a:pt x="19717" y="98107"/>
                    <a:pt x="0" y="77915"/>
                    <a:pt x="0" y="49149"/>
                  </a:cubicBezTo>
                  <a:moveTo>
                    <a:pt x="72295" y="49149"/>
                  </a:moveTo>
                  <a:cubicBezTo>
                    <a:pt x="72295" y="34385"/>
                    <a:pt x="63532" y="24289"/>
                    <a:pt x="50197" y="24289"/>
                  </a:cubicBezTo>
                  <a:cubicBezTo>
                    <a:pt x="37052" y="24289"/>
                    <a:pt x="28194" y="34385"/>
                    <a:pt x="28194" y="49149"/>
                  </a:cubicBezTo>
                  <a:cubicBezTo>
                    <a:pt x="28194" y="63818"/>
                    <a:pt x="36957" y="73914"/>
                    <a:pt x="50197" y="73914"/>
                  </a:cubicBezTo>
                  <a:cubicBezTo>
                    <a:pt x="63437" y="73914"/>
                    <a:pt x="72295" y="63818"/>
                    <a:pt x="72295" y="49149"/>
                  </a:cubicBez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6" name="Google Shape;286;p44"/>
            <p:cNvSpPr/>
            <p:nvPr/>
          </p:nvSpPr>
          <p:spPr>
            <a:xfrm>
              <a:off x="12306136" y="6760749"/>
              <a:ext cx="97059" cy="94678"/>
            </a:xfrm>
            <a:custGeom>
              <a:avLst/>
              <a:gdLst/>
              <a:ahLst/>
              <a:cxnLst/>
              <a:rect l="l" t="t" r="r" b="b"/>
              <a:pathLst>
                <a:path w="97059" h="94678" extrusionOk="0">
                  <a:moveTo>
                    <a:pt x="97060" y="0"/>
                  </a:moveTo>
                  <a:lnTo>
                    <a:pt x="55055" y="94678"/>
                  </a:lnTo>
                  <a:lnTo>
                    <a:pt x="41339" y="94678"/>
                  </a:lnTo>
                  <a:lnTo>
                    <a:pt x="0" y="0"/>
                  </a:lnTo>
                  <a:lnTo>
                    <a:pt x="29528" y="0"/>
                  </a:lnTo>
                  <a:lnTo>
                    <a:pt x="48387" y="49340"/>
                  </a:lnTo>
                  <a:lnTo>
                    <a:pt x="6705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7" name="Google Shape;287;p44"/>
            <p:cNvSpPr/>
            <p:nvPr/>
          </p:nvSpPr>
          <p:spPr>
            <a:xfrm>
              <a:off x="12397481" y="6758654"/>
              <a:ext cx="100393" cy="98107"/>
            </a:xfrm>
            <a:custGeom>
              <a:avLst/>
              <a:gdLst/>
              <a:ahLst/>
              <a:cxnLst/>
              <a:rect l="l" t="t" r="r" b="b"/>
              <a:pathLst>
                <a:path w="100393" h="98107" extrusionOk="0">
                  <a:moveTo>
                    <a:pt x="0" y="49149"/>
                  </a:moveTo>
                  <a:cubicBezTo>
                    <a:pt x="0" y="20288"/>
                    <a:pt x="19717" y="0"/>
                    <a:pt x="50197" y="0"/>
                  </a:cubicBezTo>
                  <a:cubicBezTo>
                    <a:pt x="80677" y="0"/>
                    <a:pt x="100394" y="20288"/>
                    <a:pt x="100394" y="49149"/>
                  </a:cubicBezTo>
                  <a:cubicBezTo>
                    <a:pt x="100394" y="77915"/>
                    <a:pt x="80677" y="98107"/>
                    <a:pt x="50197" y="98107"/>
                  </a:cubicBezTo>
                  <a:cubicBezTo>
                    <a:pt x="19621" y="98107"/>
                    <a:pt x="0" y="77915"/>
                    <a:pt x="0" y="49149"/>
                  </a:cubicBezTo>
                  <a:moveTo>
                    <a:pt x="72295" y="49149"/>
                  </a:moveTo>
                  <a:cubicBezTo>
                    <a:pt x="72295" y="34385"/>
                    <a:pt x="63532" y="24289"/>
                    <a:pt x="50197" y="24289"/>
                  </a:cubicBezTo>
                  <a:cubicBezTo>
                    <a:pt x="37052" y="24289"/>
                    <a:pt x="28194" y="34385"/>
                    <a:pt x="28194" y="49149"/>
                  </a:cubicBezTo>
                  <a:cubicBezTo>
                    <a:pt x="28194" y="63818"/>
                    <a:pt x="36957" y="73914"/>
                    <a:pt x="50197" y="73914"/>
                  </a:cubicBezTo>
                  <a:cubicBezTo>
                    <a:pt x="63436" y="73914"/>
                    <a:pt x="72295" y="63818"/>
                    <a:pt x="72295" y="49149"/>
                  </a:cubicBez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</p:grpSp>
      <p:cxnSp>
        <p:nvCxnSpPr>
          <p:cNvPr id="288" name="Google Shape;288;p44"/>
          <p:cNvCxnSpPr/>
          <p:nvPr/>
        </p:nvCxnSpPr>
        <p:spPr>
          <a:xfrm>
            <a:off x="393700" y="6716841"/>
            <a:ext cx="10622643" cy="0"/>
          </a:xfrm>
          <a:prstGeom prst="straightConnector1">
            <a:avLst/>
          </a:prstGeom>
          <a:noFill/>
          <a:ln w="12700" cap="flat" cmpd="sng">
            <a:solidFill>
              <a:srgbClr val="3F3F3F"/>
            </a:solidFill>
            <a:prstDash val="solid"/>
            <a:miter lim="800000"/>
            <a:headEnd type="none" w="sm" len="sm"/>
            <a:tailEnd type="none" w="sm" len="sm"/>
          </a:ln>
        </p:spPr>
      </p:cxnSp>
      <p:grpSp>
        <p:nvGrpSpPr>
          <p:cNvPr id="289" name="Google Shape;289;p44"/>
          <p:cNvGrpSpPr/>
          <p:nvPr/>
        </p:nvGrpSpPr>
        <p:grpSpPr>
          <a:xfrm>
            <a:off x="-4300729" y="-1438594"/>
            <a:ext cx="10886599" cy="5907406"/>
            <a:chOff x="652271" y="479106"/>
            <a:chExt cx="10886599" cy="5907406"/>
          </a:xfrm>
        </p:grpSpPr>
        <p:sp>
          <p:nvSpPr>
            <p:cNvPr id="290" name="Google Shape;290;p44"/>
            <p:cNvSpPr/>
            <p:nvPr/>
          </p:nvSpPr>
          <p:spPr>
            <a:xfrm>
              <a:off x="652271" y="479106"/>
              <a:ext cx="10886599" cy="5907405"/>
            </a:xfrm>
            <a:custGeom>
              <a:avLst/>
              <a:gdLst/>
              <a:ahLst/>
              <a:cxnLst/>
              <a:rect l="l" t="t" r="r" b="b"/>
              <a:pathLst>
                <a:path w="10886599" h="5907405" extrusionOk="0">
                  <a:moveTo>
                    <a:pt x="329089" y="860298"/>
                  </a:moveTo>
                  <a:lnTo>
                    <a:pt x="0" y="1701451"/>
                  </a:lnTo>
                  <a:lnTo>
                    <a:pt x="37243" y="2542604"/>
                  </a:lnTo>
                  <a:lnTo>
                    <a:pt x="399002" y="3383852"/>
                  </a:lnTo>
                  <a:lnTo>
                    <a:pt x="1068324" y="4225004"/>
                  </a:lnTo>
                  <a:lnTo>
                    <a:pt x="1842326" y="4935665"/>
                  </a:lnTo>
                  <a:lnTo>
                    <a:pt x="2498503" y="5436870"/>
                  </a:lnTo>
                  <a:lnTo>
                    <a:pt x="3339656" y="5879402"/>
                  </a:lnTo>
                  <a:lnTo>
                    <a:pt x="3922681" y="5802726"/>
                  </a:lnTo>
                  <a:lnTo>
                    <a:pt x="4460653" y="5481352"/>
                  </a:lnTo>
                  <a:lnTo>
                    <a:pt x="4904137" y="5152168"/>
                  </a:lnTo>
                  <a:lnTo>
                    <a:pt x="5151882" y="4952429"/>
                  </a:lnTo>
                  <a:lnTo>
                    <a:pt x="4831366" y="4606386"/>
                  </a:lnTo>
                  <a:lnTo>
                    <a:pt x="4591336" y="4316063"/>
                  </a:lnTo>
                  <a:lnTo>
                    <a:pt x="4180904" y="4633246"/>
                  </a:lnTo>
                  <a:lnTo>
                    <a:pt x="3702368" y="4951572"/>
                  </a:lnTo>
                  <a:lnTo>
                    <a:pt x="3543110" y="5003578"/>
                  </a:lnTo>
                  <a:lnTo>
                    <a:pt x="3339656" y="4980147"/>
                  </a:lnTo>
                  <a:lnTo>
                    <a:pt x="2649093" y="4513326"/>
                  </a:lnTo>
                  <a:lnTo>
                    <a:pt x="1979009" y="3950113"/>
                  </a:lnTo>
                  <a:lnTo>
                    <a:pt x="1469327" y="3421571"/>
                  </a:lnTo>
                  <a:lnTo>
                    <a:pt x="1016318" y="2757392"/>
                  </a:lnTo>
                  <a:lnTo>
                    <a:pt x="852107" y="2291810"/>
                  </a:lnTo>
                  <a:lnTo>
                    <a:pt x="831247" y="1896237"/>
                  </a:lnTo>
                  <a:lnTo>
                    <a:pt x="941927" y="1491425"/>
                  </a:lnTo>
                  <a:lnTo>
                    <a:pt x="1265396" y="1084802"/>
                  </a:lnTo>
                  <a:lnTo>
                    <a:pt x="1714214" y="873443"/>
                  </a:lnTo>
                  <a:lnTo>
                    <a:pt x="2219801" y="876205"/>
                  </a:lnTo>
                  <a:lnTo>
                    <a:pt x="2669953" y="1069277"/>
                  </a:lnTo>
                  <a:lnTo>
                    <a:pt x="3238310" y="1578293"/>
                  </a:lnTo>
                  <a:lnTo>
                    <a:pt x="3586448" y="2049971"/>
                  </a:lnTo>
                  <a:lnTo>
                    <a:pt x="3948684" y="2656332"/>
                  </a:lnTo>
                  <a:lnTo>
                    <a:pt x="4251675" y="3190780"/>
                  </a:lnTo>
                  <a:lnTo>
                    <a:pt x="4628579" y="3783711"/>
                  </a:lnTo>
                  <a:lnTo>
                    <a:pt x="5151882" y="4447223"/>
                  </a:lnTo>
                  <a:lnTo>
                    <a:pt x="5564124" y="4858227"/>
                  </a:lnTo>
                  <a:lnTo>
                    <a:pt x="6288786" y="5430965"/>
                  </a:lnTo>
                  <a:lnTo>
                    <a:pt x="6953631" y="5833300"/>
                  </a:lnTo>
                  <a:lnTo>
                    <a:pt x="7245287" y="5907405"/>
                  </a:lnTo>
                  <a:lnTo>
                    <a:pt x="7623810" y="5864162"/>
                  </a:lnTo>
                  <a:lnTo>
                    <a:pt x="8300466" y="5479923"/>
                  </a:lnTo>
                  <a:lnTo>
                    <a:pt x="8942260" y="5005198"/>
                  </a:lnTo>
                  <a:lnTo>
                    <a:pt x="9548432" y="4494181"/>
                  </a:lnTo>
                  <a:lnTo>
                    <a:pt x="10129551" y="3896296"/>
                  </a:lnTo>
                  <a:lnTo>
                    <a:pt x="10630852" y="3150870"/>
                  </a:lnTo>
                  <a:lnTo>
                    <a:pt x="10886599" y="2365629"/>
                  </a:lnTo>
                  <a:lnTo>
                    <a:pt x="10883265" y="1701451"/>
                  </a:lnTo>
                  <a:lnTo>
                    <a:pt x="10673144" y="1074611"/>
                  </a:lnTo>
                  <a:lnTo>
                    <a:pt x="10273760" y="551974"/>
                  </a:lnTo>
                  <a:lnTo>
                    <a:pt x="9559671" y="125254"/>
                  </a:lnTo>
                  <a:lnTo>
                    <a:pt x="8921020" y="20193"/>
                  </a:lnTo>
                  <a:lnTo>
                    <a:pt x="8311229" y="112300"/>
                  </a:lnTo>
                  <a:lnTo>
                    <a:pt x="7716393" y="393002"/>
                  </a:lnTo>
                  <a:lnTo>
                    <a:pt x="7331012" y="683705"/>
                  </a:lnTo>
                  <a:lnTo>
                    <a:pt x="7128415" y="849916"/>
                  </a:lnTo>
                  <a:lnTo>
                    <a:pt x="7306152" y="1257491"/>
                  </a:lnTo>
                  <a:lnTo>
                    <a:pt x="7405974" y="1724025"/>
                  </a:lnTo>
                  <a:lnTo>
                    <a:pt x="7950518" y="1271969"/>
                  </a:lnTo>
                  <a:lnTo>
                    <a:pt x="8413623" y="977456"/>
                  </a:lnTo>
                  <a:lnTo>
                    <a:pt x="8834342" y="871442"/>
                  </a:lnTo>
                  <a:lnTo>
                    <a:pt x="9228106" y="908780"/>
                  </a:lnTo>
                  <a:lnTo>
                    <a:pt x="9670828" y="1148906"/>
                  </a:lnTo>
                  <a:lnTo>
                    <a:pt x="9963913" y="1553623"/>
                  </a:lnTo>
                  <a:lnTo>
                    <a:pt x="10059163" y="2122075"/>
                  </a:lnTo>
                  <a:lnTo>
                    <a:pt x="9867043" y="2777966"/>
                  </a:lnTo>
                  <a:lnTo>
                    <a:pt x="9451086" y="3383852"/>
                  </a:lnTo>
                  <a:lnTo>
                    <a:pt x="8884825" y="3965925"/>
                  </a:lnTo>
                  <a:lnTo>
                    <a:pt x="8320374" y="4440555"/>
                  </a:lnTo>
                  <a:lnTo>
                    <a:pt x="7739253" y="4864037"/>
                  </a:lnTo>
                  <a:lnTo>
                    <a:pt x="7493984" y="4990053"/>
                  </a:lnTo>
                  <a:lnTo>
                    <a:pt x="7292340" y="5009388"/>
                  </a:lnTo>
                  <a:lnTo>
                    <a:pt x="6826854" y="4769644"/>
                  </a:lnTo>
                  <a:lnTo>
                    <a:pt x="6279261" y="4353687"/>
                  </a:lnTo>
                  <a:lnTo>
                    <a:pt x="5752815" y="3855911"/>
                  </a:lnTo>
                  <a:lnTo>
                    <a:pt x="5325904" y="3316891"/>
                  </a:lnTo>
                  <a:lnTo>
                    <a:pt x="4947095" y="2717959"/>
                  </a:lnTo>
                  <a:lnTo>
                    <a:pt x="4615815" y="2122075"/>
                  </a:lnTo>
                  <a:lnTo>
                    <a:pt x="4308253" y="1609820"/>
                  </a:lnTo>
                  <a:lnTo>
                    <a:pt x="3943064" y="1110710"/>
                  </a:lnTo>
                  <a:lnTo>
                    <a:pt x="3389186" y="543020"/>
                  </a:lnTo>
                  <a:lnTo>
                    <a:pt x="2664714" y="118110"/>
                  </a:lnTo>
                  <a:lnTo>
                    <a:pt x="1982343" y="0"/>
                  </a:lnTo>
                  <a:lnTo>
                    <a:pt x="1475137" y="56102"/>
                  </a:lnTo>
                  <a:lnTo>
                    <a:pt x="783622" y="387287"/>
                  </a:lnTo>
                  <a:close/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1" name="Google Shape;291;p44"/>
            <p:cNvSpPr/>
            <p:nvPr/>
          </p:nvSpPr>
          <p:spPr>
            <a:xfrm>
              <a:off x="4421028" y="492632"/>
              <a:ext cx="3298507" cy="3882770"/>
            </a:xfrm>
            <a:custGeom>
              <a:avLst/>
              <a:gdLst/>
              <a:ahLst/>
              <a:cxnLst/>
              <a:rect l="l" t="t" r="r" b="b"/>
              <a:pathLst>
                <a:path w="3298507" h="3882770" extrusionOk="0">
                  <a:moveTo>
                    <a:pt x="0" y="418910"/>
                  </a:moveTo>
                  <a:lnTo>
                    <a:pt x="567023" y="1067276"/>
                  </a:lnTo>
                  <a:lnTo>
                    <a:pt x="1006221" y="872776"/>
                  </a:lnTo>
                  <a:lnTo>
                    <a:pt x="1551718" y="864870"/>
                  </a:lnTo>
                  <a:lnTo>
                    <a:pt x="1997298" y="1067276"/>
                  </a:lnTo>
                  <a:lnTo>
                    <a:pt x="2351151" y="1504569"/>
                  </a:lnTo>
                  <a:lnTo>
                    <a:pt x="2450592" y="2009394"/>
                  </a:lnTo>
                  <a:lnTo>
                    <a:pt x="2358866" y="2529078"/>
                  </a:lnTo>
                  <a:lnTo>
                    <a:pt x="2150935" y="2967419"/>
                  </a:lnTo>
                  <a:lnTo>
                    <a:pt x="1934908" y="3254502"/>
                  </a:lnTo>
                  <a:lnTo>
                    <a:pt x="2509266" y="3882771"/>
                  </a:lnTo>
                  <a:lnTo>
                    <a:pt x="2874835" y="3405854"/>
                  </a:lnTo>
                  <a:lnTo>
                    <a:pt x="3161634" y="2818829"/>
                  </a:lnTo>
                  <a:lnTo>
                    <a:pt x="3298508" y="2196656"/>
                  </a:lnTo>
                  <a:lnTo>
                    <a:pt x="3254598" y="1545336"/>
                  </a:lnTo>
                  <a:lnTo>
                    <a:pt x="2998375" y="923258"/>
                  </a:lnTo>
                  <a:lnTo>
                    <a:pt x="2570417" y="439007"/>
                  </a:lnTo>
                  <a:lnTo>
                    <a:pt x="1999774" y="115253"/>
                  </a:lnTo>
                  <a:lnTo>
                    <a:pt x="1490281" y="0"/>
                  </a:lnTo>
                  <a:lnTo>
                    <a:pt x="901637" y="29909"/>
                  </a:lnTo>
                  <a:lnTo>
                    <a:pt x="436150" y="167735"/>
                  </a:lnTo>
                  <a:close/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2" name="Google Shape;292;p44"/>
            <p:cNvSpPr/>
            <p:nvPr/>
          </p:nvSpPr>
          <p:spPr>
            <a:xfrm>
              <a:off x="652271" y="499300"/>
              <a:ext cx="10883264" cy="5887211"/>
            </a:xfrm>
            <a:custGeom>
              <a:avLst/>
              <a:gdLst/>
              <a:ahLst/>
              <a:cxnLst/>
              <a:rect l="l" t="t" r="r" b="b"/>
              <a:pathLst>
                <a:path w="10883264" h="5887211" extrusionOk="0">
                  <a:moveTo>
                    <a:pt x="1475137" y="35909"/>
                  </a:moveTo>
                  <a:lnTo>
                    <a:pt x="0" y="1681258"/>
                  </a:lnTo>
                  <a:lnTo>
                    <a:pt x="1068324" y="4204811"/>
                  </a:lnTo>
                  <a:lnTo>
                    <a:pt x="3922681" y="5782533"/>
                  </a:lnTo>
                  <a:lnTo>
                    <a:pt x="4831366" y="4586193"/>
                  </a:lnTo>
                  <a:lnTo>
                    <a:pt x="3702368" y="4931379"/>
                  </a:lnTo>
                  <a:lnTo>
                    <a:pt x="2498503" y="5416677"/>
                  </a:lnTo>
                  <a:lnTo>
                    <a:pt x="1979009" y="3929920"/>
                  </a:lnTo>
                  <a:lnTo>
                    <a:pt x="378904" y="3316986"/>
                  </a:lnTo>
                  <a:lnTo>
                    <a:pt x="831247" y="1876044"/>
                  </a:lnTo>
                  <a:lnTo>
                    <a:pt x="783622" y="367094"/>
                  </a:lnTo>
                  <a:lnTo>
                    <a:pt x="1714214" y="853250"/>
                  </a:lnTo>
                  <a:lnTo>
                    <a:pt x="2664714" y="97917"/>
                  </a:lnTo>
                  <a:lnTo>
                    <a:pt x="3238310" y="1558100"/>
                  </a:lnTo>
                  <a:lnTo>
                    <a:pt x="4308253" y="1589627"/>
                  </a:lnTo>
                  <a:lnTo>
                    <a:pt x="4628579" y="3763518"/>
                  </a:lnTo>
                  <a:lnTo>
                    <a:pt x="4947095" y="2697766"/>
                  </a:lnTo>
                  <a:lnTo>
                    <a:pt x="5564124" y="4838034"/>
                  </a:lnTo>
                  <a:lnTo>
                    <a:pt x="6826854" y="4749451"/>
                  </a:lnTo>
                  <a:lnTo>
                    <a:pt x="7245287" y="5887212"/>
                  </a:lnTo>
                  <a:lnTo>
                    <a:pt x="7739253" y="4843844"/>
                  </a:lnTo>
                  <a:lnTo>
                    <a:pt x="8942260" y="4985005"/>
                  </a:lnTo>
                  <a:lnTo>
                    <a:pt x="9451086" y="3363659"/>
                  </a:lnTo>
                  <a:lnTo>
                    <a:pt x="10630852" y="3130677"/>
                  </a:lnTo>
                  <a:lnTo>
                    <a:pt x="10059163" y="2101882"/>
                  </a:lnTo>
                  <a:lnTo>
                    <a:pt x="10673144" y="1054418"/>
                  </a:lnTo>
                  <a:lnTo>
                    <a:pt x="9228106" y="888587"/>
                  </a:lnTo>
                  <a:lnTo>
                    <a:pt x="8921020" y="0"/>
                  </a:lnTo>
                  <a:lnTo>
                    <a:pt x="7950518" y="1251776"/>
                  </a:lnTo>
                  <a:lnTo>
                    <a:pt x="7306152" y="1237298"/>
                  </a:lnTo>
                  <a:lnTo>
                    <a:pt x="7716393" y="372809"/>
                  </a:lnTo>
                  <a:lnTo>
                    <a:pt x="8413623" y="957263"/>
                  </a:lnTo>
                  <a:lnTo>
                    <a:pt x="9559671" y="105061"/>
                  </a:lnTo>
                  <a:lnTo>
                    <a:pt x="9670828" y="1128713"/>
                  </a:lnTo>
                  <a:lnTo>
                    <a:pt x="10883265" y="1681258"/>
                  </a:lnTo>
                  <a:lnTo>
                    <a:pt x="9867043" y="2757773"/>
                  </a:lnTo>
                  <a:lnTo>
                    <a:pt x="10129551" y="3876103"/>
                  </a:lnTo>
                  <a:lnTo>
                    <a:pt x="8884825" y="3945732"/>
                  </a:lnTo>
                  <a:lnTo>
                    <a:pt x="8300466" y="5459730"/>
                  </a:lnTo>
                  <a:lnTo>
                    <a:pt x="7493984" y="4969860"/>
                  </a:lnTo>
                  <a:lnTo>
                    <a:pt x="6953631" y="5813107"/>
                  </a:lnTo>
                  <a:lnTo>
                    <a:pt x="6279261" y="4333494"/>
                  </a:lnTo>
                  <a:lnTo>
                    <a:pt x="5151882" y="4427030"/>
                  </a:lnTo>
                  <a:lnTo>
                    <a:pt x="5325904" y="3296698"/>
                  </a:lnTo>
                  <a:lnTo>
                    <a:pt x="4251675" y="3170587"/>
                  </a:lnTo>
                  <a:lnTo>
                    <a:pt x="4615815" y="2101882"/>
                  </a:lnTo>
                  <a:lnTo>
                    <a:pt x="3586448" y="2029778"/>
                  </a:lnTo>
                  <a:lnTo>
                    <a:pt x="3389186" y="522827"/>
                  </a:lnTo>
                  <a:lnTo>
                    <a:pt x="2219801" y="856012"/>
                  </a:lnTo>
                  <a:close/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3" name="Google Shape;293;p44"/>
            <p:cNvSpPr/>
            <p:nvPr/>
          </p:nvSpPr>
          <p:spPr>
            <a:xfrm>
              <a:off x="652271" y="479106"/>
              <a:ext cx="10886599" cy="5879401"/>
            </a:xfrm>
            <a:custGeom>
              <a:avLst/>
              <a:gdLst/>
              <a:ahLst/>
              <a:cxnLst/>
              <a:rect l="l" t="t" r="r" b="b"/>
              <a:pathLst>
                <a:path w="10886599" h="5879401" extrusionOk="0">
                  <a:moveTo>
                    <a:pt x="9559671" y="125254"/>
                  </a:moveTo>
                  <a:lnTo>
                    <a:pt x="8413623" y="977456"/>
                  </a:lnTo>
                  <a:lnTo>
                    <a:pt x="7306152" y="1257491"/>
                  </a:lnTo>
                  <a:lnTo>
                    <a:pt x="7331012" y="683705"/>
                  </a:lnTo>
                  <a:lnTo>
                    <a:pt x="7950518" y="1271969"/>
                  </a:lnTo>
                  <a:lnTo>
                    <a:pt x="8311229" y="112300"/>
                  </a:lnTo>
                  <a:lnTo>
                    <a:pt x="8834342" y="871442"/>
                  </a:lnTo>
                  <a:lnTo>
                    <a:pt x="8921020" y="20193"/>
                  </a:lnTo>
                  <a:lnTo>
                    <a:pt x="10273760" y="551974"/>
                  </a:lnTo>
                  <a:lnTo>
                    <a:pt x="9963913" y="1553623"/>
                  </a:lnTo>
                  <a:lnTo>
                    <a:pt x="10673144" y="1074611"/>
                  </a:lnTo>
                  <a:lnTo>
                    <a:pt x="10059163" y="2122075"/>
                  </a:lnTo>
                  <a:lnTo>
                    <a:pt x="10886599" y="2365629"/>
                  </a:lnTo>
                  <a:lnTo>
                    <a:pt x="9867043" y="2777966"/>
                  </a:lnTo>
                  <a:lnTo>
                    <a:pt x="9548432" y="4494181"/>
                  </a:lnTo>
                  <a:lnTo>
                    <a:pt x="9451086" y="3383852"/>
                  </a:lnTo>
                  <a:lnTo>
                    <a:pt x="8300466" y="5479923"/>
                  </a:lnTo>
                  <a:lnTo>
                    <a:pt x="8320374" y="4440555"/>
                  </a:lnTo>
                  <a:lnTo>
                    <a:pt x="7581995" y="5868924"/>
                  </a:lnTo>
                  <a:lnTo>
                    <a:pt x="7292340" y="5009388"/>
                  </a:lnTo>
                  <a:lnTo>
                    <a:pt x="6288786" y="5430965"/>
                  </a:lnTo>
                  <a:lnTo>
                    <a:pt x="5752815" y="3855911"/>
                  </a:lnTo>
                  <a:lnTo>
                    <a:pt x="4628579" y="3783711"/>
                  </a:lnTo>
                  <a:lnTo>
                    <a:pt x="5325904" y="3316891"/>
                  </a:lnTo>
                  <a:lnTo>
                    <a:pt x="3948684" y="2656332"/>
                  </a:lnTo>
                  <a:lnTo>
                    <a:pt x="3943064" y="1110710"/>
                  </a:lnTo>
                  <a:lnTo>
                    <a:pt x="2669953" y="1069277"/>
                  </a:lnTo>
                  <a:lnTo>
                    <a:pt x="1982343" y="0"/>
                  </a:lnTo>
                  <a:lnTo>
                    <a:pt x="1265396" y="1084802"/>
                  </a:lnTo>
                  <a:lnTo>
                    <a:pt x="329089" y="860298"/>
                  </a:lnTo>
                  <a:lnTo>
                    <a:pt x="831247" y="1896237"/>
                  </a:lnTo>
                  <a:lnTo>
                    <a:pt x="0" y="1701451"/>
                  </a:lnTo>
                  <a:lnTo>
                    <a:pt x="852107" y="2291810"/>
                  </a:lnTo>
                  <a:lnTo>
                    <a:pt x="37243" y="2542604"/>
                  </a:lnTo>
                  <a:lnTo>
                    <a:pt x="1469327" y="3421571"/>
                  </a:lnTo>
                  <a:lnTo>
                    <a:pt x="1842326" y="4935665"/>
                  </a:lnTo>
                  <a:lnTo>
                    <a:pt x="2609374" y="4479894"/>
                  </a:lnTo>
                  <a:lnTo>
                    <a:pt x="3339656" y="5879402"/>
                  </a:lnTo>
                  <a:lnTo>
                    <a:pt x="4460653" y="5481352"/>
                  </a:lnTo>
                  <a:lnTo>
                    <a:pt x="4591336" y="4316063"/>
                  </a:lnTo>
                  <a:lnTo>
                    <a:pt x="4904137" y="5152168"/>
                  </a:lnTo>
                  <a:lnTo>
                    <a:pt x="4180904" y="4633246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4" name="Google Shape;294;p44"/>
            <p:cNvSpPr/>
            <p:nvPr/>
          </p:nvSpPr>
          <p:spPr>
            <a:xfrm>
              <a:off x="689514" y="479106"/>
              <a:ext cx="10849356" cy="5907405"/>
            </a:xfrm>
            <a:custGeom>
              <a:avLst/>
              <a:gdLst/>
              <a:ahLst/>
              <a:cxnLst/>
              <a:rect l="l" t="t" r="r" b="b"/>
              <a:pathLst>
                <a:path w="10849356" h="5907405" extrusionOk="0">
                  <a:moveTo>
                    <a:pt x="5114639" y="4952429"/>
                  </a:moveTo>
                  <a:lnTo>
                    <a:pt x="4143661" y="4633246"/>
                  </a:lnTo>
                  <a:lnTo>
                    <a:pt x="4423410" y="5481352"/>
                  </a:lnTo>
                  <a:lnTo>
                    <a:pt x="3665125" y="4951572"/>
                  </a:lnTo>
                  <a:lnTo>
                    <a:pt x="3302413" y="5879402"/>
                  </a:lnTo>
                  <a:lnTo>
                    <a:pt x="3302413" y="4980147"/>
                  </a:lnTo>
                  <a:lnTo>
                    <a:pt x="2461260" y="5436870"/>
                  </a:lnTo>
                  <a:lnTo>
                    <a:pt x="2572131" y="4479894"/>
                  </a:lnTo>
                  <a:lnTo>
                    <a:pt x="1805083" y="4935665"/>
                  </a:lnTo>
                  <a:lnTo>
                    <a:pt x="1941767" y="3950113"/>
                  </a:lnTo>
                  <a:lnTo>
                    <a:pt x="1031081" y="4225004"/>
                  </a:lnTo>
                  <a:lnTo>
                    <a:pt x="1432084" y="3421571"/>
                  </a:lnTo>
                  <a:lnTo>
                    <a:pt x="341662" y="3337179"/>
                  </a:lnTo>
                  <a:lnTo>
                    <a:pt x="979075" y="2757392"/>
                  </a:lnTo>
                  <a:lnTo>
                    <a:pt x="0" y="2542604"/>
                  </a:lnTo>
                  <a:lnTo>
                    <a:pt x="794004" y="1896237"/>
                  </a:lnTo>
                  <a:lnTo>
                    <a:pt x="291846" y="860298"/>
                  </a:lnTo>
                  <a:lnTo>
                    <a:pt x="904685" y="1491425"/>
                  </a:lnTo>
                  <a:lnTo>
                    <a:pt x="746379" y="387287"/>
                  </a:lnTo>
                  <a:lnTo>
                    <a:pt x="1228154" y="1084802"/>
                  </a:lnTo>
                  <a:lnTo>
                    <a:pt x="1437894" y="56102"/>
                  </a:lnTo>
                  <a:lnTo>
                    <a:pt x="1676972" y="873443"/>
                  </a:lnTo>
                  <a:lnTo>
                    <a:pt x="1945100" y="0"/>
                  </a:lnTo>
                  <a:lnTo>
                    <a:pt x="2182559" y="876205"/>
                  </a:lnTo>
                  <a:lnTo>
                    <a:pt x="2627471" y="118110"/>
                  </a:lnTo>
                  <a:lnTo>
                    <a:pt x="2632710" y="1069277"/>
                  </a:lnTo>
                  <a:lnTo>
                    <a:pt x="3351943" y="543020"/>
                  </a:lnTo>
                  <a:lnTo>
                    <a:pt x="3201067" y="1578293"/>
                  </a:lnTo>
                  <a:lnTo>
                    <a:pt x="3905822" y="1110710"/>
                  </a:lnTo>
                  <a:lnTo>
                    <a:pt x="3549206" y="2049971"/>
                  </a:lnTo>
                  <a:lnTo>
                    <a:pt x="4271010" y="1609820"/>
                  </a:lnTo>
                  <a:lnTo>
                    <a:pt x="3911441" y="2656332"/>
                  </a:lnTo>
                  <a:lnTo>
                    <a:pt x="4578572" y="2122075"/>
                  </a:lnTo>
                  <a:lnTo>
                    <a:pt x="4591336" y="3783711"/>
                  </a:lnTo>
                  <a:lnTo>
                    <a:pt x="5288661" y="3316891"/>
                  </a:lnTo>
                  <a:lnTo>
                    <a:pt x="5114639" y="4447223"/>
                  </a:lnTo>
                  <a:lnTo>
                    <a:pt x="5715572" y="3855911"/>
                  </a:lnTo>
                  <a:lnTo>
                    <a:pt x="5526882" y="4858227"/>
                  </a:lnTo>
                  <a:lnTo>
                    <a:pt x="6242018" y="4353687"/>
                  </a:lnTo>
                  <a:lnTo>
                    <a:pt x="6251543" y="5430965"/>
                  </a:lnTo>
                  <a:lnTo>
                    <a:pt x="6789611" y="4769644"/>
                  </a:lnTo>
                  <a:lnTo>
                    <a:pt x="6916389" y="5833300"/>
                  </a:lnTo>
                  <a:lnTo>
                    <a:pt x="7255098" y="5009388"/>
                  </a:lnTo>
                  <a:lnTo>
                    <a:pt x="7208044" y="5907405"/>
                  </a:lnTo>
                  <a:lnTo>
                    <a:pt x="7456742" y="4990053"/>
                  </a:lnTo>
                  <a:lnTo>
                    <a:pt x="7586568" y="5864162"/>
                  </a:lnTo>
                  <a:lnTo>
                    <a:pt x="7702011" y="4864037"/>
                  </a:lnTo>
                  <a:lnTo>
                    <a:pt x="8263223" y="5479923"/>
                  </a:lnTo>
                  <a:lnTo>
                    <a:pt x="8283131" y="4440555"/>
                  </a:lnTo>
                  <a:lnTo>
                    <a:pt x="8905018" y="5005198"/>
                  </a:lnTo>
                  <a:lnTo>
                    <a:pt x="8847582" y="3965925"/>
                  </a:lnTo>
                  <a:lnTo>
                    <a:pt x="9511189" y="4494181"/>
                  </a:lnTo>
                  <a:lnTo>
                    <a:pt x="9413843" y="3383852"/>
                  </a:lnTo>
                  <a:lnTo>
                    <a:pt x="10092309" y="3896296"/>
                  </a:lnTo>
                  <a:lnTo>
                    <a:pt x="9829800" y="2777966"/>
                  </a:lnTo>
                  <a:lnTo>
                    <a:pt x="10593609" y="3150870"/>
                  </a:lnTo>
                  <a:lnTo>
                    <a:pt x="10021920" y="2122075"/>
                  </a:lnTo>
                  <a:lnTo>
                    <a:pt x="10849357" y="2365629"/>
                  </a:lnTo>
                  <a:lnTo>
                    <a:pt x="9926670" y="1553623"/>
                  </a:lnTo>
                  <a:lnTo>
                    <a:pt x="10846022" y="1701451"/>
                  </a:lnTo>
                  <a:lnTo>
                    <a:pt x="9633585" y="1148906"/>
                  </a:lnTo>
                  <a:lnTo>
                    <a:pt x="10635901" y="1074611"/>
                  </a:lnTo>
                  <a:lnTo>
                    <a:pt x="9190863" y="908780"/>
                  </a:lnTo>
                  <a:lnTo>
                    <a:pt x="10236517" y="551974"/>
                  </a:lnTo>
                  <a:lnTo>
                    <a:pt x="8797099" y="871442"/>
                  </a:lnTo>
                  <a:lnTo>
                    <a:pt x="9522428" y="125254"/>
                  </a:lnTo>
                  <a:lnTo>
                    <a:pt x="8376380" y="977456"/>
                  </a:lnTo>
                  <a:lnTo>
                    <a:pt x="8883777" y="20193"/>
                  </a:lnTo>
                  <a:lnTo>
                    <a:pt x="8273987" y="112300"/>
                  </a:lnTo>
                  <a:lnTo>
                    <a:pt x="7679150" y="393002"/>
                  </a:lnTo>
                  <a:lnTo>
                    <a:pt x="7293769" y="683705"/>
                  </a:lnTo>
                  <a:lnTo>
                    <a:pt x="7268909" y="1257491"/>
                  </a:lnTo>
                  <a:lnTo>
                    <a:pt x="7368731" y="1724025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5" name="Google Shape;295;p44"/>
            <p:cNvSpPr/>
            <p:nvPr/>
          </p:nvSpPr>
          <p:spPr>
            <a:xfrm>
              <a:off x="652271" y="535209"/>
              <a:ext cx="10630852" cy="5823299"/>
            </a:xfrm>
            <a:custGeom>
              <a:avLst/>
              <a:gdLst/>
              <a:ahLst/>
              <a:cxnLst/>
              <a:rect l="l" t="t" r="r" b="b"/>
              <a:pathLst>
                <a:path w="10630852" h="5823299" extrusionOk="0">
                  <a:moveTo>
                    <a:pt x="4831366" y="4550283"/>
                  </a:moveTo>
                  <a:lnTo>
                    <a:pt x="4904137" y="5096066"/>
                  </a:lnTo>
                  <a:lnTo>
                    <a:pt x="3702368" y="4895469"/>
                  </a:lnTo>
                  <a:lnTo>
                    <a:pt x="3922681" y="5746623"/>
                  </a:lnTo>
                  <a:lnTo>
                    <a:pt x="3543110" y="4947476"/>
                  </a:lnTo>
                  <a:lnTo>
                    <a:pt x="3339656" y="5823299"/>
                  </a:lnTo>
                  <a:lnTo>
                    <a:pt x="1979009" y="3894011"/>
                  </a:lnTo>
                  <a:lnTo>
                    <a:pt x="2498503" y="5380768"/>
                  </a:lnTo>
                  <a:lnTo>
                    <a:pt x="1469327" y="3365468"/>
                  </a:lnTo>
                  <a:lnTo>
                    <a:pt x="37243" y="2486501"/>
                  </a:lnTo>
                  <a:lnTo>
                    <a:pt x="1016318" y="2701290"/>
                  </a:lnTo>
                  <a:lnTo>
                    <a:pt x="0" y="1645348"/>
                  </a:lnTo>
                  <a:lnTo>
                    <a:pt x="941927" y="1435322"/>
                  </a:lnTo>
                  <a:lnTo>
                    <a:pt x="1475137" y="0"/>
                  </a:lnTo>
                  <a:lnTo>
                    <a:pt x="2669953" y="1013174"/>
                  </a:lnTo>
                  <a:lnTo>
                    <a:pt x="4308253" y="1553718"/>
                  </a:lnTo>
                  <a:lnTo>
                    <a:pt x="4251675" y="3134678"/>
                  </a:lnTo>
                  <a:lnTo>
                    <a:pt x="4947095" y="2661857"/>
                  </a:lnTo>
                  <a:lnTo>
                    <a:pt x="5151882" y="4391121"/>
                  </a:lnTo>
                  <a:lnTo>
                    <a:pt x="6826854" y="4713542"/>
                  </a:lnTo>
                  <a:lnTo>
                    <a:pt x="7623810" y="5808060"/>
                  </a:lnTo>
                  <a:lnTo>
                    <a:pt x="8901494" y="3892677"/>
                  </a:lnTo>
                  <a:lnTo>
                    <a:pt x="10630852" y="3094768"/>
                  </a:lnTo>
                  <a:lnTo>
                    <a:pt x="9963913" y="1497521"/>
                  </a:lnTo>
                  <a:lnTo>
                    <a:pt x="9559671" y="69152"/>
                  </a:lnTo>
                  <a:lnTo>
                    <a:pt x="9228106" y="852678"/>
                  </a:lnTo>
                  <a:lnTo>
                    <a:pt x="8311229" y="56198"/>
                  </a:lnTo>
                  <a:lnTo>
                    <a:pt x="7405974" y="1667923"/>
                  </a:lnTo>
                  <a:lnTo>
                    <a:pt x="7351300" y="612362"/>
                  </a:lnTo>
                  <a:lnTo>
                    <a:pt x="8413623" y="921353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6" name="Google Shape;296;p44"/>
            <p:cNvSpPr/>
            <p:nvPr/>
          </p:nvSpPr>
          <p:spPr>
            <a:xfrm>
              <a:off x="3150774" y="4795170"/>
              <a:ext cx="2653379" cy="1563338"/>
            </a:xfrm>
            <a:custGeom>
              <a:avLst/>
              <a:gdLst/>
              <a:ahLst/>
              <a:cxnLst/>
              <a:rect l="l" t="t" r="r" b="b"/>
              <a:pathLst>
                <a:path w="2653379" h="1563338" extrusionOk="0">
                  <a:moveTo>
                    <a:pt x="0" y="1120807"/>
                  </a:moveTo>
                  <a:lnTo>
                    <a:pt x="2653379" y="636365"/>
                  </a:lnTo>
                  <a:lnTo>
                    <a:pt x="841153" y="1563338"/>
                  </a:lnTo>
                  <a:lnTo>
                    <a:pt x="2092833" y="0"/>
                  </a:lnTo>
                  <a:lnTo>
                    <a:pt x="1424178" y="1486662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7" name="Google Shape;297;p44"/>
            <p:cNvSpPr/>
            <p:nvPr/>
          </p:nvSpPr>
          <p:spPr>
            <a:xfrm>
              <a:off x="4195380" y="5430678"/>
              <a:ext cx="1608772" cy="52006"/>
            </a:xfrm>
            <a:custGeom>
              <a:avLst/>
              <a:gdLst/>
              <a:ahLst/>
              <a:cxnLst/>
              <a:rect l="l" t="t" r="r" b="b"/>
              <a:pathLst>
                <a:path w="1608772" h="52006" extrusionOk="0">
                  <a:moveTo>
                    <a:pt x="0" y="52006"/>
                  </a:moveTo>
                  <a:lnTo>
                    <a:pt x="1608773" y="857"/>
                  </a:lnTo>
                  <a:lnTo>
                    <a:pt x="159258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8" name="Google Shape;298;p44"/>
            <p:cNvSpPr/>
            <p:nvPr/>
          </p:nvSpPr>
          <p:spPr>
            <a:xfrm>
              <a:off x="2494597" y="5414771"/>
              <a:ext cx="1497330" cy="44481"/>
            </a:xfrm>
            <a:custGeom>
              <a:avLst/>
              <a:gdLst/>
              <a:ahLst/>
              <a:cxnLst/>
              <a:rect l="l" t="t" r="r" b="b"/>
              <a:pathLst>
                <a:path w="1497330" h="44481" extrusionOk="0">
                  <a:moveTo>
                    <a:pt x="1497330" y="44482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9" name="Google Shape;299;p44"/>
            <p:cNvSpPr/>
            <p:nvPr/>
          </p:nvSpPr>
          <p:spPr>
            <a:xfrm>
              <a:off x="1720595" y="4704111"/>
              <a:ext cx="2271331" cy="755141"/>
            </a:xfrm>
            <a:custGeom>
              <a:avLst/>
              <a:gdLst/>
              <a:ahLst/>
              <a:cxnLst/>
              <a:rect l="l" t="t" r="r" b="b"/>
              <a:pathLst>
                <a:path w="2271331" h="755141" extrusionOk="0">
                  <a:moveTo>
                    <a:pt x="2271332" y="755142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0" name="Google Shape;300;p44"/>
            <p:cNvSpPr/>
            <p:nvPr/>
          </p:nvSpPr>
          <p:spPr>
            <a:xfrm>
              <a:off x="1051273" y="3862958"/>
              <a:ext cx="2210371" cy="1096041"/>
            </a:xfrm>
            <a:custGeom>
              <a:avLst/>
              <a:gdLst/>
              <a:ahLst/>
              <a:cxnLst/>
              <a:rect l="l" t="t" r="r" b="b"/>
              <a:pathLst>
                <a:path w="2210371" h="1096041" extrusionOk="0">
                  <a:moveTo>
                    <a:pt x="2210372" y="1096042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1" name="Google Shape;301;p44"/>
            <p:cNvSpPr/>
            <p:nvPr/>
          </p:nvSpPr>
          <p:spPr>
            <a:xfrm>
              <a:off x="689514" y="3021710"/>
              <a:ext cx="1941766" cy="1407509"/>
            </a:xfrm>
            <a:custGeom>
              <a:avLst/>
              <a:gdLst/>
              <a:ahLst/>
              <a:cxnLst/>
              <a:rect l="l" t="t" r="r" b="b"/>
              <a:pathLst>
                <a:path w="1941766" h="1407509" extrusionOk="0">
                  <a:moveTo>
                    <a:pt x="1941767" y="1407509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2" name="Google Shape;302;p44"/>
            <p:cNvSpPr/>
            <p:nvPr/>
          </p:nvSpPr>
          <p:spPr>
            <a:xfrm>
              <a:off x="1668589" y="3236499"/>
              <a:ext cx="52006" cy="1467611"/>
            </a:xfrm>
            <a:custGeom>
              <a:avLst/>
              <a:gdLst/>
              <a:ahLst/>
              <a:cxnLst/>
              <a:rect l="l" t="t" r="r" b="b"/>
              <a:pathLst>
                <a:path w="52006" h="1467611" extrusionOk="0">
                  <a:moveTo>
                    <a:pt x="0" y="0"/>
                  </a:moveTo>
                  <a:lnTo>
                    <a:pt x="52006" y="1467612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3" name="Google Shape;303;p44"/>
            <p:cNvSpPr/>
            <p:nvPr/>
          </p:nvSpPr>
          <p:spPr>
            <a:xfrm>
              <a:off x="1668589" y="3236499"/>
              <a:ext cx="826008" cy="2178272"/>
            </a:xfrm>
            <a:custGeom>
              <a:avLst/>
              <a:gdLst/>
              <a:ahLst/>
              <a:cxnLst/>
              <a:rect l="l" t="t" r="r" b="b"/>
              <a:pathLst>
                <a:path w="826008" h="2178272" extrusionOk="0">
                  <a:moveTo>
                    <a:pt x="826008" y="2178272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4" name="Google Shape;304;p44"/>
            <p:cNvSpPr/>
            <p:nvPr/>
          </p:nvSpPr>
          <p:spPr>
            <a:xfrm>
              <a:off x="1668589" y="3236499"/>
              <a:ext cx="1482185" cy="2679477"/>
            </a:xfrm>
            <a:custGeom>
              <a:avLst/>
              <a:gdLst/>
              <a:ahLst/>
              <a:cxnLst/>
              <a:rect l="l" t="t" r="r" b="b"/>
              <a:pathLst>
                <a:path w="1482185" h="2679477" extrusionOk="0">
                  <a:moveTo>
                    <a:pt x="1482185" y="2679478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5" name="Google Shape;305;p44"/>
            <p:cNvSpPr/>
            <p:nvPr/>
          </p:nvSpPr>
          <p:spPr>
            <a:xfrm>
              <a:off x="1720595" y="4704111"/>
              <a:ext cx="1541049" cy="254888"/>
            </a:xfrm>
            <a:custGeom>
              <a:avLst/>
              <a:gdLst/>
              <a:ahLst/>
              <a:cxnLst/>
              <a:rect l="l" t="t" r="r" b="b"/>
              <a:pathLst>
                <a:path w="1541049" h="254888" extrusionOk="0">
                  <a:moveTo>
                    <a:pt x="1541050" y="254889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6" name="Google Shape;306;p44"/>
            <p:cNvSpPr/>
            <p:nvPr/>
          </p:nvSpPr>
          <p:spPr>
            <a:xfrm>
              <a:off x="689514" y="3021710"/>
              <a:ext cx="2572131" cy="1937289"/>
            </a:xfrm>
            <a:custGeom>
              <a:avLst/>
              <a:gdLst/>
              <a:ahLst/>
              <a:cxnLst/>
              <a:rect l="l" t="t" r="r" b="b"/>
              <a:pathLst>
                <a:path w="2572131" h="1937289" extrusionOk="0">
                  <a:moveTo>
                    <a:pt x="0" y="0"/>
                  </a:moveTo>
                  <a:lnTo>
                    <a:pt x="2572131" y="193729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7" name="Google Shape;307;p44"/>
            <p:cNvSpPr/>
            <p:nvPr/>
          </p:nvSpPr>
          <p:spPr>
            <a:xfrm>
              <a:off x="981360" y="1339405"/>
              <a:ext cx="687228" cy="1897094"/>
            </a:xfrm>
            <a:custGeom>
              <a:avLst/>
              <a:gdLst/>
              <a:ahLst/>
              <a:cxnLst/>
              <a:rect l="l" t="t" r="r" b="b"/>
              <a:pathLst>
                <a:path w="687228" h="1897094" extrusionOk="0">
                  <a:moveTo>
                    <a:pt x="687229" y="1897094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8" name="Google Shape;308;p44"/>
            <p:cNvSpPr/>
            <p:nvPr/>
          </p:nvSpPr>
          <p:spPr>
            <a:xfrm>
              <a:off x="652271" y="866393"/>
              <a:ext cx="783621" cy="1314164"/>
            </a:xfrm>
            <a:custGeom>
              <a:avLst/>
              <a:gdLst/>
              <a:ahLst/>
              <a:cxnLst/>
              <a:rect l="l" t="t" r="r" b="b"/>
              <a:pathLst>
                <a:path w="783621" h="1314164" extrusionOk="0">
                  <a:moveTo>
                    <a:pt x="783622" y="0"/>
                  </a:moveTo>
                  <a:lnTo>
                    <a:pt x="0" y="1314164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9" name="Google Shape;309;p44"/>
            <p:cNvSpPr/>
            <p:nvPr/>
          </p:nvSpPr>
          <p:spPr>
            <a:xfrm>
              <a:off x="689514" y="866393"/>
              <a:ext cx="746379" cy="2155317"/>
            </a:xfrm>
            <a:custGeom>
              <a:avLst/>
              <a:gdLst/>
              <a:ahLst/>
              <a:cxnLst/>
              <a:rect l="l" t="t" r="r" b="b"/>
              <a:pathLst>
                <a:path w="746379" h="2155317" extrusionOk="0">
                  <a:moveTo>
                    <a:pt x="0" y="2155317"/>
                  </a:moveTo>
                  <a:lnTo>
                    <a:pt x="746379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0" name="Google Shape;310;p44"/>
            <p:cNvSpPr/>
            <p:nvPr/>
          </p:nvSpPr>
          <p:spPr>
            <a:xfrm>
              <a:off x="1051273" y="866393"/>
              <a:ext cx="384619" cy="2996565"/>
            </a:xfrm>
            <a:custGeom>
              <a:avLst/>
              <a:gdLst/>
              <a:ahLst/>
              <a:cxnLst/>
              <a:rect l="l" t="t" r="r" b="b"/>
              <a:pathLst>
                <a:path w="384619" h="2996565" extrusionOk="0">
                  <a:moveTo>
                    <a:pt x="0" y="2996565"/>
                  </a:moveTo>
                  <a:lnTo>
                    <a:pt x="38462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1" name="Google Shape;311;p44"/>
            <p:cNvSpPr/>
            <p:nvPr/>
          </p:nvSpPr>
          <p:spPr>
            <a:xfrm>
              <a:off x="1435893" y="866393"/>
              <a:ext cx="1436179" cy="488918"/>
            </a:xfrm>
            <a:custGeom>
              <a:avLst/>
              <a:gdLst/>
              <a:ahLst/>
              <a:cxnLst/>
              <a:rect l="l" t="t" r="r" b="b"/>
              <a:pathLst>
                <a:path w="1436179" h="488918" extrusionOk="0">
                  <a:moveTo>
                    <a:pt x="1436180" y="488918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2" name="Google Shape;312;p44"/>
            <p:cNvSpPr/>
            <p:nvPr/>
          </p:nvSpPr>
          <p:spPr>
            <a:xfrm>
              <a:off x="1435893" y="866393"/>
              <a:ext cx="2605563" cy="155733"/>
            </a:xfrm>
            <a:custGeom>
              <a:avLst/>
              <a:gdLst/>
              <a:ahLst/>
              <a:cxnLst/>
              <a:rect l="l" t="t" r="r" b="b"/>
              <a:pathLst>
                <a:path w="2605563" h="155733" extrusionOk="0">
                  <a:moveTo>
                    <a:pt x="2605564" y="155734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3" name="Google Shape;313;p44"/>
            <p:cNvSpPr/>
            <p:nvPr/>
          </p:nvSpPr>
          <p:spPr>
            <a:xfrm>
              <a:off x="1435893" y="597217"/>
              <a:ext cx="1881092" cy="269176"/>
            </a:xfrm>
            <a:custGeom>
              <a:avLst/>
              <a:gdLst/>
              <a:ahLst/>
              <a:cxnLst/>
              <a:rect l="l" t="t" r="r" b="b"/>
              <a:pathLst>
                <a:path w="1881092" h="269176" extrusionOk="0">
                  <a:moveTo>
                    <a:pt x="1881092" y="0"/>
                  </a:moveTo>
                  <a:lnTo>
                    <a:pt x="0" y="269177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4" name="Google Shape;314;p44"/>
            <p:cNvSpPr/>
            <p:nvPr/>
          </p:nvSpPr>
          <p:spPr>
            <a:xfrm>
              <a:off x="1435893" y="479107"/>
              <a:ext cx="1198721" cy="387286"/>
            </a:xfrm>
            <a:custGeom>
              <a:avLst/>
              <a:gdLst/>
              <a:ahLst/>
              <a:cxnLst/>
              <a:rect l="l" t="t" r="r" b="b"/>
              <a:pathLst>
                <a:path w="1198721" h="387286" extrusionOk="0">
                  <a:moveTo>
                    <a:pt x="1198721" y="0"/>
                  </a:moveTo>
                  <a:lnTo>
                    <a:pt x="0" y="387287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5" name="Google Shape;315;p44"/>
            <p:cNvSpPr/>
            <p:nvPr/>
          </p:nvSpPr>
          <p:spPr>
            <a:xfrm>
              <a:off x="3991927" y="5459253"/>
              <a:ext cx="583025" cy="822579"/>
            </a:xfrm>
            <a:custGeom>
              <a:avLst/>
              <a:gdLst/>
              <a:ahLst/>
              <a:cxnLst/>
              <a:rect l="l" t="t" r="r" b="b"/>
              <a:pathLst>
                <a:path w="583025" h="822579" extrusionOk="0">
                  <a:moveTo>
                    <a:pt x="0" y="0"/>
                  </a:moveTo>
                  <a:lnTo>
                    <a:pt x="583025" y="822579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6" name="Google Shape;316;p44"/>
            <p:cNvSpPr/>
            <p:nvPr/>
          </p:nvSpPr>
          <p:spPr>
            <a:xfrm>
              <a:off x="3991927" y="5459253"/>
              <a:ext cx="1120997" cy="501205"/>
            </a:xfrm>
            <a:custGeom>
              <a:avLst/>
              <a:gdLst/>
              <a:ahLst/>
              <a:cxnLst/>
              <a:rect l="l" t="t" r="r" b="b"/>
              <a:pathLst>
                <a:path w="1120997" h="501205" extrusionOk="0">
                  <a:moveTo>
                    <a:pt x="1120997" y="501206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7" name="Google Shape;317;p44"/>
            <p:cNvSpPr/>
            <p:nvPr/>
          </p:nvSpPr>
          <p:spPr>
            <a:xfrm>
              <a:off x="3991927" y="5459253"/>
              <a:ext cx="1564481" cy="172021"/>
            </a:xfrm>
            <a:custGeom>
              <a:avLst/>
              <a:gdLst/>
              <a:ahLst/>
              <a:cxnLst/>
              <a:rect l="l" t="t" r="r" b="b"/>
              <a:pathLst>
                <a:path w="1564481" h="172021" extrusionOk="0">
                  <a:moveTo>
                    <a:pt x="1564481" y="172022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8" name="Google Shape;318;p44"/>
            <p:cNvSpPr/>
            <p:nvPr/>
          </p:nvSpPr>
          <p:spPr>
            <a:xfrm>
              <a:off x="1051273" y="3862958"/>
              <a:ext cx="2940653" cy="1596294"/>
            </a:xfrm>
            <a:custGeom>
              <a:avLst/>
              <a:gdLst/>
              <a:ahLst/>
              <a:cxnLst/>
              <a:rect l="l" t="t" r="r" b="b"/>
              <a:pathLst>
                <a:path w="2940653" h="1596294" extrusionOk="0">
                  <a:moveTo>
                    <a:pt x="0" y="0"/>
                  </a:moveTo>
                  <a:lnTo>
                    <a:pt x="2940653" y="1596295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9" name="Google Shape;319;p44"/>
            <p:cNvSpPr/>
            <p:nvPr/>
          </p:nvSpPr>
          <p:spPr>
            <a:xfrm>
              <a:off x="3261645" y="4959000"/>
              <a:ext cx="1313307" cy="1322832"/>
            </a:xfrm>
            <a:custGeom>
              <a:avLst/>
              <a:gdLst/>
              <a:ahLst/>
              <a:cxnLst/>
              <a:rect l="l" t="t" r="r" b="b"/>
              <a:pathLst>
                <a:path w="1313307" h="1322832" extrusionOk="0">
                  <a:moveTo>
                    <a:pt x="0" y="0"/>
                  </a:moveTo>
                  <a:lnTo>
                    <a:pt x="1313307" y="1322832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0" name="Google Shape;320;p44"/>
            <p:cNvSpPr/>
            <p:nvPr/>
          </p:nvSpPr>
          <p:spPr>
            <a:xfrm>
              <a:off x="2121598" y="3900677"/>
              <a:ext cx="1029176" cy="2015299"/>
            </a:xfrm>
            <a:custGeom>
              <a:avLst/>
              <a:gdLst/>
              <a:ahLst/>
              <a:cxnLst/>
              <a:rect l="l" t="t" r="r" b="b"/>
              <a:pathLst>
                <a:path w="1029176" h="2015299" extrusionOk="0">
                  <a:moveTo>
                    <a:pt x="0" y="0"/>
                  </a:moveTo>
                  <a:lnTo>
                    <a:pt x="1029176" y="2015299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1" name="Google Shape;321;p44"/>
            <p:cNvSpPr/>
            <p:nvPr/>
          </p:nvSpPr>
          <p:spPr>
            <a:xfrm>
              <a:off x="2634614" y="479107"/>
              <a:ext cx="687609" cy="1069276"/>
            </a:xfrm>
            <a:custGeom>
              <a:avLst/>
              <a:gdLst/>
              <a:ahLst/>
              <a:cxnLst/>
              <a:rect l="l" t="t" r="r" b="b"/>
              <a:pathLst>
                <a:path w="687609" h="1069276" extrusionOk="0">
                  <a:moveTo>
                    <a:pt x="0" y="0"/>
                  </a:moveTo>
                  <a:lnTo>
                    <a:pt x="687610" y="1069277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2" name="Google Shape;322;p44"/>
            <p:cNvSpPr/>
            <p:nvPr/>
          </p:nvSpPr>
          <p:spPr>
            <a:xfrm>
              <a:off x="2634614" y="479107"/>
              <a:ext cx="1255966" cy="1578292"/>
            </a:xfrm>
            <a:custGeom>
              <a:avLst/>
              <a:gdLst/>
              <a:ahLst/>
              <a:cxnLst/>
              <a:rect l="l" t="t" r="r" b="b"/>
              <a:pathLst>
                <a:path w="1255966" h="1578292" extrusionOk="0">
                  <a:moveTo>
                    <a:pt x="1255966" y="1578293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3" name="Google Shape;323;p44"/>
            <p:cNvSpPr/>
            <p:nvPr/>
          </p:nvSpPr>
          <p:spPr>
            <a:xfrm>
              <a:off x="652271" y="479107"/>
              <a:ext cx="1982343" cy="1701450"/>
            </a:xfrm>
            <a:custGeom>
              <a:avLst/>
              <a:gdLst/>
              <a:ahLst/>
              <a:cxnLst/>
              <a:rect l="l" t="t" r="r" b="b"/>
              <a:pathLst>
                <a:path w="1982343" h="1701450" extrusionOk="0">
                  <a:moveTo>
                    <a:pt x="0" y="1701451"/>
                  </a:moveTo>
                  <a:lnTo>
                    <a:pt x="1982343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4" name="Google Shape;324;p44"/>
            <p:cNvSpPr/>
            <p:nvPr/>
          </p:nvSpPr>
          <p:spPr>
            <a:xfrm>
              <a:off x="689514" y="479107"/>
              <a:ext cx="1945100" cy="2542603"/>
            </a:xfrm>
            <a:custGeom>
              <a:avLst/>
              <a:gdLst/>
              <a:ahLst/>
              <a:cxnLst/>
              <a:rect l="l" t="t" r="r" b="b"/>
              <a:pathLst>
                <a:path w="1945100" h="2542603" extrusionOk="0">
                  <a:moveTo>
                    <a:pt x="0" y="2542604"/>
                  </a:moveTo>
                  <a:lnTo>
                    <a:pt x="194510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5" name="Google Shape;325;p44"/>
            <p:cNvSpPr/>
            <p:nvPr/>
          </p:nvSpPr>
          <p:spPr>
            <a:xfrm>
              <a:off x="1594198" y="479107"/>
              <a:ext cx="1040415" cy="1491424"/>
            </a:xfrm>
            <a:custGeom>
              <a:avLst/>
              <a:gdLst/>
              <a:ahLst/>
              <a:cxnLst/>
              <a:rect l="l" t="t" r="r" b="b"/>
              <a:pathLst>
                <a:path w="1040415" h="1491424" extrusionOk="0">
                  <a:moveTo>
                    <a:pt x="0" y="1491425"/>
                  </a:moveTo>
                  <a:lnTo>
                    <a:pt x="1040416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6" name="Google Shape;326;p44"/>
            <p:cNvSpPr/>
            <p:nvPr/>
          </p:nvSpPr>
          <p:spPr>
            <a:xfrm>
              <a:off x="2634614" y="479107"/>
              <a:ext cx="1406842" cy="543020"/>
            </a:xfrm>
            <a:custGeom>
              <a:avLst/>
              <a:gdLst/>
              <a:ahLst/>
              <a:cxnLst/>
              <a:rect l="l" t="t" r="r" b="b"/>
              <a:pathLst>
                <a:path w="1406842" h="543020" extrusionOk="0">
                  <a:moveTo>
                    <a:pt x="1406842" y="54302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7" name="Google Shape;327;p44"/>
            <p:cNvSpPr/>
            <p:nvPr/>
          </p:nvSpPr>
          <p:spPr>
            <a:xfrm>
              <a:off x="2634614" y="479107"/>
              <a:ext cx="1960721" cy="1110710"/>
            </a:xfrm>
            <a:custGeom>
              <a:avLst/>
              <a:gdLst/>
              <a:ahLst/>
              <a:cxnLst/>
              <a:rect l="l" t="t" r="r" b="b"/>
              <a:pathLst>
                <a:path w="1960721" h="1110710" extrusionOk="0">
                  <a:moveTo>
                    <a:pt x="1960721" y="111071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8" name="Google Shape;328;p44"/>
            <p:cNvSpPr/>
            <p:nvPr/>
          </p:nvSpPr>
          <p:spPr>
            <a:xfrm>
              <a:off x="2634614" y="479107"/>
              <a:ext cx="2325909" cy="1609820"/>
            </a:xfrm>
            <a:custGeom>
              <a:avLst/>
              <a:gdLst/>
              <a:ahLst/>
              <a:cxnLst/>
              <a:rect l="l" t="t" r="r" b="b"/>
              <a:pathLst>
                <a:path w="2325909" h="1609820" extrusionOk="0">
                  <a:moveTo>
                    <a:pt x="2325910" y="160982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9" name="Google Shape;329;p44"/>
            <p:cNvSpPr/>
            <p:nvPr/>
          </p:nvSpPr>
          <p:spPr>
            <a:xfrm>
              <a:off x="2634614" y="479107"/>
              <a:ext cx="2633472" cy="2122074"/>
            </a:xfrm>
            <a:custGeom>
              <a:avLst/>
              <a:gdLst/>
              <a:ahLst/>
              <a:cxnLst/>
              <a:rect l="l" t="t" r="r" b="b"/>
              <a:pathLst>
                <a:path w="2633472" h="2122074" extrusionOk="0">
                  <a:moveTo>
                    <a:pt x="2633472" y="2122075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0" name="Google Shape;330;p44"/>
            <p:cNvSpPr/>
            <p:nvPr/>
          </p:nvSpPr>
          <p:spPr>
            <a:xfrm>
              <a:off x="2634614" y="479107"/>
              <a:ext cx="2964751" cy="2717958"/>
            </a:xfrm>
            <a:custGeom>
              <a:avLst/>
              <a:gdLst/>
              <a:ahLst/>
              <a:cxnLst/>
              <a:rect l="l" t="t" r="r" b="b"/>
              <a:pathLst>
                <a:path w="2964751" h="2717958" extrusionOk="0">
                  <a:moveTo>
                    <a:pt x="2964751" y="2717959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1" name="Google Shape;331;p44"/>
            <p:cNvSpPr/>
            <p:nvPr/>
          </p:nvSpPr>
          <p:spPr>
            <a:xfrm>
              <a:off x="2634614" y="479107"/>
              <a:ext cx="3343560" cy="3316890"/>
            </a:xfrm>
            <a:custGeom>
              <a:avLst/>
              <a:gdLst/>
              <a:ahLst/>
              <a:cxnLst/>
              <a:rect l="l" t="t" r="r" b="b"/>
              <a:pathLst>
                <a:path w="3343560" h="3316890" extrusionOk="0">
                  <a:moveTo>
                    <a:pt x="3343561" y="3316891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2" name="Google Shape;332;p44"/>
            <p:cNvSpPr/>
            <p:nvPr/>
          </p:nvSpPr>
          <p:spPr>
            <a:xfrm>
              <a:off x="2366485" y="1022127"/>
              <a:ext cx="1674971" cy="330422"/>
            </a:xfrm>
            <a:custGeom>
              <a:avLst/>
              <a:gdLst/>
              <a:ahLst/>
              <a:cxnLst/>
              <a:rect l="l" t="t" r="r" b="b"/>
              <a:pathLst>
                <a:path w="1674971" h="330422" extrusionOk="0">
                  <a:moveTo>
                    <a:pt x="0" y="330422"/>
                  </a:moveTo>
                  <a:lnTo>
                    <a:pt x="1674971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3" name="Google Shape;333;p44"/>
            <p:cNvSpPr/>
            <p:nvPr/>
          </p:nvSpPr>
          <p:spPr>
            <a:xfrm>
              <a:off x="981360" y="1339405"/>
              <a:ext cx="1385125" cy="13144"/>
            </a:xfrm>
            <a:custGeom>
              <a:avLst/>
              <a:gdLst/>
              <a:ahLst/>
              <a:cxnLst/>
              <a:rect l="l" t="t" r="r" b="b"/>
              <a:pathLst>
                <a:path w="1385125" h="13144" extrusionOk="0">
                  <a:moveTo>
                    <a:pt x="0" y="0"/>
                  </a:moveTo>
                  <a:lnTo>
                    <a:pt x="1385126" y="13145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4" name="Google Shape;334;p44"/>
            <p:cNvSpPr/>
            <p:nvPr/>
          </p:nvSpPr>
          <p:spPr>
            <a:xfrm>
              <a:off x="652271" y="1352549"/>
              <a:ext cx="1714214" cy="828008"/>
            </a:xfrm>
            <a:custGeom>
              <a:avLst/>
              <a:gdLst/>
              <a:ahLst/>
              <a:cxnLst/>
              <a:rect l="l" t="t" r="r" b="b"/>
              <a:pathLst>
                <a:path w="1714214" h="828008" extrusionOk="0">
                  <a:moveTo>
                    <a:pt x="0" y="828008"/>
                  </a:moveTo>
                  <a:lnTo>
                    <a:pt x="1714214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5" name="Google Shape;335;p44"/>
            <p:cNvSpPr/>
            <p:nvPr/>
          </p:nvSpPr>
          <p:spPr>
            <a:xfrm>
              <a:off x="3316985" y="597217"/>
              <a:ext cx="921734" cy="1931860"/>
            </a:xfrm>
            <a:custGeom>
              <a:avLst/>
              <a:gdLst/>
              <a:ahLst/>
              <a:cxnLst/>
              <a:rect l="l" t="t" r="r" b="b"/>
              <a:pathLst>
                <a:path w="921734" h="1931860" extrusionOk="0">
                  <a:moveTo>
                    <a:pt x="0" y="0"/>
                  </a:moveTo>
                  <a:lnTo>
                    <a:pt x="921734" y="1931861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6" name="Google Shape;336;p44"/>
            <p:cNvSpPr/>
            <p:nvPr/>
          </p:nvSpPr>
          <p:spPr>
            <a:xfrm>
              <a:off x="3316985" y="597217"/>
              <a:ext cx="1951100" cy="2003964"/>
            </a:xfrm>
            <a:custGeom>
              <a:avLst/>
              <a:gdLst/>
              <a:ahLst/>
              <a:cxnLst/>
              <a:rect l="l" t="t" r="r" b="b"/>
              <a:pathLst>
                <a:path w="1951100" h="2003964" extrusionOk="0">
                  <a:moveTo>
                    <a:pt x="0" y="0"/>
                  </a:moveTo>
                  <a:lnTo>
                    <a:pt x="1951101" y="2003965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7" name="Google Shape;337;p44"/>
            <p:cNvSpPr/>
            <p:nvPr/>
          </p:nvSpPr>
          <p:spPr>
            <a:xfrm>
              <a:off x="4041457" y="1022127"/>
              <a:ext cx="559498" cy="2113311"/>
            </a:xfrm>
            <a:custGeom>
              <a:avLst/>
              <a:gdLst/>
              <a:ahLst/>
              <a:cxnLst/>
              <a:rect l="l" t="t" r="r" b="b"/>
              <a:pathLst>
                <a:path w="559498" h="2113311" extrusionOk="0">
                  <a:moveTo>
                    <a:pt x="0" y="0"/>
                  </a:moveTo>
                  <a:lnTo>
                    <a:pt x="559499" y="2113312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8" name="Google Shape;338;p44"/>
            <p:cNvSpPr/>
            <p:nvPr/>
          </p:nvSpPr>
          <p:spPr>
            <a:xfrm>
              <a:off x="4041457" y="1022127"/>
              <a:ext cx="862488" cy="2647759"/>
            </a:xfrm>
            <a:custGeom>
              <a:avLst/>
              <a:gdLst/>
              <a:ahLst/>
              <a:cxnLst/>
              <a:rect l="l" t="t" r="r" b="b"/>
              <a:pathLst>
                <a:path w="862488" h="2647759" extrusionOk="0">
                  <a:moveTo>
                    <a:pt x="862489" y="264776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9" name="Google Shape;339;p44"/>
            <p:cNvSpPr/>
            <p:nvPr/>
          </p:nvSpPr>
          <p:spPr>
            <a:xfrm>
              <a:off x="4041457" y="1022127"/>
              <a:ext cx="1239393" cy="3240690"/>
            </a:xfrm>
            <a:custGeom>
              <a:avLst/>
              <a:gdLst/>
              <a:ahLst/>
              <a:cxnLst/>
              <a:rect l="l" t="t" r="r" b="b"/>
              <a:pathLst>
                <a:path w="1239393" h="3240690" extrusionOk="0">
                  <a:moveTo>
                    <a:pt x="1239393" y="3240691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0" name="Google Shape;340;p44"/>
            <p:cNvSpPr/>
            <p:nvPr/>
          </p:nvSpPr>
          <p:spPr>
            <a:xfrm>
              <a:off x="4041457" y="1022127"/>
              <a:ext cx="1762696" cy="3904202"/>
            </a:xfrm>
            <a:custGeom>
              <a:avLst/>
              <a:gdLst/>
              <a:ahLst/>
              <a:cxnLst/>
              <a:rect l="l" t="t" r="r" b="b"/>
              <a:pathLst>
                <a:path w="1762696" h="3904202" extrusionOk="0">
                  <a:moveTo>
                    <a:pt x="1762696" y="3904202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1" name="Google Shape;341;p44"/>
            <p:cNvSpPr/>
            <p:nvPr/>
          </p:nvSpPr>
          <p:spPr>
            <a:xfrm>
              <a:off x="4041457" y="1022127"/>
              <a:ext cx="2174938" cy="4315206"/>
            </a:xfrm>
            <a:custGeom>
              <a:avLst/>
              <a:gdLst/>
              <a:ahLst/>
              <a:cxnLst/>
              <a:rect l="l" t="t" r="r" b="b"/>
              <a:pathLst>
                <a:path w="2174938" h="4315206" extrusionOk="0">
                  <a:moveTo>
                    <a:pt x="2174939" y="4315206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2" name="Google Shape;342;p44"/>
            <p:cNvSpPr/>
            <p:nvPr/>
          </p:nvSpPr>
          <p:spPr>
            <a:xfrm>
              <a:off x="4041457" y="1022127"/>
              <a:ext cx="2899600" cy="4887944"/>
            </a:xfrm>
            <a:custGeom>
              <a:avLst/>
              <a:gdLst/>
              <a:ahLst/>
              <a:cxnLst/>
              <a:rect l="l" t="t" r="r" b="b"/>
              <a:pathLst>
                <a:path w="2899600" h="4887944" extrusionOk="0">
                  <a:moveTo>
                    <a:pt x="2899600" y="4887944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3" name="Google Shape;343;p44"/>
            <p:cNvSpPr/>
            <p:nvPr/>
          </p:nvSpPr>
          <p:spPr>
            <a:xfrm>
              <a:off x="4041457" y="1022127"/>
              <a:ext cx="3564445" cy="5290280"/>
            </a:xfrm>
            <a:custGeom>
              <a:avLst/>
              <a:gdLst/>
              <a:ahLst/>
              <a:cxnLst/>
              <a:rect l="l" t="t" r="r" b="b"/>
              <a:pathLst>
                <a:path w="3564445" h="5290280" extrusionOk="0">
                  <a:moveTo>
                    <a:pt x="3564446" y="529028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4" name="Google Shape;344;p44"/>
            <p:cNvSpPr/>
            <p:nvPr/>
          </p:nvSpPr>
          <p:spPr>
            <a:xfrm>
              <a:off x="2127408" y="535209"/>
              <a:ext cx="1914048" cy="486918"/>
            </a:xfrm>
            <a:custGeom>
              <a:avLst/>
              <a:gdLst/>
              <a:ahLst/>
              <a:cxnLst/>
              <a:rect l="l" t="t" r="r" b="b"/>
              <a:pathLst>
                <a:path w="1914048" h="486918" extrusionOk="0">
                  <a:moveTo>
                    <a:pt x="0" y="0"/>
                  </a:moveTo>
                  <a:lnTo>
                    <a:pt x="1914049" y="486918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5" name="Google Shape;345;p44"/>
            <p:cNvSpPr/>
            <p:nvPr/>
          </p:nvSpPr>
          <p:spPr>
            <a:xfrm>
              <a:off x="2127408" y="535209"/>
              <a:ext cx="2467927" cy="1054608"/>
            </a:xfrm>
            <a:custGeom>
              <a:avLst/>
              <a:gdLst/>
              <a:ahLst/>
              <a:cxnLst/>
              <a:rect l="l" t="t" r="r" b="b"/>
              <a:pathLst>
                <a:path w="2467927" h="1054608" extrusionOk="0">
                  <a:moveTo>
                    <a:pt x="2467928" y="1054608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6" name="Google Shape;346;p44"/>
            <p:cNvSpPr/>
            <p:nvPr/>
          </p:nvSpPr>
          <p:spPr>
            <a:xfrm>
              <a:off x="2127408" y="535209"/>
              <a:ext cx="2833116" cy="1553718"/>
            </a:xfrm>
            <a:custGeom>
              <a:avLst/>
              <a:gdLst/>
              <a:ahLst/>
              <a:cxnLst/>
              <a:rect l="l" t="t" r="r" b="b"/>
              <a:pathLst>
                <a:path w="2833116" h="1553718" extrusionOk="0">
                  <a:moveTo>
                    <a:pt x="2833116" y="1553718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7" name="Google Shape;347;p44"/>
            <p:cNvSpPr/>
            <p:nvPr/>
          </p:nvSpPr>
          <p:spPr>
            <a:xfrm>
              <a:off x="2127408" y="535209"/>
              <a:ext cx="3140678" cy="2065972"/>
            </a:xfrm>
            <a:custGeom>
              <a:avLst/>
              <a:gdLst/>
              <a:ahLst/>
              <a:cxnLst/>
              <a:rect l="l" t="t" r="r" b="b"/>
              <a:pathLst>
                <a:path w="3140678" h="2065972" extrusionOk="0">
                  <a:moveTo>
                    <a:pt x="3140678" y="2065973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8" name="Google Shape;348;p44"/>
            <p:cNvSpPr/>
            <p:nvPr/>
          </p:nvSpPr>
          <p:spPr>
            <a:xfrm>
              <a:off x="2127408" y="535209"/>
              <a:ext cx="3471957" cy="2661856"/>
            </a:xfrm>
            <a:custGeom>
              <a:avLst/>
              <a:gdLst/>
              <a:ahLst/>
              <a:cxnLst/>
              <a:rect l="l" t="t" r="r" b="b"/>
              <a:pathLst>
                <a:path w="3471957" h="2661856" extrusionOk="0">
                  <a:moveTo>
                    <a:pt x="3471958" y="2661857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9" name="Google Shape;349;p44"/>
            <p:cNvSpPr/>
            <p:nvPr/>
          </p:nvSpPr>
          <p:spPr>
            <a:xfrm>
              <a:off x="1031176" y="535209"/>
              <a:ext cx="1096232" cy="3281076"/>
            </a:xfrm>
            <a:custGeom>
              <a:avLst/>
              <a:gdLst/>
              <a:ahLst/>
              <a:cxnLst/>
              <a:rect l="l" t="t" r="r" b="b"/>
              <a:pathLst>
                <a:path w="1096232" h="3281076" extrusionOk="0">
                  <a:moveTo>
                    <a:pt x="0" y="3281077"/>
                  </a:moveTo>
                  <a:lnTo>
                    <a:pt x="1096232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0" name="Google Shape;350;p44"/>
            <p:cNvSpPr/>
            <p:nvPr/>
          </p:nvSpPr>
          <p:spPr>
            <a:xfrm>
              <a:off x="689514" y="535209"/>
              <a:ext cx="1437893" cy="2486501"/>
            </a:xfrm>
            <a:custGeom>
              <a:avLst/>
              <a:gdLst/>
              <a:ahLst/>
              <a:cxnLst/>
              <a:rect l="l" t="t" r="r" b="b"/>
              <a:pathLst>
                <a:path w="1437893" h="2486501" extrusionOk="0">
                  <a:moveTo>
                    <a:pt x="0" y="2486501"/>
                  </a:moveTo>
                  <a:lnTo>
                    <a:pt x="1437894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1" name="Google Shape;351;p44"/>
            <p:cNvSpPr/>
            <p:nvPr/>
          </p:nvSpPr>
          <p:spPr>
            <a:xfrm>
              <a:off x="981360" y="535209"/>
              <a:ext cx="1146048" cy="804195"/>
            </a:xfrm>
            <a:custGeom>
              <a:avLst/>
              <a:gdLst/>
              <a:ahLst/>
              <a:cxnLst/>
              <a:rect l="l" t="t" r="r" b="b"/>
              <a:pathLst>
                <a:path w="1146048" h="804195" extrusionOk="0">
                  <a:moveTo>
                    <a:pt x="0" y="804196"/>
                  </a:moveTo>
                  <a:lnTo>
                    <a:pt x="1146048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2" name="Google Shape;352;p44"/>
            <p:cNvSpPr/>
            <p:nvPr/>
          </p:nvSpPr>
          <p:spPr>
            <a:xfrm>
              <a:off x="981360" y="597217"/>
              <a:ext cx="2335625" cy="742188"/>
            </a:xfrm>
            <a:custGeom>
              <a:avLst/>
              <a:gdLst/>
              <a:ahLst/>
              <a:cxnLst/>
              <a:rect l="l" t="t" r="r" b="b"/>
              <a:pathLst>
                <a:path w="2335625" h="742188" extrusionOk="0">
                  <a:moveTo>
                    <a:pt x="2335625" y="0"/>
                  </a:moveTo>
                  <a:lnTo>
                    <a:pt x="0" y="742188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3" name="Google Shape;353;p44"/>
            <p:cNvSpPr/>
            <p:nvPr/>
          </p:nvSpPr>
          <p:spPr>
            <a:xfrm>
              <a:off x="981360" y="1022127"/>
              <a:ext cx="3060096" cy="317277"/>
            </a:xfrm>
            <a:custGeom>
              <a:avLst/>
              <a:gdLst/>
              <a:ahLst/>
              <a:cxnLst/>
              <a:rect l="l" t="t" r="r" b="b"/>
              <a:pathLst>
                <a:path w="3060096" h="317277" extrusionOk="0">
                  <a:moveTo>
                    <a:pt x="3060097" y="0"/>
                  </a:moveTo>
                  <a:lnTo>
                    <a:pt x="0" y="317278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4" name="Google Shape;354;p44"/>
            <p:cNvSpPr/>
            <p:nvPr/>
          </p:nvSpPr>
          <p:spPr>
            <a:xfrm>
              <a:off x="689514" y="1339405"/>
              <a:ext cx="291846" cy="1682305"/>
            </a:xfrm>
            <a:custGeom>
              <a:avLst/>
              <a:gdLst/>
              <a:ahLst/>
              <a:cxnLst/>
              <a:rect l="l" t="t" r="r" b="b"/>
              <a:pathLst>
                <a:path w="291846" h="1682305" extrusionOk="0">
                  <a:moveTo>
                    <a:pt x="0" y="1682305"/>
                  </a:moveTo>
                  <a:lnTo>
                    <a:pt x="291846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5" name="Google Shape;355;p44"/>
            <p:cNvSpPr/>
            <p:nvPr/>
          </p:nvSpPr>
          <p:spPr>
            <a:xfrm>
              <a:off x="981360" y="1339405"/>
              <a:ext cx="49815" cy="2476881"/>
            </a:xfrm>
            <a:custGeom>
              <a:avLst/>
              <a:gdLst/>
              <a:ahLst/>
              <a:cxnLst/>
              <a:rect l="l" t="t" r="r" b="b"/>
              <a:pathLst>
                <a:path w="49815" h="2476881" extrusionOk="0">
                  <a:moveTo>
                    <a:pt x="49816" y="2476881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6" name="Google Shape;356;p44"/>
            <p:cNvSpPr/>
            <p:nvPr/>
          </p:nvSpPr>
          <p:spPr>
            <a:xfrm>
              <a:off x="981360" y="1339405"/>
              <a:ext cx="739235" cy="3364706"/>
            </a:xfrm>
            <a:custGeom>
              <a:avLst/>
              <a:gdLst/>
              <a:ahLst/>
              <a:cxnLst/>
              <a:rect l="l" t="t" r="r" b="b"/>
              <a:pathLst>
                <a:path w="739235" h="3364706" extrusionOk="0">
                  <a:moveTo>
                    <a:pt x="739235" y="3364706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7" name="Google Shape;357;p44"/>
            <p:cNvSpPr/>
            <p:nvPr/>
          </p:nvSpPr>
          <p:spPr>
            <a:xfrm>
              <a:off x="981360" y="1339405"/>
              <a:ext cx="1513236" cy="4075366"/>
            </a:xfrm>
            <a:custGeom>
              <a:avLst/>
              <a:gdLst/>
              <a:ahLst/>
              <a:cxnLst/>
              <a:rect l="l" t="t" r="r" b="b"/>
              <a:pathLst>
                <a:path w="1513236" h="4075366" extrusionOk="0">
                  <a:moveTo>
                    <a:pt x="1513237" y="4075366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8" name="Google Shape;358;p44"/>
            <p:cNvSpPr/>
            <p:nvPr/>
          </p:nvSpPr>
          <p:spPr>
            <a:xfrm>
              <a:off x="652271" y="2180557"/>
              <a:ext cx="399002" cy="1682400"/>
            </a:xfrm>
            <a:custGeom>
              <a:avLst/>
              <a:gdLst/>
              <a:ahLst/>
              <a:cxnLst/>
              <a:rect l="l" t="t" r="r" b="b"/>
              <a:pathLst>
                <a:path w="399002" h="1682400" extrusionOk="0">
                  <a:moveTo>
                    <a:pt x="0" y="0"/>
                  </a:moveTo>
                  <a:lnTo>
                    <a:pt x="399002" y="1682401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9" name="Google Shape;359;p44"/>
            <p:cNvSpPr/>
            <p:nvPr/>
          </p:nvSpPr>
          <p:spPr>
            <a:xfrm>
              <a:off x="652271" y="2180557"/>
              <a:ext cx="1068324" cy="2523553"/>
            </a:xfrm>
            <a:custGeom>
              <a:avLst/>
              <a:gdLst/>
              <a:ahLst/>
              <a:cxnLst/>
              <a:rect l="l" t="t" r="r" b="b"/>
              <a:pathLst>
                <a:path w="1068324" h="2523553" extrusionOk="0">
                  <a:moveTo>
                    <a:pt x="1068324" y="2523554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0" name="Google Shape;360;p44"/>
            <p:cNvSpPr/>
            <p:nvPr/>
          </p:nvSpPr>
          <p:spPr>
            <a:xfrm>
              <a:off x="652271" y="2180557"/>
              <a:ext cx="1842325" cy="3234213"/>
            </a:xfrm>
            <a:custGeom>
              <a:avLst/>
              <a:gdLst/>
              <a:ahLst/>
              <a:cxnLst/>
              <a:rect l="l" t="t" r="r" b="b"/>
              <a:pathLst>
                <a:path w="1842325" h="3234213" extrusionOk="0">
                  <a:moveTo>
                    <a:pt x="1842326" y="3234214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1" name="Google Shape;361;p44"/>
            <p:cNvSpPr/>
            <p:nvPr/>
          </p:nvSpPr>
          <p:spPr>
            <a:xfrm>
              <a:off x="652271" y="2180557"/>
              <a:ext cx="2498502" cy="3735419"/>
            </a:xfrm>
            <a:custGeom>
              <a:avLst/>
              <a:gdLst/>
              <a:ahLst/>
              <a:cxnLst/>
              <a:rect l="l" t="t" r="r" b="b"/>
              <a:pathLst>
                <a:path w="2498502" h="3735419" extrusionOk="0">
                  <a:moveTo>
                    <a:pt x="2498503" y="3735419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2" name="Google Shape;362;p44"/>
            <p:cNvSpPr/>
            <p:nvPr/>
          </p:nvSpPr>
          <p:spPr>
            <a:xfrm>
              <a:off x="652271" y="2180557"/>
              <a:ext cx="3339655" cy="4177950"/>
            </a:xfrm>
            <a:custGeom>
              <a:avLst/>
              <a:gdLst/>
              <a:ahLst/>
              <a:cxnLst/>
              <a:rect l="l" t="t" r="r" b="b"/>
              <a:pathLst>
                <a:path w="3339655" h="4177950" extrusionOk="0">
                  <a:moveTo>
                    <a:pt x="3339656" y="4177951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3" name="Google Shape;363;p44"/>
            <p:cNvSpPr/>
            <p:nvPr/>
          </p:nvSpPr>
          <p:spPr>
            <a:xfrm>
              <a:off x="652271" y="2180557"/>
              <a:ext cx="1469326" cy="1720119"/>
            </a:xfrm>
            <a:custGeom>
              <a:avLst/>
              <a:gdLst/>
              <a:ahLst/>
              <a:cxnLst/>
              <a:rect l="l" t="t" r="r" b="b"/>
              <a:pathLst>
                <a:path w="1469326" h="1720119" extrusionOk="0">
                  <a:moveTo>
                    <a:pt x="1469327" y="172012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4" name="Google Shape;364;p44"/>
            <p:cNvSpPr/>
            <p:nvPr/>
          </p:nvSpPr>
          <p:spPr>
            <a:xfrm>
              <a:off x="689514" y="3021710"/>
              <a:ext cx="1031081" cy="1682400"/>
            </a:xfrm>
            <a:custGeom>
              <a:avLst/>
              <a:gdLst/>
              <a:ahLst/>
              <a:cxnLst/>
              <a:rect l="l" t="t" r="r" b="b"/>
              <a:pathLst>
                <a:path w="1031081" h="1682400" extrusionOk="0">
                  <a:moveTo>
                    <a:pt x="1031081" y="1682401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5" name="Google Shape;365;p44"/>
            <p:cNvSpPr/>
            <p:nvPr/>
          </p:nvSpPr>
          <p:spPr>
            <a:xfrm>
              <a:off x="1720595" y="4704111"/>
              <a:ext cx="1430178" cy="1211865"/>
            </a:xfrm>
            <a:custGeom>
              <a:avLst/>
              <a:gdLst/>
              <a:ahLst/>
              <a:cxnLst/>
              <a:rect l="l" t="t" r="r" b="b"/>
              <a:pathLst>
                <a:path w="1430178" h="1211865" extrusionOk="0">
                  <a:moveTo>
                    <a:pt x="1430179" y="1211866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6" name="Google Shape;366;p44"/>
            <p:cNvSpPr/>
            <p:nvPr/>
          </p:nvSpPr>
          <p:spPr>
            <a:xfrm>
              <a:off x="1720595" y="4704111"/>
              <a:ext cx="2271331" cy="1654397"/>
            </a:xfrm>
            <a:custGeom>
              <a:avLst/>
              <a:gdLst/>
              <a:ahLst/>
              <a:cxnLst/>
              <a:rect l="l" t="t" r="r" b="b"/>
              <a:pathLst>
                <a:path w="2271331" h="1654397" extrusionOk="0">
                  <a:moveTo>
                    <a:pt x="2271332" y="1654397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7" name="Google Shape;367;p44"/>
            <p:cNvSpPr/>
            <p:nvPr/>
          </p:nvSpPr>
          <p:spPr>
            <a:xfrm>
              <a:off x="1720595" y="4704111"/>
              <a:ext cx="2854356" cy="1577720"/>
            </a:xfrm>
            <a:custGeom>
              <a:avLst/>
              <a:gdLst/>
              <a:ahLst/>
              <a:cxnLst/>
              <a:rect l="l" t="t" r="r" b="b"/>
              <a:pathLst>
                <a:path w="2854356" h="1577720" extrusionOk="0">
                  <a:moveTo>
                    <a:pt x="2854357" y="1577721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8" name="Google Shape;368;p44"/>
            <p:cNvSpPr/>
            <p:nvPr/>
          </p:nvSpPr>
          <p:spPr>
            <a:xfrm>
              <a:off x="1720595" y="4704111"/>
              <a:ext cx="3392328" cy="1256347"/>
            </a:xfrm>
            <a:custGeom>
              <a:avLst/>
              <a:gdLst/>
              <a:ahLst/>
              <a:cxnLst/>
              <a:rect l="l" t="t" r="r" b="b"/>
              <a:pathLst>
                <a:path w="3392328" h="1256347" extrusionOk="0">
                  <a:moveTo>
                    <a:pt x="3392329" y="1256348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9" name="Google Shape;369;p44"/>
            <p:cNvSpPr/>
            <p:nvPr/>
          </p:nvSpPr>
          <p:spPr>
            <a:xfrm>
              <a:off x="1504378" y="2770917"/>
              <a:ext cx="216217" cy="1933194"/>
            </a:xfrm>
            <a:custGeom>
              <a:avLst/>
              <a:gdLst/>
              <a:ahLst/>
              <a:cxnLst/>
              <a:rect l="l" t="t" r="r" b="b"/>
              <a:pathLst>
                <a:path w="216217" h="1933194" extrusionOk="0">
                  <a:moveTo>
                    <a:pt x="0" y="0"/>
                  </a:moveTo>
                  <a:lnTo>
                    <a:pt x="216218" y="1933194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0" name="Google Shape;370;p44"/>
            <p:cNvSpPr/>
            <p:nvPr/>
          </p:nvSpPr>
          <p:spPr>
            <a:xfrm>
              <a:off x="4960524" y="2088927"/>
              <a:ext cx="843629" cy="2837402"/>
            </a:xfrm>
            <a:custGeom>
              <a:avLst/>
              <a:gdLst/>
              <a:ahLst/>
              <a:cxnLst/>
              <a:rect l="l" t="t" r="r" b="b"/>
              <a:pathLst>
                <a:path w="843629" h="2837402" extrusionOk="0">
                  <a:moveTo>
                    <a:pt x="0" y="0"/>
                  </a:moveTo>
                  <a:lnTo>
                    <a:pt x="843629" y="2837402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1" name="Google Shape;371;p44"/>
            <p:cNvSpPr/>
            <p:nvPr/>
          </p:nvSpPr>
          <p:spPr>
            <a:xfrm>
              <a:off x="5599366" y="3197065"/>
              <a:ext cx="617029" cy="2140267"/>
            </a:xfrm>
            <a:custGeom>
              <a:avLst/>
              <a:gdLst/>
              <a:ahLst/>
              <a:cxnLst/>
              <a:rect l="l" t="t" r="r" b="b"/>
              <a:pathLst>
                <a:path w="617029" h="2140267" extrusionOk="0">
                  <a:moveTo>
                    <a:pt x="0" y="0"/>
                  </a:moveTo>
                  <a:lnTo>
                    <a:pt x="617030" y="2140268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2" name="Google Shape;372;p44"/>
            <p:cNvSpPr/>
            <p:nvPr/>
          </p:nvSpPr>
          <p:spPr>
            <a:xfrm>
              <a:off x="5599366" y="3197065"/>
              <a:ext cx="1341691" cy="2713005"/>
            </a:xfrm>
            <a:custGeom>
              <a:avLst/>
              <a:gdLst/>
              <a:ahLst/>
              <a:cxnLst/>
              <a:rect l="l" t="t" r="r" b="b"/>
              <a:pathLst>
                <a:path w="1341691" h="2713005" extrusionOk="0">
                  <a:moveTo>
                    <a:pt x="1341691" y="2713006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3" name="Google Shape;373;p44"/>
            <p:cNvSpPr/>
            <p:nvPr/>
          </p:nvSpPr>
          <p:spPr>
            <a:xfrm>
              <a:off x="6216395" y="5337333"/>
              <a:ext cx="1389507" cy="975074"/>
            </a:xfrm>
            <a:custGeom>
              <a:avLst/>
              <a:gdLst/>
              <a:ahLst/>
              <a:cxnLst/>
              <a:rect l="l" t="t" r="r" b="b"/>
              <a:pathLst>
                <a:path w="1389507" h="975074" extrusionOk="0">
                  <a:moveTo>
                    <a:pt x="0" y="0"/>
                  </a:moveTo>
                  <a:lnTo>
                    <a:pt x="1389507" y="975074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4" name="Google Shape;374;p44"/>
            <p:cNvSpPr/>
            <p:nvPr/>
          </p:nvSpPr>
          <p:spPr>
            <a:xfrm>
              <a:off x="6216395" y="5337333"/>
              <a:ext cx="1728216" cy="151161"/>
            </a:xfrm>
            <a:custGeom>
              <a:avLst/>
              <a:gdLst/>
              <a:ahLst/>
              <a:cxnLst/>
              <a:rect l="l" t="t" r="r" b="b"/>
              <a:pathLst>
                <a:path w="1728216" h="151161" extrusionOk="0">
                  <a:moveTo>
                    <a:pt x="1728216" y="151161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5" name="Google Shape;375;p44"/>
            <p:cNvSpPr/>
            <p:nvPr/>
          </p:nvSpPr>
          <p:spPr>
            <a:xfrm>
              <a:off x="6216395" y="5337333"/>
              <a:ext cx="2059686" cy="1005935"/>
            </a:xfrm>
            <a:custGeom>
              <a:avLst/>
              <a:gdLst/>
              <a:ahLst/>
              <a:cxnLst/>
              <a:rect l="l" t="t" r="r" b="b"/>
              <a:pathLst>
                <a:path w="2059686" h="1005935" extrusionOk="0">
                  <a:moveTo>
                    <a:pt x="2059686" y="1005935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6" name="Google Shape;376;p44"/>
            <p:cNvSpPr/>
            <p:nvPr/>
          </p:nvSpPr>
          <p:spPr>
            <a:xfrm>
              <a:off x="6216395" y="5337333"/>
              <a:ext cx="1681162" cy="1049178"/>
            </a:xfrm>
            <a:custGeom>
              <a:avLst/>
              <a:gdLst/>
              <a:ahLst/>
              <a:cxnLst/>
              <a:rect l="l" t="t" r="r" b="b"/>
              <a:pathLst>
                <a:path w="1681162" h="1049178" extrusionOk="0">
                  <a:moveTo>
                    <a:pt x="1681163" y="1049179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7" name="Google Shape;377;p44"/>
            <p:cNvSpPr/>
            <p:nvPr/>
          </p:nvSpPr>
          <p:spPr>
            <a:xfrm>
              <a:off x="5804153" y="4926329"/>
              <a:ext cx="2140458" cy="562165"/>
            </a:xfrm>
            <a:custGeom>
              <a:avLst/>
              <a:gdLst/>
              <a:ahLst/>
              <a:cxnLst/>
              <a:rect l="l" t="t" r="r" b="b"/>
              <a:pathLst>
                <a:path w="2140458" h="562165" extrusionOk="0">
                  <a:moveTo>
                    <a:pt x="0" y="0"/>
                  </a:moveTo>
                  <a:lnTo>
                    <a:pt x="2140458" y="562165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8" name="Google Shape;378;p44"/>
            <p:cNvSpPr/>
            <p:nvPr/>
          </p:nvSpPr>
          <p:spPr>
            <a:xfrm>
              <a:off x="5280850" y="4262818"/>
              <a:ext cx="1650682" cy="569975"/>
            </a:xfrm>
            <a:custGeom>
              <a:avLst/>
              <a:gdLst/>
              <a:ahLst/>
              <a:cxnLst/>
              <a:rect l="l" t="t" r="r" b="b"/>
              <a:pathLst>
                <a:path w="1650682" h="569975" extrusionOk="0">
                  <a:moveTo>
                    <a:pt x="0" y="0"/>
                  </a:moveTo>
                  <a:lnTo>
                    <a:pt x="1650682" y="569976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9" name="Google Shape;379;p44"/>
            <p:cNvSpPr/>
            <p:nvPr/>
          </p:nvSpPr>
          <p:spPr>
            <a:xfrm>
              <a:off x="5280850" y="4262818"/>
              <a:ext cx="2198274" cy="985932"/>
            </a:xfrm>
            <a:custGeom>
              <a:avLst/>
              <a:gdLst/>
              <a:ahLst/>
              <a:cxnLst/>
              <a:rect l="l" t="t" r="r" b="b"/>
              <a:pathLst>
                <a:path w="2198274" h="985932" extrusionOk="0">
                  <a:moveTo>
                    <a:pt x="2198275" y="985933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0" name="Google Shape;380;p44"/>
            <p:cNvSpPr/>
            <p:nvPr/>
          </p:nvSpPr>
          <p:spPr>
            <a:xfrm>
              <a:off x="4903945" y="3669886"/>
              <a:ext cx="2027586" cy="1162907"/>
            </a:xfrm>
            <a:custGeom>
              <a:avLst/>
              <a:gdLst/>
              <a:ahLst/>
              <a:cxnLst/>
              <a:rect l="l" t="t" r="r" b="b"/>
              <a:pathLst>
                <a:path w="2027586" h="1162907" extrusionOk="0">
                  <a:moveTo>
                    <a:pt x="2027587" y="1162907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1" name="Google Shape;381;p44"/>
            <p:cNvSpPr/>
            <p:nvPr/>
          </p:nvSpPr>
          <p:spPr>
            <a:xfrm>
              <a:off x="4600955" y="3135439"/>
              <a:ext cx="2330577" cy="1697355"/>
            </a:xfrm>
            <a:custGeom>
              <a:avLst/>
              <a:gdLst/>
              <a:ahLst/>
              <a:cxnLst/>
              <a:rect l="l" t="t" r="r" b="b"/>
              <a:pathLst>
                <a:path w="2330577" h="1697355" extrusionOk="0">
                  <a:moveTo>
                    <a:pt x="0" y="0"/>
                  </a:moveTo>
                  <a:lnTo>
                    <a:pt x="2330577" y="1697355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2" name="Google Shape;382;p44"/>
            <p:cNvSpPr/>
            <p:nvPr/>
          </p:nvSpPr>
          <p:spPr>
            <a:xfrm>
              <a:off x="4238719" y="2529077"/>
              <a:ext cx="2692812" cy="2303716"/>
            </a:xfrm>
            <a:custGeom>
              <a:avLst/>
              <a:gdLst/>
              <a:ahLst/>
              <a:cxnLst/>
              <a:rect l="l" t="t" r="r" b="b"/>
              <a:pathLst>
                <a:path w="2692812" h="2303716" extrusionOk="0">
                  <a:moveTo>
                    <a:pt x="0" y="0"/>
                  </a:moveTo>
                  <a:lnTo>
                    <a:pt x="2692813" y="2303717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3" name="Google Shape;383;p44"/>
            <p:cNvSpPr/>
            <p:nvPr/>
          </p:nvSpPr>
          <p:spPr>
            <a:xfrm>
              <a:off x="6931532" y="4832794"/>
              <a:ext cx="966025" cy="1553718"/>
            </a:xfrm>
            <a:custGeom>
              <a:avLst/>
              <a:gdLst/>
              <a:ahLst/>
              <a:cxnLst/>
              <a:rect l="l" t="t" r="r" b="b"/>
              <a:pathLst>
                <a:path w="966025" h="1553718" extrusionOk="0">
                  <a:moveTo>
                    <a:pt x="966026" y="1553718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4" name="Google Shape;384;p44"/>
            <p:cNvSpPr/>
            <p:nvPr/>
          </p:nvSpPr>
          <p:spPr>
            <a:xfrm>
              <a:off x="11283124" y="2180557"/>
              <a:ext cx="252412" cy="1449419"/>
            </a:xfrm>
            <a:custGeom>
              <a:avLst/>
              <a:gdLst/>
              <a:ahLst/>
              <a:cxnLst/>
              <a:rect l="l" t="t" r="r" b="b"/>
              <a:pathLst>
                <a:path w="252412" h="1449419" extrusionOk="0">
                  <a:moveTo>
                    <a:pt x="252412" y="0"/>
                  </a:moveTo>
                  <a:lnTo>
                    <a:pt x="0" y="1449419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5" name="Google Shape;385;p44"/>
            <p:cNvSpPr/>
            <p:nvPr/>
          </p:nvSpPr>
          <p:spPr>
            <a:xfrm>
              <a:off x="10781823" y="2180557"/>
              <a:ext cx="753713" cy="2194845"/>
            </a:xfrm>
            <a:custGeom>
              <a:avLst/>
              <a:gdLst/>
              <a:ahLst/>
              <a:cxnLst/>
              <a:rect l="l" t="t" r="r" b="b"/>
              <a:pathLst>
                <a:path w="753713" h="2194845" extrusionOk="0">
                  <a:moveTo>
                    <a:pt x="0" y="2194846"/>
                  </a:moveTo>
                  <a:lnTo>
                    <a:pt x="753713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6" name="Google Shape;386;p44"/>
            <p:cNvSpPr/>
            <p:nvPr/>
          </p:nvSpPr>
          <p:spPr>
            <a:xfrm>
              <a:off x="10200703" y="2180557"/>
              <a:ext cx="1334833" cy="2792730"/>
            </a:xfrm>
            <a:custGeom>
              <a:avLst/>
              <a:gdLst/>
              <a:ahLst/>
              <a:cxnLst/>
              <a:rect l="l" t="t" r="r" b="b"/>
              <a:pathLst>
                <a:path w="1334833" h="2792730" extrusionOk="0">
                  <a:moveTo>
                    <a:pt x="0" y="2792730"/>
                  </a:moveTo>
                  <a:lnTo>
                    <a:pt x="1334833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7" name="Google Shape;387;p44"/>
            <p:cNvSpPr/>
            <p:nvPr/>
          </p:nvSpPr>
          <p:spPr>
            <a:xfrm>
              <a:off x="9594532" y="2180557"/>
              <a:ext cx="1941004" cy="3303746"/>
            </a:xfrm>
            <a:custGeom>
              <a:avLst/>
              <a:gdLst/>
              <a:ahLst/>
              <a:cxnLst/>
              <a:rect l="l" t="t" r="r" b="b"/>
              <a:pathLst>
                <a:path w="1941004" h="3303746" extrusionOk="0">
                  <a:moveTo>
                    <a:pt x="0" y="3303747"/>
                  </a:moveTo>
                  <a:lnTo>
                    <a:pt x="1941004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8" name="Google Shape;388;p44"/>
            <p:cNvSpPr/>
            <p:nvPr/>
          </p:nvSpPr>
          <p:spPr>
            <a:xfrm>
              <a:off x="8952737" y="2180557"/>
              <a:ext cx="2582798" cy="3778472"/>
            </a:xfrm>
            <a:custGeom>
              <a:avLst/>
              <a:gdLst/>
              <a:ahLst/>
              <a:cxnLst/>
              <a:rect l="l" t="t" r="r" b="b"/>
              <a:pathLst>
                <a:path w="2582798" h="3778472" extrusionOk="0">
                  <a:moveTo>
                    <a:pt x="0" y="3778472"/>
                  </a:moveTo>
                  <a:lnTo>
                    <a:pt x="2582799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9" name="Google Shape;389;p44"/>
            <p:cNvSpPr/>
            <p:nvPr/>
          </p:nvSpPr>
          <p:spPr>
            <a:xfrm>
              <a:off x="8276081" y="2180557"/>
              <a:ext cx="3259454" cy="4162710"/>
            </a:xfrm>
            <a:custGeom>
              <a:avLst/>
              <a:gdLst/>
              <a:ahLst/>
              <a:cxnLst/>
              <a:rect l="l" t="t" r="r" b="b"/>
              <a:pathLst>
                <a:path w="3259454" h="4162710" extrusionOk="0">
                  <a:moveTo>
                    <a:pt x="0" y="4162711"/>
                  </a:moveTo>
                  <a:lnTo>
                    <a:pt x="3259455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0" name="Google Shape;390;p44"/>
            <p:cNvSpPr/>
            <p:nvPr/>
          </p:nvSpPr>
          <p:spPr>
            <a:xfrm>
              <a:off x="10926031" y="1031080"/>
              <a:ext cx="609504" cy="1149477"/>
            </a:xfrm>
            <a:custGeom>
              <a:avLst/>
              <a:gdLst/>
              <a:ahLst/>
              <a:cxnLst/>
              <a:rect l="l" t="t" r="r" b="b"/>
              <a:pathLst>
                <a:path w="609504" h="1149477" extrusionOk="0">
                  <a:moveTo>
                    <a:pt x="0" y="0"/>
                  </a:moveTo>
                  <a:lnTo>
                    <a:pt x="609504" y="1149477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1" name="Google Shape;391;p44"/>
            <p:cNvSpPr/>
            <p:nvPr/>
          </p:nvSpPr>
          <p:spPr>
            <a:xfrm>
              <a:off x="10211942" y="604360"/>
              <a:ext cx="1323593" cy="1576197"/>
            </a:xfrm>
            <a:custGeom>
              <a:avLst/>
              <a:gdLst/>
              <a:ahLst/>
              <a:cxnLst/>
              <a:rect l="l" t="t" r="r" b="b"/>
              <a:pathLst>
                <a:path w="1323593" h="1576197" extrusionOk="0">
                  <a:moveTo>
                    <a:pt x="0" y="0"/>
                  </a:moveTo>
                  <a:lnTo>
                    <a:pt x="1323594" y="1576197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2" name="Google Shape;392;p44"/>
            <p:cNvSpPr/>
            <p:nvPr/>
          </p:nvSpPr>
          <p:spPr>
            <a:xfrm>
              <a:off x="9573291" y="499300"/>
              <a:ext cx="1962245" cy="1681257"/>
            </a:xfrm>
            <a:custGeom>
              <a:avLst/>
              <a:gdLst/>
              <a:ahLst/>
              <a:cxnLst/>
              <a:rect l="l" t="t" r="r" b="b"/>
              <a:pathLst>
                <a:path w="1962245" h="1681257" extrusionOk="0">
                  <a:moveTo>
                    <a:pt x="0" y="0"/>
                  </a:moveTo>
                  <a:lnTo>
                    <a:pt x="1962245" y="1681258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3" name="Google Shape;393;p44"/>
            <p:cNvSpPr/>
            <p:nvPr/>
          </p:nvSpPr>
          <p:spPr>
            <a:xfrm>
              <a:off x="8963500" y="591406"/>
              <a:ext cx="2572035" cy="1589151"/>
            </a:xfrm>
            <a:custGeom>
              <a:avLst/>
              <a:gdLst/>
              <a:ahLst/>
              <a:cxnLst/>
              <a:rect l="l" t="t" r="r" b="b"/>
              <a:pathLst>
                <a:path w="2572035" h="1589151" extrusionOk="0">
                  <a:moveTo>
                    <a:pt x="0" y="0"/>
                  </a:moveTo>
                  <a:lnTo>
                    <a:pt x="2572035" y="1589151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4" name="Google Shape;394;p44"/>
            <p:cNvSpPr/>
            <p:nvPr/>
          </p:nvSpPr>
          <p:spPr>
            <a:xfrm>
              <a:off x="10711433" y="2601181"/>
              <a:ext cx="70389" cy="1774221"/>
            </a:xfrm>
            <a:custGeom>
              <a:avLst/>
              <a:gdLst/>
              <a:ahLst/>
              <a:cxnLst/>
              <a:rect l="l" t="t" r="r" b="b"/>
              <a:pathLst>
                <a:path w="70389" h="1774221" extrusionOk="0">
                  <a:moveTo>
                    <a:pt x="1" y="0"/>
                  </a:moveTo>
                  <a:lnTo>
                    <a:pt x="70389" y="1774222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5" name="Google Shape;395;p44"/>
            <p:cNvSpPr/>
            <p:nvPr/>
          </p:nvSpPr>
          <p:spPr>
            <a:xfrm>
              <a:off x="10711433" y="1031080"/>
              <a:ext cx="214598" cy="1570101"/>
            </a:xfrm>
            <a:custGeom>
              <a:avLst/>
              <a:gdLst/>
              <a:ahLst/>
              <a:cxnLst/>
              <a:rect l="l" t="t" r="r" b="b"/>
              <a:pathLst>
                <a:path w="214598" h="1570101" extrusionOk="0">
                  <a:moveTo>
                    <a:pt x="214598" y="0"/>
                  </a:moveTo>
                  <a:lnTo>
                    <a:pt x="1" y="1570101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6" name="Google Shape;396;p44"/>
            <p:cNvSpPr/>
            <p:nvPr/>
          </p:nvSpPr>
          <p:spPr>
            <a:xfrm>
              <a:off x="10711433" y="2180557"/>
              <a:ext cx="824102" cy="420623"/>
            </a:xfrm>
            <a:custGeom>
              <a:avLst/>
              <a:gdLst/>
              <a:ahLst/>
              <a:cxnLst/>
              <a:rect l="l" t="t" r="r" b="b"/>
              <a:pathLst>
                <a:path w="824102" h="420623" extrusionOk="0">
                  <a:moveTo>
                    <a:pt x="824103" y="0"/>
                  </a:moveTo>
                  <a:lnTo>
                    <a:pt x="1" y="420624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7" name="Google Shape;397;p44"/>
            <p:cNvSpPr/>
            <p:nvPr/>
          </p:nvSpPr>
          <p:spPr>
            <a:xfrm>
              <a:off x="10200703" y="2601181"/>
              <a:ext cx="510730" cy="2372106"/>
            </a:xfrm>
            <a:custGeom>
              <a:avLst/>
              <a:gdLst/>
              <a:ahLst/>
              <a:cxnLst/>
              <a:rect l="l" t="t" r="r" b="b"/>
              <a:pathLst>
                <a:path w="510730" h="2372106" extrusionOk="0">
                  <a:moveTo>
                    <a:pt x="0" y="2372106"/>
                  </a:moveTo>
                  <a:lnTo>
                    <a:pt x="510731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8" name="Google Shape;398;p44"/>
            <p:cNvSpPr/>
            <p:nvPr/>
          </p:nvSpPr>
          <p:spPr>
            <a:xfrm>
              <a:off x="9594532" y="3257073"/>
              <a:ext cx="924782" cy="2227230"/>
            </a:xfrm>
            <a:custGeom>
              <a:avLst/>
              <a:gdLst/>
              <a:ahLst/>
              <a:cxnLst/>
              <a:rect l="l" t="t" r="r" b="b"/>
              <a:pathLst>
                <a:path w="924782" h="2227230" extrusionOk="0">
                  <a:moveTo>
                    <a:pt x="0" y="2227231"/>
                  </a:moveTo>
                  <a:lnTo>
                    <a:pt x="924782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9" name="Google Shape;399;p44"/>
            <p:cNvSpPr/>
            <p:nvPr/>
          </p:nvSpPr>
          <p:spPr>
            <a:xfrm>
              <a:off x="8952737" y="3862958"/>
              <a:ext cx="1150620" cy="2096071"/>
            </a:xfrm>
            <a:custGeom>
              <a:avLst/>
              <a:gdLst/>
              <a:ahLst/>
              <a:cxnLst/>
              <a:rect l="l" t="t" r="r" b="b"/>
              <a:pathLst>
                <a:path w="1150620" h="2096071" extrusionOk="0">
                  <a:moveTo>
                    <a:pt x="0" y="2096072"/>
                  </a:moveTo>
                  <a:lnTo>
                    <a:pt x="115062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0" name="Google Shape;400;p44"/>
            <p:cNvSpPr/>
            <p:nvPr/>
          </p:nvSpPr>
          <p:spPr>
            <a:xfrm>
              <a:off x="8972644" y="4919662"/>
              <a:ext cx="1228058" cy="53625"/>
            </a:xfrm>
            <a:custGeom>
              <a:avLst/>
              <a:gdLst/>
              <a:ahLst/>
              <a:cxnLst/>
              <a:rect l="l" t="t" r="r" b="b"/>
              <a:pathLst>
                <a:path w="1228058" h="53625" extrusionOk="0">
                  <a:moveTo>
                    <a:pt x="1228058" y="53626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1" name="Google Shape;401;p44"/>
            <p:cNvSpPr/>
            <p:nvPr/>
          </p:nvSpPr>
          <p:spPr>
            <a:xfrm>
              <a:off x="8972644" y="4375403"/>
              <a:ext cx="1809178" cy="544258"/>
            </a:xfrm>
            <a:custGeom>
              <a:avLst/>
              <a:gdLst/>
              <a:ahLst/>
              <a:cxnLst/>
              <a:rect l="l" t="t" r="r" b="b"/>
              <a:pathLst>
                <a:path w="1809178" h="544258" extrusionOk="0">
                  <a:moveTo>
                    <a:pt x="1809178" y="0"/>
                  </a:moveTo>
                  <a:lnTo>
                    <a:pt x="0" y="544259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2" name="Google Shape;402;p44"/>
            <p:cNvSpPr/>
            <p:nvPr/>
          </p:nvSpPr>
          <p:spPr>
            <a:xfrm>
              <a:off x="8391524" y="4375403"/>
              <a:ext cx="2390298" cy="967740"/>
            </a:xfrm>
            <a:custGeom>
              <a:avLst/>
              <a:gdLst/>
              <a:ahLst/>
              <a:cxnLst/>
              <a:rect l="l" t="t" r="r" b="b"/>
              <a:pathLst>
                <a:path w="2390298" h="967740" extrusionOk="0">
                  <a:moveTo>
                    <a:pt x="0" y="967740"/>
                  </a:moveTo>
                  <a:lnTo>
                    <a:pt x="2390298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3" name="Google Shape;403;p44"/>
            <p:cNvSpPr/>
            <p:nvPr/>
          </p:nvSpPr>
          <p:spPr>
            <a:xfrm>
              <a:off x="8146255" y="4375403"/>
              <a:ext cx="2635567" cy="1093755"/>
            </a:xfrm>
            <a:custGeom>
              <a:avLst/>
              <a:gdLst/>
              <a:ahLst/>
              <a:cxnLst/>
              <a:rect l="l" t="t" r="r" b="b"/>
              <a:pathLst>
                <a:path w="2635567" h="1093755" extrusionOk="0">
                  <a:moveTo>
                    <a:pt x="0" y="1093756"/>
                  </a:moveTo>
                  <a:lnTo>
                    <a:pt x="2635567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4" name="Google Shape;404;p44"/>
            <p:cNvSpPr/>
            <p:nvPr/>
          </p:nvSpPr>
          <p:spPr>
            <a:xfrm>
              <a:off x="7605902" y="4375403"/>
              <a:ext cx="3175920" cy="1937004"/>
            </a:xfrm>
            <a:custGeom>
              <a:avLst/>
              <a:gdLst/>
              <a:ahLst/>
              <a:cxnLst/>
              <a:rect l="l" t="t" r="r" b="b"/>
              <a:pathLst>
                <a:path w="3175920" h="1937004" extrusionOk="0">
                  <a:moveTo>
                    <a:pt x="0" y="1937004"/>
                  </a:moveTo>
                  <a:lnTo>
                    <a:pt x="317592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5" name="Google Shape;405;p44"/>
            <p:cNvSpPr/>
            <p:nvPr/>
          </p:nvSpPr>
          <p:spPr>
            <a:xfrm>
              <a:off x="7897558" y="4375403"/>
              <a:ext cx="2884265" cy="2011108"/>
            </a:xfrm>
            <a:custGeom>
              <a:avLst/>
              <a:gdLst/>
              <a:ahLst/>
              <a:cxnLst/>
              <a:rect l="l" t="t" r="r" b="b"/>
              <a:pathLst>
                <a:path w="2884265" h="2011108" extrusionOk="0">
                  <a:moveTo>
                    <a:pt x="0" y="2011109"/>
                  </a:moveTo>
                  <a:lnTo>
                    <a:pt x="2884265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6" name="Google Shape;406;p44"/>
            <p:cNvSpPr/>
            <p:nvPr/>
          </p:nvSpPr>
          <p:spPr>
            <a:xfrm>
              <a:off x="8276081" y="4375403"/>
              <a:ext cx="2505741" cy="1967865"/>
            </a:xfrm>
            <a:custGeom>
              <a:avLst/>
              <a:gdLst/>
              <a:ahLst/>
              <a:cxnLst/>
              <a:rect l="l" t="t" r="r" b="b"/>
              <a:pathLst>
                <a:path w="2505741" h="1967865" extrusionOk="0">
                  <a:moveTo>
                    <a:pt x="0" y="1967865"/>
                  </a:moveTo>
                  <a:lnTo>
                    <a:pt x="2505741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7" name="Google Shape;407;p44"/>
            <p:cNvSpPr/>
            <p:nvPr/>
          </p:nvSpPr>
          <p:spPr>
            <a:xfrm>
              <a:off x="10781823" y="1553717"/>
              <a:ext cx="543591" cy="2821686"/>
            </a:xfrm>
            <a:custGeom>
              <a:avLst/>
              <a:gdLst/>
              <a:ahLst/>
              <a:cxnLst/>
              <a:rect l="l" t="t" r="r" b="b"/>
              <a:pathLst>
                <a:path w="543591" h="2821686" extrusionOk="0">
                  <a:moveTo>
                    <a:pt x="543592" y="0"/>
                  </a:moveTo>
                  <a:lnTo>
                    <a:pt x="0" y="2821686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8" name="Google Shape;408;p44"/>
            <p:cNvSpPr/>
            <p:nvPr/>
          </p:nvSpPr>
          <p:spPr>
            <a:xfrm>
              <a:off x="10781823" y="2180557"/>
              <a:ext cx="753713" cy="2194845"/>
            </a:xfrm>
            <a:custGeom>
              <a:avLst/>
              <a:gdLst/>
              <a:ahLst/>
              <a:cxnLst/>
              <a:rect l="l" t="t" r="r" b="b"/>
              <a:pathLst>
                <a:path w="753713" h="2194845" extrusionOk="0">
                  <a:moveTo>
                    <a:pt x="753713" y="0"/>
                  </a:moveTo>
                  <a:lnTo>
                    <a:pt x="0" y="2194846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9" name="Google Shape;409;p44"/>
            <p:cNvSpPr/>
            <p:nvPr/>
          </p:nvSpPr>
          <p:spPr>
            <a:xfrm>
              <a:off x="10781823" y="1031080"/>
              <a:ext cx="144208" cy="3344322"/>
            </a:xfrm>
            <a:custGeom>
              <a:avLst/>
              <a:gdLst/>
              <a:ahLst/>
              <a:cxnLst/>
              <a:rect l="l" t="t" r="r" b="b"/>
              <a:pathLst>
                <a:path w="144208" h="3344322" extrusionOk="0">
                  <a:moveTo>
                    <a:pt x="144208" y="0"/>
                  </a:moveTo>
                  <a:lnTo>
                    <a:pt x="0" y="3344323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0" name="Google Shape;410;p44"/>
            <p:cNvSpPr/>
            <p:nvPr/>
          </p:nvSpPr>
          <p:spPr>
            <a:xfrm>
              <a:off x="8058244" y="872108"/>
              <a:ext cx="310419" cy="1331023"/>
            </a:xfrm>
            <a:custGeom>
              <a:avLst/>
              <a:gdLst/>
              <a:ahLst/>
              <a:cxnLst/>
              <a:rect l="l" t="t" r="r" b="b"/>
              <a:pathLst>
                <a:path w="310419" h="1331023" extrusionOk="0">
                  <a:moveTo>
                    <a:pt x="310420" y="0"/>
                  </a:moveTo>
                  <a:lnTo>
                    <a:pt x="0" y="1331024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1" name="Google Shape;411;p44"/>
            <p:cNvSpPr/>
            <p:nvPr/>
          </p:nvSpPr>
          <p:spPr>
            <a:xfrm>
              <a:off x="8368664" y="872108"/>
              <a:ext cx="234124" cy="878967"/>
            </a:xfrm>
            <a:custGeom>
              <a:avLst/>
              <a:gdLst/>
              <a:ahLst/>
              <a:cxnLst/>
              <a:rect l="l" t="t" r="r" b="b"/>
              <a:pathLst>
                <a:path w="234124" h="878967" extrusionOk="0">
                  <a:moveTo>
                    <a:pt x="234124" y="878967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2" name="Google Shape;412;p44"/>
            <p:cNvSpPr/>
            <p:nvPr/>
          </p:nvSpPr>
          <p:spPr>
            <a:xfrm>
              <a:off x="8368664" y="872108"/>
              <a:ext cx="1117949" cy="478440"/>
            </a:xfrm>
            <a:custGeom>
              <a:avLst/>
              <a:gdLst/>
              <a:ahLst/>
              <a:cxnLst/>
              <a:rect l="l" t="t" r="r" b="b"/>
              <a:pathLst>
                <a:path w="1117949" h="478440" extrusionOk="0">
                  <a:moveTo>
                    <a:pt x="1117949" y="478441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3" name="Google Shape;413;p44"/>
            <p:cNvSpPr/>
            <p:nvPr/>
          </p:nvSpPr>
          <p:spPr>
            <a:xfrm>
              <a:off x="8368664" y="872108"/>
              <a:ext cx="1511712" cy="515778"/>
            </a:xfrm>
            <a:custGeom>
              <a:avLst/>
              <a:gdLst/>
              <a:ahLst/>
              <a:cxnLst/>
              <a:rect l="l" t="t" r="r" b="b"/>
              <a:pathLst>
                <a:path w="1511712" h="515778" extrusionOk="0">
                  <a:moveTo>
                    <a:pt x="1511713" y="515779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4" name="Google Shape;414;p44"/>
            <p:cNvSpPr/>
            <p:nvPr/>
          </p:nvSpPr>
          <p:spPr>
            <a:xfrm>
              <a:off x="8368664" y="872108"/>
              <a:ext cx="2956750" cy="681609"/>
            </a:xfrm>
            <a:custGeom>
              <a:avLst/>
              <a:gdLst/>
              <a:ahLst/>
              <a:cxnLst/>
              <a:rect l="l" t="t" r="r" b="b"/>
              <a:pathLst>
                <a:path w="2956750" h="681609" extrusionOk="0">
                  <a:moveTo>
                    <a:pt x="2956751" y="681609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5" name="Google Shape;415;p44"/>
            <p:cNvSpPr/>
            <p:nvPr/>
          </p:nvSpPr>
          <p:spPr>
            <a:xfrm>
              <a:off x="8368664" y="872108"/>
              <a:ext cx="2557367" cy="158972"/>
            </a:xfrm>
            <a:custGeom>
              <a:avLst/>
              <a:gdLst/>
              <a:ahLst/>
              <a:cxnLst/>
              <a:rect l="l" t="t" r="r" b="b"/>
              <a:pathLst>
                <a:path w="2557367" h="158972" extrusionOk="0">
                  <a:moveTo>
                    <a:pt x="2557367" y="158972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6" name="Google Shape;416;p44"/>
            <p:cNvSpPr/>
            <p:nvPr/>
          </p:nvSpPr>
          <p:spPr>
            <a:xfrm>
              <a:off x="8368664" y="604360"/>
              <a:ext cx="1843277" cy="267747"/>
            </a:xfrm>
            <a:custGeom>
              <a:avLst/>
              <a:gdLst/>
              <a:ahLst/>
              <a:cxnLst/>
              <a:rect l="l" t="t" r="r" b="b"/>
              <a:pathLst>
                <a:path w="1843277" h="267747" extrusionOk="0">
                  <a:moveTo>
                    <a:pt x="1843278" y="0"/>
                  </a:moveTo>
                  <a:lnTo>
                    <a:pt x="0" y="267748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7" name="Google Shape;417;p44"/>
            <p:cNvSpPr/>
            <p:nvPr/>
          </p:nvSpPr>
          <p:spPr>
            <a:xfrm>
              <a:off x="8368664" y="499300"/>
              <a:ext cx="1204626" cy="372808"/>
            </a:xfrm>
            <a:custGeom>
              <a:avLst/>
              <a:gdLst/>
              <a:ahLst/>
              <a:cxnLst/>
              <a:rect l="l" t="t" r="r" b="b"/>
              <a:pathLst>
                <a:path w="1204626" h="372808" extrusionOk="0">
                  <a:moveTo>
                    <a:pt x="1204627" y="0"/>
                  </a:moveTo>
                  <a:lnTo>
                    <a:pt x="0" y="372809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8" name="Google Shape;418;p44"/>
            <p:cNvSpPr/>
            <p:nvPr/>
          </p:nvSpPr>
          <p:spPr>
            <a:xfrm>
              <a:off x="7780686" y="1329022"/>
              <a:ext cx="822102" cy="422052"/>
            </a:xfrm>
            <a:custGeom>
              <a:avLst/>
              <a:gdLst/>
              <a:ahLst/>
              <a:cxnLst/>
              <a:rect l="l" t="t" r="r" b="b"/>
              <a:pathLst>
                <a:path w="822102" h="422052" extrusionOk="0">
                  <a:moveTo>
                    <a:pt x="0" y="0"/>
                  </a:moveTo>
                  <a:lnTo>
                    <a:pt x="822103" y="422053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9" name="Google Shape;419;p44"/>
            <p:cNvSpPr/>
            <p:nvPr/>
          </p:nvSpPr>
          <p:spPr>
            <a:xfrm>
              <a:off x="7780686" y="1329022"/>
              <a:ext cx="1285208" cy="127539"/>
            </a:xfrm>
            <a:custGeom>
              <a:avLst/>
              <a:gdLst/>
              <a:ahLst/>
              <a:cxnLst/>
              <a:rect l="l" t="t" r="r" b="b"/>
              <a:pathLst>
                <a:path w="1285208" h="127539" extrusionOk="0">
                  <a:moveTo>
                    <a:pt x="1285208" y="12754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0" name="Google Shape;420;p44"/>
            <p:cNvSpPr/>
            <p:nvPr/>
          </p:nvSpPr>
          <p:spPr>
            <a:xfrm>
              <a:off x="7780686" y="1329022"/>
              <a:ext cx="1705927" cy="21526"/>
            </a:xfrm>
            <a:custGeom>
              <a:avLst/>
              <a:gdLst/>
              <a:ahLst/>
              <a:cxnLst/>
              <a:rect l="l" t="t" r="r" b="b"/>
              <a:pathLst>
                <a:path w="1705927" h="21526" extrusionOk="0">
                  <a:moveTo>
                    <a:pt x="1705927" y="21527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1" name="Google Shape;421;p44"/>
            <p:cNvSpPr/>
            <p:nvPr/>
          </p:nvSpPr>
          <p:spPr>
            <a:xfrm>
              <a:off x="7780686" y="604360"/>
              <a:ext cx="2431256" cy="724662"/>
            </a:xfrm>
            <a:custGeom>
              <a:avLst/>
              <a:gdLst/>
              <a:ahLst/>
              <a:cxnLst/>
              <a:rect l="l" t="t" r="r" b="b"/>
              <a:pathLst>
                <a:path w="2431256" h="724662" extrusionOk="0">
                  <a:moveTo>
                    <a:pt x="2431256" y="0"/>
                  </a:moveTo>
                  <a:lnTo>
                    <a:pt x="0" y="724662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2" name="Google Shape;422;p44"/>
            <p:cNvSpPr/>
            <p:nvPr/>
          </p:nvSpPr>
          <p:spPr>
            <a:xfrm>
              <a:off x="7780686" y="499300"/>
              <a:ext cx="1792605" cy="829722"/>
            </a:xfrm>
            <a:custGeom>
              <a:avLst/>
              <a:gdLst/>
              <a:ahLst/>
              <a:cxnLst/>
              <a:rect l="l" t="t" r="r" b="b"/>
              <a:pathLst>
                <a:path w="1792605" h="829722" extrusionOk="0">
                  <a:moveTo>
                    <a:pt x="1792605" y="0"/>
                  </a:moveTo>
                  <a:lnTo>
                    <a:pt x="0" y="829723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3" name="Google Shape;423;p44"/>
            <p:cNvSpPr/>
            <p:nvPr/>
          </p:nvSpPr>
          <p:spPr>
            <a:xfrm>
              <a:off x="8058244" y="499300"/>
              <a:ext cx="1515046" cy="1703832"/>
            </a:xfrm>
            <a:custGeom>
              <a:avLst/>
              <a:gdLst/>
              <a:ahLst/>
              <a:cxnLst/>
              <a:rect l="l" t="t" r="r" b="b"/>
              <a:pathLst>
                <a:path w="1515046" h="1703832" extrusionOk="0">
                  <a:moveTo>
                    <a:pt x="0" y="1703832"/>
                  </a:moveTo>
                  <a:lnTo>
                    <a:pt x="1515047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4" name="Google Shape;424;p44"/>
            <p:cNvSpPr/>
            <p:nvPr/>
          </p:nvSpPr>
          <p:spPr>
            <a:xfrm>
              <a:off x="7958422" y="604360"/>
              <a:ext cx="2253519" cy="1132236"/>
            </a:xfrm>
            <a:custGeom>
              <a:avLst/>
              <a:gdLst/>
              <a:ahLst/>
              <a:cxnLst/>
              <a:rect l="l" t="t" r="r" b="b"/>
              <a:pathLst>
                <a:path w="2253519" h="1132236" extrusionOk="0">
                  <a:moveTo>
                    <a:pt x="2253520" y="0"/>
                  </a:moveTo>
                  <a:lnTo>
                    <a:pt x="0" y="1132237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5" name="Google Shape;425;p44"/>
            <p:cNvSpPr/>
            <p:nvPr/>
          </p:nvSpPr>
          <p:spPr>
            <a:xfrm>
              <a:off x="10323099" y="1031080"/>
              <a:ext cx="602932" cy="596931"/>
            </a:xfrm>
            <a:custGeom>
              <a:avLst/>
              <a:gdLst/>
              <a:ahLst/>
              <a:cxnLst/>
              <a:rect l="l" t="t" r="r" b="b"/>
              <a:pathLst>
                <a:path w="602932" h="596931" extrusionOk="0">
                  <a:moveTo>
                    <a:pt x="0" y="596932"/>
                  </a:moveTo>
                  <a:lnTo>
                    <a:pt x="602932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6" name="Google Shape;426;p44"/>
            <p:cNvSpPr/>
            <p:nvPr/>
          </p:nvSpPr>
          <p:spPr>
            <a:xfrm>
              <a:off x="10781823" y="2844736"/>
              <a:ext cx="757047" cy="1530667"/>
            </a:xfrm>
            <a:custGeom>
              <a:avLst/>
              <a:gdLst/>
              <a:ahLst/>
              <a:cxnLst/>
              <a:rect l="l" t="t" r="r" b="b"/>
              <a:pathLst>
                <a:path w="757047" h="1530667" extrusionOk="0">
                  <a:moveTo>
                    <a:pt x="0" y="1530667"/>
                  </a:moveTo>
                  <a:lnTo>
                    <a:pt x="757048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7" name="Google Shape;427;p44"/>
            <p:cNvSpPr/>
            <p:nvPr/>
          </p:nvSpPr>
          <p:spPr>
            <a:xfrm>
              <a:off x="11325415" y="1553717"/>
              <a:ext cx="213455" cy="1291018"/>
            </a:xfrm>
            <a:custGeom>
              <a:avLst/>
              <a:gdLst/>
              <a:ahLst/>
              <a:cxnLst/>
              <a:rect l="l" t="t" r="r" b="b"/>
              <a:pathLst>
                <a:path w="213455" h="1291018" extrusionOk="0">
                  <a:moveTo>
                    <a:pt x="0" y="0"/>
                  </a:moveTo>
                  <a:lnTo>
                    <a:pt x="213456" y="1291019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8" name="Google Shape;428;p44"/>
            <p:cNvSpPr/>
            <p:nvPr/>
          </p:nvSpPr>
          <p:spPr>
            <a:xfrm>
              <a:off x="10211942" y="604360"/>
              <a:ext cx="1113472" cy="949356"/>
            </a:xfrm>
            <a:custGeom>
              <a:avLst/>
              <a:gdLst/>
              <a:ahLst/>
              <a:cxnLst/>
              <a:rect l="l" t="t" r="r" b="b"/>
              <a:pathLst>
                <a:path w="1113472" h="949356" extrusionOk="0">
                  <a:moveTo>
                    <a:pt x="0" y="0"/>
                  </a:moveTo>
                  <a:lnTo>
                    <a:pt x="1113473" y="949357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9" name="Google Shape;429;p44"/>
            <p:cNvSpPr/>
            <p:nvPr/>
          </p:nvSpPr>
          <p:spPr>
            <a:xfrm>
              <a:off x="8963500" y="591406"/>
              <a:ext cx="1248441" cy="12953"/>
            </a:xfrm>
            <a:custGeom>
              <a:avLst/>
              <a:gdLst/>
              <a:ahLst/>
              <a:cxnLst/>
              <a:rect l="l" t="t" r="r" b="b"/>
              <a:pathLst>
                <a:path w="1248441" h="12953" extrusionOk="0">
                  <a:moveTo>
                    <a:pt x="0" y="0"/>
                  </a:moveTo>
                  <a:lnTo>
                    <a:pt x="1248442" y="12954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0" name="Google Shape;430;p44"/>
            <p:cNvSpPr/>
            <p:nvPr/>
          </p:nvSpPr>
          <p:spPr>
            <a:xfrm>
              <a:off x="10323099" y="1628012"/>
              <a:ext cx="1215771" cy="1216723"/>
            </a:xfrm>
            <a:custGeom>
              <a:avLst/>
              <a:gdLst/>
              <a:ahLst/>
              <a:cxnLst/>
              <a:rect l="l" t="t" r="r" b="b"/>
              <a:pathLst>
                <a:path w="1215771" h="1216723" extrusionOk="0">
                  <a:moveTo>
                    <a:pt x="0" y="0"/>
                  </a:moveTo>
                  <a:lnTo>
                    <a:pt x="1215772" y="1216724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1" name="Google Shape;431;p44"/>
            <p:cNvSpPr/>
            <p:nvPr/>
          </p:nvSpPr>
          <p:spPr>
            <a:xfrm>
              <a:off x="8276081" y="3862958"/>
              <a:ext cx="1827276" cy="2480310"/>
            </a:xfrm>
            <a:custGeom>
              <a:avLst/>
              <a:gdLst/>
              <a:ahLst/>
              <a:cxnLst/>
              <a:rect l="l" t="t" r="r" b="b"/>
              <a:pathLst>
                <a:path w="1827276" h="2480310" extrusionOk="0">
                  <a:moveTo>
                    <a:pt x="1827276" y="0"/>
                  </a:moveTo>
                  <a:lnTo>
                    <a:pt x="0" y="248031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2" name="Google Shape;432;p44"/>
            <p:cNvSpPr/>
            <p:nvPr/>
          </p:nvSpPr>
          <p:spPr>
            <a:xfrm>
              <a:off x="7897558" y="4919662"/>
              <a:ext cx="1075086" cy="1466850"/>
            </a:xfrm>
            <a:custGeom>
              <a:avLst/>
              <a:gdLst/>
              <a:ahLst/>
              <a:cxnLst/>
              <a:rect l="l" t="t" r="r" b="b"/>
              <a:pathLst>
                <a:path w="1075086" h="1466850" extrusionOk="0">
                  <a:moveTo>
                    <a:pt x="1075087" y="0"/>
                  </a:moveTo>
                  <a:lnTo>
                    <a:pt x="0" y="146685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3" name="Google Shape;433;p44"/>
            <p:cNvSpPr/>
            <p:nvPr/>
          </p:nvSpPr>
          <p:spPr>
            <a:xfrm>
              <a:off x="6941057" y="5469159"/>
              <a:ext cx="1205198" cy="440912"/>
            </a:xfrm>
            <a:custGeom>
              <a:avLst/>
              <a:gdLst/>
              <a:ahLst/>
              <a:cxnLst/>
              <a:rect l="l" t="t" r="r" b="b"/>
              <a:pathLst>
                <a:path w="1205198" h="440912" extrusionOk="0">
                  <a:moveTo>
                    <a:pt x="1205198" y="0"/>
                  </a:moveTo>
                  <a:lnTo>
                    <a:pt x="0" y="440912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4" name="Google Shape;434;p44"/>
            <p:cNvSpPr/>
            <p:nvPr/>
          </p:nvSpPr>
          <p:spPr>
            <a:xfrm>
              <a:off x="3150774" y="5915977"/>
              <a:ext cx="1424177" cy="365855"/>
            </a:xfrm>
            <a:custGeom>
              <a:avLst/>
              <a:gdLst/>
              <a:ahLst/>
              <a:cxnLst/>
              <a:rect l="l" t="t" r="r" b="b"/>
              <a:pathLst>
                <a:path w="1424177" h="365855" extrusionOk="0">
                  <a:moveTo>
                    <a:pt x="1424178" y="365855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5" name="Google Shape;435;p44"/>
            <p:cNvSpPr/>
            <p:nvPr/>
          </p:nvSpPr>
          <p:spPr>
            <a:xfrm>
              <a:off x="2494597" y="5414771"/>
              <a:ext cx="2618327" cy="545687"/>
            </a:xfrm>
            <a:custGeom>
              <a:avLst/>
              <a:gdLst/>
              <a:ahLst/>
              <a:cxnLst/>
              <a:rect l="l" t="t" r="r" b="b"/>
              <a:pathLst>
                <a:path w="2618327" h="545687" extrusionOk="0">
                  <a:moveTo>
                    <a:pt x="2618327" y="545687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6" name="Google Shape;436;p44"/>
            <p:cNvSpPr/>
            <p:nvPr/>
          </p:nvSpPr>
          <p:spPr>
            <a:xfrm>
              <a:off x="4857178" y="660367"/>
              <a:ext cx="130873" cy="899541"/>
            </a:xfrm>
            <a:custGeom>
              <a:avLst/>
              <a:gdLst/>
              <a:ahLst/>
              <a:cxnLst/>
              <a:rect l="l" t="t" r="r" b="b"/>
              <a:pathLst>
                <a:path w="130873" h="899541" extrusionOk="0">
                  <a:moveTo>
                    <a:pt x="130873" y="899541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7" name="Google Shape;437;p44"/>
            <p:cNvSpPr/>
            <p:nvPr/>
          </p:nvSpPr>
          <p:spPr>
            <a:xfrm>
              <a:off x="4988051" y="522541"/>
              <a:ext cx="334613" cy="1037367"/>
            </a:xfrm>
            <a:custGeom>
              <a:avLst/>
              <a:gdLst/>
              <a:ahLst/>
              <a:cxnLst/>
              <a:rect l="l" t="t" r="r" b="b"/>
              <a:pathLst>
                <a:path w="334613" h="1037367" extrusionOk="0">
                  <a:moveTo>
                    <a:pt x="334613" y="0"/>
                  </a:moveTo>
                  <a:lnTo>
                    <a:pt x="0" y="1037368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8" name="Google Shape;438;p44"/>
            <p:cNvSpPr/>
            <p:nvPr/>
          </p:nvSpPr>
          <p:spPr>
            <a:xfrm>
              <a:off x="4988051" y="492632"/>
              <a:ext cx="923258" cy="1067276"/>
            </a:xfrm>
            <a:custGeom>
              <a:avLst/>
              <a:gdLst/>
              <a:ahLst/>
              <a:cxnLst/>
              <a:rect l="l" t="t" r="r" b="b"/>
              <a:pathLst>
                <a:path w="923258" h="1067276" extrusionOk="0">
                  <a:moveTo>
                    <a:pt x="923258" y="0"/>
                  </a:moveTo>
                  <a:lnTo>
                    <a:pt x="0" y="1067276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9" name="Google Shape;439;p44"/>
            <p:cNvSpPr/>
            <p:nvPr/>
          </p:nvSpPr>
          <p:spPr>
            <a:xfrm>
              <a:off x="4988051" y="607885"/>
              <a:ext cx="1432750" cy="952023"/>
            </a:xfrm>
            <a:custGeom>
              <a:avLst/>
              <a:gdLst/>
              <a:ahLst/>
              <a:cxnLst/>
              <a:rect l="l" t="t" r="r" b="b"/>
              <a:pathLst>
                <a:path w="1432750" h="952023" extrusionOk="0">
                  <a:moveTo>
                    <a:pt x="1432750" y="0"/>
                  </a:moveTo>
                  <a:lnTo>
                    <a:pt x="0" y="952024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0" name="Google Shape;440;p44"/>
            <p:cNvSpPr/>
            <p:nvPr/>
          </p:nvSpPr>
          <p:spPr>
            <a:xfrm>
              <a:off x="4421028" y="911542"/>
              <a:ext cx="1006221" cy="453866"/>
            </a:xfrm>
            <a:custGeom>
              <a:avLst/>
              <a:gdLst/>
              <a:ahLst/>
              <a:cxnLst/>
              <a:rect l="l" t="t" r="r" b="b"/>
              <a:pathLst>
                <a:path w="1006221" h="453866" extrusionOk="0">
                  <a:moveTo>
                    <a:pt x="0" y="0"/>
                  </a:moveTo>
                  <a:lnTo>
                    <a:pt x="1006221" y="453866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1" name="Google Shape;441;p44"/>
            <p:cNvSpPr/>
            <p:nvPr/>
          </p:nvSpPr>
          <p:spPr>
            <a:xfrm>
              <a:off x="4421028" y="911542"/>
              <a:ext cx="1551717" cy="445960"/>
            </a:xfrm>
            <a:custGeom>
              <a:avLst/>
              <a:gdLst/>
              <a:ahLst/>
              <a:cxnLst/>
              <a:rect l="l" t="t" r="r" b="b"/>
              <a:pathLst>
                <a:path w="1551717" h="445960" extrusionOk="0">
                  <a:moveTo>
                    <a:pt x="1551718" y="44596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2" name="Google Shape;442;p44"/>
            <p:cNvSpPr/>
            <p:nvPr/>
          </p:nvSpPr>
          <p:spPr>
            <a:xfrm>
              <a:off x="4421028" y="911542"/>
              <a:ext cx="2998374" cy="504348"/>
            </a:xfrm>
            <a:custGeom>
              <a:avLst/>
              <a:gdLst/>
              <a:ahLst/>
              <a:cxnLst/>
              <a:rect l="l" t="t" r="r" b="b"/>
              <a:pathLst>
                <a:path w="2998374" h="504348" extrusionOk="0">
                  <a:moveTo>
                    <a:pt x="2998375" y="504349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3" name="Google Shape;443;p44"/>
            <p:cNvSpPr/>
            <p:nvPr/>
          </p:nvSpPr>
          <p:spPr>
            <a:xfrm>
              <a:off x="4421028" y="911542"/>
              <a:ext cx="2570416" cy="20097"/>
            </a:xfrm>
            <a:custGeom>
              <a:avLst/>
              <a:gdLst/>
              <a:ahLst/>
              <a:cxnLst/>
              <a:rect l="l" t="t" r="r" b="b"/>
              <a:pathLst>
                <a:path w="2570416" h="20097" extrusionOk="0">
                  <a:moveTo>
                    <a:pt x="2570417" y="20098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4" name="Google Shape;444;p44"/>
            <p:cNvSpPr/>
            <p:nvPr/>
          </p:nvSpPr>
          <p:spPr>
            <a:xfrm>
              <a:off x="4421028" y="607885"/>
              <a:ext cx="1999773" cy="303657"/>
            </a:xfrm>
            <a:custGeom>
              <a:avLst/>
              <a:gdLst/>
              <a:ahLst/>
              <a:cxnLst/>
              <a:rect l="l" t="t" r="r" b="b"/>
              <a:pathLst>
                <a:path w="1999773" h="303657" extrusionOk="0">
                  <a:moveTo>
                    <a:pt x="1999774" y="0"/>
                  </a:moveTo>
                  <a:lnTo>
                    <a:pt x="0" y="303657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5" name="Google Shape;445;p44"/>
            <p:cNvSpPr/>
            <p:nvPr/>
          </p:nvSpPr>
          <p:spPr>
            <a:xfrm>
              <a:off x="4421028" y="492632"/>
              <a:ext cx="1490281" cy="418909"/>
            </a:xfrm>
            <a:custGeom>
              <a:avLst/>
              <a:gdLst/>
              <a:ahLst/>
              <a:cxnLst/>
              <a:rect l="l" t="t" r="r" b="b"/>
              <a:pathLst>
                <a:path w="1490281" h="418909" extrusionOk="0">
                  <a:moveTo>
                    <a:pt x="1490281" y="0"/>
                  </a:moveTo>
                  <a:lnTo>
                    <a:pt x="0" y="41891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6" name="Google Shape;446;p44"/>
            <p:cNvSpPr/>
            <p:nvPr/>
          </p:nvSpPr>
          <p:spPr>
            <a:xfrm>
              <a:off x="4421028" y="522541"/>
              <a:ext cx="901636" cy="389001"/>
            </a:xfrm>
            <a:custGeom>
              <a:avLst/>
              <a:gdLst/>
              <a:ahLst/>
              <a:cxnLst/>
              <a:rect l="l" t="t" r="r" b="b"/>
              <a:pathLst>
                <a:path w="901636" h="389001" extrusionOk="0">
                  <a:moveTo>
                    <a:pt x="901637" y="0"/>
                  </a:moveTo>
                  <a:lnTo>
                    <a:pt x="0" y="389001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7" name="Google Shape;447;p44"/>
            <p:cNvSpPr/>
            <p:nvPr/>
          </p:nvSpPr>
          <p:spPr>
            <a:xfrm>
              <a:off x="4857178" y="660367"/>
              <a:ext cx="570071" cy="705040"/>
            </a:xfrm>
            <a:custGeom>
              <a:avLst/>
              <a:gdLst/>
              <a:ahLst/>
              <a:cxnLst/>
              <a:rect l="l" t="t" r="r" b="b"/>
              <a:pathLst>
                <a:path w="570071" h="705040" extrusionOk="0">
                  <a:moveTo>
                    <a:pt x="570071" y="705041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8" name="Google Shape;448;p44"/>
            <p:cNvSpPr/>
            <p:nvPr/>
          </p:nvSpPr>
          <p:spPr>
            <a:xfrm>
              <a:off x="4857178" y="660367"/>
              <a:ext cx="1115567" cy="697134"/>
            </a:xfrm>
            <a:custGeom>
              <a:avLst/>
              <a:gdLst/>
              <a:ahLst/>
              <a:cxnLst/>
              <a:rect l="l" t="t" r="r" b="b"/>
              <a:pathLst>
                <a:path w="1115567" h="697134" extrusionOk="0">
                  <a:moveTo>
                    <a:pt x="1115568" y="697135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9" name="Google Shape;449;p44"/>
            <p:cNvSpPr/>
            <p:nvPr/>
          </p:nvSpPr>
          <p:spPr>
            <a:xfrm>
              <a:off x="4857178" y="660367"/>
              <a:ext cx="1561147" cy="899541"/>
            </a:xfrm>
            <a:custGeom>
              <a:avLst/>
              <a:gdLst/>
              <a:ahLst/>
              <a:cxnLst/>
              <a:rect l="l" t="t" r="r" b="b"/>
              <a:pathLst>
                <a:path w="1561147" h="899541" extrusionOk="0">
                  <a:moveTo>
                    <a:pt x="1561148" y="899541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0" name="Google Shape;450;p44"/>
            <p:cNvSpPr/>
            <p:nvPr/>
          </p:nvSpPr>
          <p:spPr>
            <a:xfrm>
              <a:off x="4857178" y="660367"/>
              <a:ext cx="2818447" cy="1377600"/>
            </a:xfrm>
            <a:custGeom>
              <a:avLst/>
              <a:gdLst/>
              <a:ahLst/>
              <a:cxnLst/>
              <a:rect l="l" t="t" r="r" b="b"/>
              <a:pathLst>
                <a:path w="2818447" h="1377600" extrusionOk="0">
                  <a:moveTo>
                    <a:pt x="2818448" y="1377601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1" name="Google Shape;451;p44"/>
            <p:cNvSpPr/>
            <p:nvPr/>
          </p:nvSpPr>
          <p:spPr>
            <a:xfrm>
              <a:off x="4857178" y="660367"/>
              <a:ext cx="2562225" cy="755523"/>
            </a:xfrm>
            <a:custGeom>
              <a:avLst/>
              <a:gdLst/>
              <a:ahLst/>
              <a:cxnLst/>
              <a:rect l="l" t="t" r="r" b="b"/>
              <a:pathLst>
                <a:path w="2562225" h="755523" extrusionOk="0">
                  <a:moveTo>
                    <a:pt x="2562225" y="755523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2" name="Google Shape;452;p44"/>
            <p:cNvSpPr/>
            <p:nvPr/>
          </p:nvSpPr>
          <p:spPr>
            <a:xfrm>
              <a:off x="4857178" y="660367"/>
              <a:ext cx="2134266" cy="271272"/>
            </a:xfrm>
            <a:custGeom>
              <a:avLst/>
              <a:gdLst/>
              <a:ahLst/>
              <a:cxnLst/>
              <a:rect l="l" t="t" r="r" b="b"/>
              <a:pathLst>
                <a:path w="2134266" h="271272" extrusionOk="0">
                  <a:moveTo>
                    <a:pt x="2134267" y="271272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3" name="Google Shape;453;p44"/>
            <p:cNvSpPr/>
            <p:nvPr/>
          </p:nvSpPr>
          <p:spPr>
            <a:xfrm>
              <a:off x="4857178" y="607885"/>
              <a:ext cx="1563624" cy="52482"/>
            </a:xfrm>
            <a:custGeom>
              <a:avLst/>
              <a:gdLst/>
              <a:ahLst/>
              <a:cxnLst/>
              <a:rect l="l" t="t" r="r" b="b"/>
              <a:pathLst>
                <a:path w="1563624" h="52482" extrusionOk="0">
                  <a:moveTo>
                    <a:pt x="1563624" y="0"/>
                  </a:moveTo>
                  <a:lnTo>
                    <a:pt x="0" y="52483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4" name="Google Shape;454;p44"/>
            <p:cNvSpPr/>
            <p:nvPr/>
          </p:nvSpPr>
          <p:spPr>
            <a:xfrm>
              <a:off x="4857178" y="492632"/>
              <a:ext cx="1054131" cy="167735"/>
            </a:xfrm>
            <a:custGeom>
              <a:avLst/>
              <a:gdLst/>
              <a:ahLst/>
              <a:cxnLst/>
              <a:rect l="l" t="t" r="r" b="b"/>
              <a:pathLst>
                <a:path w="1054131" h="167735" extrusionOk="0">
                  <a:moveTo>
                    <a:pt x="1054132" y="0"/>
                  </a:moveTo>
                  <a:lnTo>
                    <a:pt x="0" y="167735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5" name="Google Shape;455;p44"/>
            <p:cNvSpPr/>
            <p:nvPr/>
          </p:nvSpPr>
          <p:spPr>
            <a:xfrm>
              <a:off x="5322664" y="522541"/>
              <a:ext cx="104584" cy="842867"/>
            </a:xfrm>
            <a:custGeom>
              <a:avLst/>
              <a:gdLst/>
              <a:ahLst/>
              <a:cxnLst/>
              <a:rect l="l" t="t" r="r" b="b"/>
              <a:pathLst>
                <a:path w="104584" h="842867" extrusionOk="0">
                  <a:moveTo>
                    <a:pt x="0" y="0"/>
                  </a:moveTo>
                  <a:lnTo>
                    <a:pt x="104585" y="842867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6" name="Google Shape;456;p44"/>
            <p:cNvSpPr/>
            <p:nvPr/>
          </p:nvSpPr>
          <p:spPr>
            <a:xfrm>
              <a:off x="5322664" y="522541"/>
              <a:ext cx="650081" cy="834961"/>
            </a:xfrm>
            <a:custGeom>
              <a:avLst/>
              <a:gdLst/>
              <a:ahLst/>
              <a:cxnLst/>
              <a:rect l="l" t="t" r="r" b="b"/>
              <a:pathLst>
                <a:path w="650081" h="834961" extrusionOk="0">
                  <a:moveTo>
                    <a:pt x="650081" y="834961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7" name="Google Shape;457;p44"/>
            <p:cNvSpPr/>
            <p:nvPr/>
          </p:nvSpPr>
          <p:spPr>
            <a:xfrm>
              <a:off x="5322664" y="522541"/>
              <a:ext cx="1095660" cy="1037367"/>
            </a:xfrm>
            <a:custGeom>
              <a:avLst/>
              <a:gdLst/>
              <a:ahLst/>
              <a:cxnLst/>
              <a:rect l="l" t="t" r="r" b="b"/>
              <a:pathLst>
                <a:path w="1095660" h="1037367" extrusionOk="0">
                  <a:moveTo>
                    <a:pt x="1095661" y="1037368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8" name="Google Shape;458;p44"/>
            <p:cNvSpPr/>
            <p:nvPr/>
          </p:nvSpPr>
          <p:spPr>
            <a:xfrm>
              <a:off x="5322664" y="522541"/>
              <a:ext cx="2352960" cy="1515427"/>
            </a:xfrm>
            <a:custGeom>
              <a:avLst/>
              <a:gdLst/>
              <a:ahLst/>
              <a:cxnLst/>
              <a:rect l="l" t="t" r="r" b="b"/>
              <a:pathLst>
                <a:path w="2352960" h="1515427" extrusionOk="0">
                  <a:moveTo>
                    <a:pt x="2352961" y="1515428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9" name="Google Shape;459;p44"/>
            <p:cNvSpPr/>
            <p:nvPr/>
          </p:nvSpPr>
          <p:spPr>
            <a:xfrm>
              <a:off x="5322664" y="522541"/>
              <a:ext cx="2096738" cy="893349"/>
            </a:xfrm>
            <a:custGeom>
              <a:avLst/>
              <a:gdLst/>
              <a:ahLst/>
              <a:cxnLst/>
              <a:rect l="l" t="t" r="r" b="b"/>
              <a:pathLst>
                <a:path w="2096738" h="893349" extrusionOk="0">
                  <a:moveTo>
                    <a:pt x="2096738" y="89335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0" name="Google Shape;460;p44"/>
            <p:cNvSpPr/>
            <p:nvPr/>
          </p:nvSpPr>
          <p:spPr>
            <a:xfrm>
              <a:off x="5322664" y="522541"/>
              <a:ext cx="1668780" cy="409098"/>
            </a:xfrm>
            <a:custGeom>
              <a:avLst/>
              <a:gdLst/>
              <a:ahLst/>
              <a:cxnLst/>
              <a:rect l="l" t="t" r="r" b="b"/>
              <a:pathLst>
                <a:path w="1668780" h="409098" extrusionOk="0">
                  <a:moveTo>
                    <a:pt x="1668780" y="409099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1" name="Google Shape;461;p44"/>
            <p:cNvSpPr/>
            <p:nvPr/>
          </p:nvSpPr>
          <p:spPr>
            <a:xfrm>
              <a:off x="5322664" y="522541"/>
              <a:ext cx="1098137" cy="85344"/>
            </a:xfrm>
            <a:custGeom>
              <a:avLst/>
              <a:gdLst/>
              <a:ahLst/>
              <a:cxnLst/>
              <a:rect l="l" t="t" r="r" b="b"/>
              <a:pathLst>
                <a:path w="1098137" h="85344" extrusionOk="0">
                  <a:moveTo>
                    <a:pt x="1098137" y="85344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2" name="Google Shape;462;p44"/>
            <p:cNvSpPr/>
            <p:nvPr/>
          </p:nvSpPr>
          <p:spPr>
            <a:xfrm>
              <a:off x="5322664" y="522541"/>
              <a:ext cx="2396871" cy="2166747"/>
            </a:xfrm>
            <a:custGeom>
              <a:avLst/>
              <a:gdLst/>
              <a:ahLst/>
              <a:cxnLst/>
              <a:rect l="l" t="t" r="r" b="b"/>
              <a:pathLst>
                <a:path w="2396871" h="2166747" extrusionOk="0">
                  <a:moveTo>
                    <a:pt x="2396871" y="2166747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3" name="Google Shape;463;p44"/>
            <p:cNvSpPr/>
            <p:nvPr/>
          </p:nvSpPr>
          <p:spPr>
            <a:xfrm>
              <a:off x="5427249" y="492632"/>
              <a:ext cx="484060" cy="872775"/>
            </a:xfrm>
            <a:custGeom>
              <a:avLst/>
              <a:gdLst/>
              <a:ahLst/>
              <a:cxnLst/>
              <a:rect l="l" t="t" r="r" b="b"/>
              <a:pathLst>
                <a:path w="484060" h="872775" extrusionOk="0">
                  <a:moveTo>
                    <a:pt x="484060" y="0"/>
                  </a:moveTo>
                  <a:lnTo>
                    <a:pt x="0" y="872776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4" name="Google Shape;464;p44"/>
            <p:cNvSpPr/>
            <p:nvPr/>
          </p:nvSpPr>
          <p:spPr>
            <a:xfrm>
              <a:off x="5911309" y="492632"/>
              <a:ext cx="61436" cy="864870"/>
            </a:xfrm>
            <a:custGeom>
              <a:avLst/>
              <a:gdLst/>
              <a:ahLst/>
              <a:cxnLst/>
              <a:rect l="l" t="t" r="r" b="b"/>
              <a:pathLst>
                <a:path w="61436" h="864870" extrusionOk="0">
                  <a:moveTo>
                    <a:pt x="61436" y="86487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5" name="Google Shape;465;p44"/>
            <p:cNvSpPr/>
            <p:nvPr/>
          </p:nvSpPr>
          <p:spPr>
            <a:xfrm>
              <a:off x="5911309" y="492632"/>
              <a:ext cx="507015" cy="1067276"/>
            </a:xfrm>
            <a:custGeom>
              <a:avLst/>
              <a:gdLst/>
              <a:ahLst/>
              <a:cxnLst/>
              <a:rect l="l" t="t" r="r" b="b"/>
              <a:pathLst>
                <a:path w="507015" h="1067276" extrusionOk="0">
                  <a:moveTo>
                    <a:pt x="507016" y="1067276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6" name="Google Shape;466;p44"/>
            <p:cNvSpPr/>
            <p:nvPr/>
          </p:nvSpPr>
          <p:spPr>
            <a:xfrm>
              <a:off x="5911309" y="492632"/>
              <a:ext cx="860869" cy="1504569"/>
            </a:xfrm>
            <a:custGeom>
              <a:avLst/>
              <a:gdLst/>
              <a:ahLst/>
              <a:cxnLst/>
              <a:rect l="l" t="t" r="r" b="b"/>
              <a:pathLst>
                <a:path w="860869" h="1504569" extrusionOk="0">
                  <a:moveTo>
                    <a:pt x="860869" y="1504569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7" name="Google Shape;467;p44"/>
            <p:cNvSpPr/>
            <p:nvPr/>
          </p:nvSpPr>
          <p:spPr>
            <a:xfrm>
              <a:off x="5911309" y="492632"/>
              <a:ext cx="1671351" cy="2818828"/>
            </a:xfrm>
            <a:custGeom>
              <a:avLst/>
              <a:gdLst/>
              <a:ahLst/>
              <a:cxnLst/>
              <a:rect l="l" t="t" r="r" b="b"/>
              <a:pathLst>
                <a:path w="1671351" h="2818828" extrusionOk="0">
                  <a:moveTo>
                    <a:pt x="1671352" y="2818829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8" name="Google Shape;468;p44"/>
            <p:cNvSpPr/>
            <p:nvPr/>
          </p:nvSpPr>
          <p:spPr>
            <a:xfrm>
              <a:off x="5911309" y="492632"/>
              <a:ext cx="1808226" cy="2196655"/>
            </a:xfrm>
            <a:custGeom>
              <a:avLst/>
              <a:gdLst/>
              <a:ahLst/>
              <a:cxnLst/>
              <a:rect l="l" t="t" r="r" b="b"/>
              <a:pathLst>
                <a:path w="1808226" h="2196655" extrusionOk="0">
                  <a:moveTo>
                    <a:pt x="1808226" y="2196656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9" name="Google Shape;469;p44"/>
            <p:cNvSpPr/>
            <p:nvPr/>
          </p:nvSpPr>
          <p:spPr>
            <a:xfrm>
              <a:off x="5911309" y="492632"/>
              <a:ext cx="1764315" cy="1545336"/>
            </a:xfrm>
            <a:custGeom>
              <a:avLst/>
              <a:gdLst/>
              <a:ahLst/>
              <a:cxnLst/>
              <a:rect l="l" t="t" r="r" b="b"/>
              <a:pathLst>
                <a:path w="1764315" h="1545336" extrusionOk="0">
                  <a:moveTo>
                    <a:pt x="1764316" y="1545336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0" name="Google Shape;470;p44"/>
            <p:cNvSpPr/>
            <p:nvPr/>
          </p:nvSpPr>
          <p:spPr>
            <a:xfrm>
              <a:off x="5911309" y="492632"/>
              <a:ext cx="1508093" cy="923258"/>
            </a:xfrm>
            <a:custGeom>
              <a:avLst/>
              <a:gdLst/>
              <a:ahLst/>
              <a:cxnLst/>
              <a:rect l="l" t="t" r="r" b="b"/>
              <a:pathLst>
                <a:path w="1508093" h="923258" extrusionOk="0">
                  <a:moveTo>
                    <a:pt x="1508093" y="923258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1" name="Google Shape;471;p44"/>
            <p:cNvSpPr/>
            <p:nvPr/>
          </p:nvSpPr>
          <p:spPr>
            <a:xfrm>
              <a:off x="5911309" y="492632"/>
              <a:ext cx="1080134" cy="439007"/>
            </a:xfrm>
            <a:custGeom>
              <a:avLst/>
              <a:gdLst/>
              <a:ahLst/>
              <a:cxnLst/>
              <a:rect l="l" t="t" r="r" b="b"/>
              <a:pathLst>
                <a:path w="1080134" h="439007" extrusionOk="0">
                  <a:moveTo>
                    <a:pt x="1080135" y="439007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2" name="Google Shape;472;p44"/>
            <p:cNvSpPr/>
            <p:nvPr/>
          </p:nvSpPr>
          <p:spPr>
            <a:xfrm>
              <a:off x="5427249" y="607885"/>
              <a:ext cx="993552" cy="757523"/>
            </a:xfrm>
            <a:custGeom>
              <a:avLst/>
              <a:gdLst/>
              <a:ahLst/>
              <a:cxnLst/>
              <a:rect l="l" t="t" r="r" b="b"/>
              <a:pathLst>
                <a:path w="993552" h="757523" extrusionOk="0">
                  <a:moveTo>
                    <a:pt x="993553" y="0"/>
                  </a:moveTo>
                  <a:lnTo>
                    <a:pt x="0" y="757523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3" name="Google Shape;473;p44"/>
            <p:cNvSpPr/>
            <p:nvPr/>
          </p:nvSpPr>
          <p:spPr>
            <a:xfrm>
              <a:off x="5972745" y="607885"/>
              <a:ext cx="448056" cy="749617"/>
            </a:xfrm>
            <a:custGeom>
              <a:avLst/>
              <a:gdLst/>
              <a:ahLst/>
              <a:cxnLst/>
              <a:rect l="l" t="t" r="r" b="b"/>
              <a:pathLst>
                <a:path w="448056" h="749617" extrusionOk="0">
                  <a:moveTo>
                    <a:pt x="0" y="749617"/>
                  </a:moveTo>
                  <a:lnTo>
                    <a:pt x="448056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4" name="Google Shape;474;p44"/>
            <p:cNvSpPr/>
            <p:nvPr/>
          </p:nvSpPr>
          <p:spPr>
            <a:xfrm>
              <a:off x="6418325" y="607885"/>
              <a:ext cx="2476" cy="952023"/>
            </a:xfrm>
            <a:custGeom>
              <a:avLst/>
              <a:gdLst/>
              <a:ahLst/>
              <a:cxnLst/>
              <a:rect l="l" t="t" r="r" b="b"/>
              <a:pathLst>
                <a:path w="2476" h="952023" extrusionOk="0">
                  <a:moveTo>
                    <a:pt x="0" y="952024"/>
                  </a:moveTo>
                  <a:lnTo>
                    <a:pt x="2476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5" name="Google Shape;475;p44"/>
            <p:cNvSpPr/>
            <p:nvPr/>
          </p:nvSpPr>
          <p:spPr>
            <a:xfrm>
              <a:off x="6420802" y="607885"/>
              <a:ext cx="351377" cy="1389316"/>
            </a:xfrm>
            <a:custGeom>
              <a:avLst/>
              <a:gdLst/>
              <a:ahLst/>
              <a:cxnLst/>
              <a:rect l="l" t="t" r="r" b="b"/>
              <a:pathLst>
                <a:path w="351377" h="1389316" extrusionOk="0">
                  <a:moveTo>
                    <a:pt x="351377" y="1389316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6" name="Google Shape;476;p44"/>
            <p:cNvSpPr/>
            <p:nvPr/>
          </p:nvSpPr>
          <p:spPr>
            <a:xfrm>
              <a:off x="6420802" y="607885"/>
              <a:ext cx="875061" cy="3290601"/>
            </a:xfrm>
            <a:custGeom>
              <a:avLst/>
              <a:gdLst/>
              <a:ahLst/>
              <a:cxnLst/>
              <a:rect l="l" t="t" r="r" b="b"/>
              <a:pathLst>
                <a:path w="875061" h="3290601" extrusionOk="0">
                  <a:moveTo>
                    <a:pt x="875062" y="3290602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7" name="Google Shape;477;p44"/>
            <p:cNvSpPr/>
            <p:nvPr/>
          </p:nvSpPr>
          <p:spPr>
            <a:xfrm>
              <a:off x="6420802" y="607885"/>
              <a:ext cx="1161859" cy="2703576"/>
            </a:xfrm>
            <a:custGeom>
              <a:avLst/>
              <a:gdLst/>
              <a:ahLst/>
              <a:cxnLst/>
              <a:rect l="l" t="t" r="r" b="b"/>
              <a:pathLst>
                <a:path w="1161859" h="2703576" extrusionOk="0">
                  <a:moveTo>
                    <a:pt x="1161860" y="2703576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8" name="Google Shape;478;p44"/>
            <p:cNvSpPr/>
            <p:nvPr/>
          </p:nvSpPr>
          <p:spPr>
            <a:xfrm>
              <a:off x="6420802" y="607885"/>
              <a:ext cx="1298733" cy="2081402"/>
            </a:xfrm>
            <a:custGeom>
              <a:avLst/>
              <a:gdLst/>
              <a:ahLst/>
              <a:cxnLst/>
              <a:rect l="l" t="t" r="r" b="b"/>
              <a:pathLst>
                <a:path w="1298733" h="2081402" extrusionOk="0">
                  <a:moveTo>
                    <a:pt x="1298734" y="2081403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9" name="Google Shape;479;p44"/>
            <p:cNvSpPr/>
            <p:nvPr/>
          </p:nvSpPr>
          <p:spPr>
            <a:xfrm>
              <a:off x="6420802" y="607885"/>
              <a:ext cx="1254823" cy="1430083"/>
            </a:xfrm>
            <a:custGeom>
              <a:avLst/>
              <a:gdLst/>
              <a:ahLst/>
              <a:cxnLst/>
              <a:rect l="l" t="t" r="r" b="b"/>
              <a:pathLst>
                <a:path w="1254823" h="1430083" extrusionOk="0">
                  <a:moveTo>
                    <a:pt x="1254824" y="1430084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0" name="Google Shape;480;p44"/>
            <p:cNvSpPr/>
            <p:nvPr/>
          </p:nvSpPr>
          <p:spPr>
            <a:xfrm>
              <a:off x="6420802" y="607885"/>
              <a:ext cx="998601" cy="808005"/>
            </a:xfrm>
            <a:custGeom>
              <a:avLst/>
              <a:gdLst/>
              <a:ahLst/>
              <a:cxnLst/>
              <a:rect l="l" t="t" r="r" b="b"/>
              <a:pathLst>
                <a:path w="998601" h="808005" extrusionOk="0">
                  <a:moveTo>
                    <a:pt x="998601" y="808006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1" name="Google Shape;481;p44"/>
            <p:cNvSpPr/>
            <p:nvPr/>
          </p:nvSpPr>
          <p:spPr>
            <a:xfrm>
              <a:off x="5427249" y="931639"/>
              <a:ext cx="1564195" cy="433768"/>
            </a:xfrm>
            <a:custGeom>
              <a:avLst/>
              <a:gdLst/>
              <a:ahLst/>
              <a:cxnLst/>
              <a:rect l="l" t="t" r="r" b="b"/>
              <a:pathLst>
                <a:path w="1564195" h="433768" extrusionOk="0">
                  <a:moveTo>
                    <a:pt x="1564196" y="0"/>
                  </a:moveTo>
                  <a:lnTo>
                    <a:pt x="0" y="433769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2" name="Google Shape;482;p44"/>
            <p:cNvSpPr/>
            <p:nvPr/>
          </p:nvSpPr>
          <p:spPr>
            <a:xfrm>
              <a:off x="5972745" y="931639"/>
              <a:ext cx="1018698" cy="425862"/>
            </a:xfrm>
            <a:custGeom>
              <a:avLst/>
              <a:gdLst/>
              <a:ahLst/>
              <a:cxnLst/>
              <a:rect l="l" t="t" r="r" b="b"/>
              <a:pathLst>
                <a:path w="1018698" h="425862" extrusionOk="0">
                  <a:moveTo>
                    <a:pt x="0" y="425863"/>
                  </a:moveTo>
                  <a:lnTo>
                    <a:pt x="1018699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3" name="Google Shape;483;p44"/>
            <p:cNvSpPr/>
            <p:nvPr/>
          </p:nvSpPr>
          <p:spPr>
            <a:xfrm>
              <a:off x="6418325" y="931639"/>
              <a:ext cx="573119" cy="628268"/>
            </a:xfrm>
            <a:custGeom>
              <a:avLst/>
              <a:gdLst/>
              <a:ahLst/>
              <a:cxnLst/>
              <a:rect l="l" t="t" r="r" b="b"/>
              <a:pathLst>
                <a:path w="573119" h="628268" extrusionOk="0">
                  <a:moveTo>
                    <a:pt x="0" y="628269"/>
                  </a:moveTo>
                  <a:lnTo>
                    <a:pt x="573119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4" name="Google Shape;484;p44"/>
            <p:cNvSpPr/>
            <p:nvPr/>
          </p:nvSpPr>
          <p:spPr>
            <a:xfrm>
              <a:off x="6772179" y="931639"/>
              <a:ext cx="219265" cy="1065561"/>
            </a:xfrm>
            <a:custGeom>
              <a:avLst/>
              <a:gdLst/>
              <a:ahLst/>
              <a:cxnLst/>
              <a:rect l="l" t="t" r="r" b="b"/>
              <a:pathLst>
                <a:path w="219265" h="1065561" extrusionOk="0">
                  <a:moveTo>
                    <a:pt x="0" y="1065562"/>
                  </a:moveTo>
                  <a:lnTo>
                    <a:pt x="219266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5" name="Google Shape;485;p44"/>
            <p:cNvSpPr/>
            <p:nvPr/>
          </p:nvSpPr>
          <p:spPr>
            <a:xfrm>
              <a:off x="6871620" y="931639"/>
              <a:ext cx="119824" cy="1570386"/>
            </a:xfrm>
            <a:custGeom>
              <a:avLst/>
              <a:gdLst/>
              <a:ahLst/>
              <a:cxnLst/>
              <a:rect l="l" t="t" r="r" b="b"/>
              <a:pathLst>
                <a:path w="119824" h="1570386" extrusionOk="0">
                  <a:moveTo>
                    <a:pt x="0" y="1570387"/>
                  </a:moveTo>
                  <a:lnTo>
                    <a:pt x="119825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6" name="Google Shape;486;p44"/>
            <p:cNvSpPr/>
            <p:nvPr/>
          </p:nvSpPr>
          <p:spPr>
            <a:xfrm>
              <a:off x="6991444" y="931639"/>
              <a:ext cx="304419" cy="2966847"/>
            </a:xfrm>
            <a:custGeom>
              <a:avLst/>
              <a:gdLst/>
              <a:ahLst/>
              <a:cxnLst/>
              <a:rect l="l" t="t" r="r" b="b"/>
              <a:pathLst>
                <a:path w="304419" h="2966847" extrusionOk="0">
                  <a:moveTo>
                    <a:pt x="304419" y="2966847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7" name="Google Shape;487;p44"/>
            <p:cNvSpPr/>
            <p:nvPr/>
          </p:nvSpPr>
          <p:spPr>
            <a:xfrm>
              <a:off x="6991444" y="931639"/>
              <a:ext cx="591216" cy="2379821"/>
            </a:xfrm>
            <a:custGeom>
              <a:avLst/>
              <a:gdLst/>
              <a:ahLst/>
              <a:cxnLst/>
              <a:rect l="l" t="t" r="r" b="b"/>
              <a:pathLst>
                <a:path w="591216" h="2379821" extrusionOk="0">
                  <a:moveTo>
                    <a:pt x="591217" y="2379821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8" name="Google Shape;488;p44"/>
            <p:cNvSpPr/>
            <p:nvPr/>
          </p:nvSpPr>
          <p:spPr>
            <a:xfrm>
              <a:off x="6991444" y="931639"/>
              <a:ext cx="728091" cy="1757648"/>
            </a:xfrm>
            <a:custGeom>
              <a:avLst/>
              <a:gdLst/>
              <a:ahLst/>
              <a:cxnLst/>
              <a:rect l="l" t="t" r="r" b="b"/>
              <a:pathLst>
                <a:path w="728091" h="1757648" extrusionOk="0">
                  <a:moveTo>
                    <a:pt x="728091" y="1757648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9" name="Google Shape;489;p44"/>
            <p:cNvSpPr/>
            <p:nvPr/>
          </p:nvSpPr>
          <p:spPr>
            <a:xfrm>
              <a:off x="6991444" y="931639"/>
              <a:ext cx="684180" cy="1106328"/>
            </a:xfrm>
            <a:custGeom>
              <a:avLst/>
              <a:gdLst/>
              <a:ahLst/>
              <a:cxnLst/>
              <a:rect l="l" t="t" r="r" b="b"/>
              <a:pathLst>
                <a:path w="684180" h="1106328" extrusionOk="0">
                  <a:moveTo>
                    <a:pt x="684181" y="1106329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0" name="Google Shape;490;p44"/>
            <p:cNvSpPr/>
            <p:nvPr/>
          </p:nvSpPr>
          <p:spPr>
            <a:xfrm>
              <a:off x="5972745" y="1357502"/>
              <a:ext cx="1446657" cy="58388"/>
            </a:xfrm>
            <a:custGeom>
              <a:avLst/>
              <a:gdLst/>
              <a:ahLst/>
              <a:cxnLst/>
              <a:rect l="l" t="t" r="r" b="b"/>
              <a:pathLst>
                <a:path w="1446657" h="58388" extrusionOk="0">
                  <a:moveTo>
                    <a:pt x="1446657" y="58388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1" name="Google Shape;491;p44"/>
            <p:cNvSpPr/>
            <p:nvPr/>
          </p:nvSpPr>
          <p:spPr>
            <a:xfrm>
              <a:off x="6418325" y="1415890"/>
              <a:ext cx="1001077" cy="144017"/>
            </a:xfrm>
            <a:custGeom>
              <a:avLst/>
              <a:gdLst/>
              <a:ahLst/>
              <a:cxnLst/>
              <a:rect l="l" t="t" r="r" b="b"/>
              <a:pathLst>
                <a:path w="1001077" h="144017" extrusionOk="0">
                  <a:moveTo>
                    <a:pt x="0" y="144018"/>
                  </a:moveTo>
                  <a:lnTo>
                    <a:pt x="1001078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2" name="Google Shape;492;p44"/>
            <p:cNvSpPr/>
            <p:nvPr/>
          </p:nvSpPr>
          <p:spPr>
            <a:xfrm>
              <a:off x="6772179" y="1415890"/>
              <a:ext cx="647223" cy="581310"/>
            </a:xfrm>
            <a:custGeom>
              <a:avLst/>
              <a:gdLst/>
              <a:ahLst/>
              <a:cxnLst/>
              <a:rect l="l" t="t" r="r" b="b"/>
              <a:pathLst>
                <a:path w="647223" h="581310" extrusionOk="0">
                  <a:moveTo>
                    <a:pt x="0" y="581311"/>
                  </a:moveTo>
                  <a:lnTo>
                    <a:pt x="647224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3" name="Google Shape;493;p44"/>
            <p:cNvSpPr/>
            <p:nvPr/>
          </p:nvSpPr>
          <p:spPr>
            <a:xfrm>
              <a:off x="6871620" y="1415890"/>
              <a:ext cx="547782" cy="1086135"/>
            </a:xfrm>
            <a:custGeom>
              <a:avLst/>
              <a:gdLst/>
              <a:ahLst/>
              <a:cxnLst/>
              <a:rect l="l" t="t" r="r" b="b"/>
              <a:pathLst>
                <a:path w="547782" h="1086135" extrusionOk="0">
                  <a:moveTo>
                    <a:pt x="0" y="1086136"/>
                  </a:moveTo>
                  <a:lnTo>
                    <a:pt x="547783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4" name="Google Shape;494;p44"/>
            <p:cNvSpPr/>
            <p:nvPr/>
          </p:nvSpPr>
          <p:spPr>
            <a:xfrm>
              <a:off x="6779894" y="1415890"/>
              <a:ext cx="639508" cy="1605819"/>
            </a:xfrm>
            <a:custGeom>
              <a:avLst/>
              <a:gdLst/>
              <a:ahLst/>
              <a:cxnLst/>
              <a:rect l="l" t="t" r="r" b="b"/>
              <a:pathLst>
                <a:path w="639508" h="1605819" extrusionOk="0">
                  <a:moveTo>
                    <a:pt x="0" y="1605820"/>
                  </a:moveTo>
                  <a:lnTo>
                    <a:pt x="639509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5" name="Google Shape;495;p44"/>
            <p:cNvSpPr/>
            <p:nvPr/>
          </p:nvSpPr>
          <p:spPr>
            <a:xfrm>
              <a:off x="7295863" y="1415890"/>
              <a:ext cx="123539" cy="2482596"/>
            </a:xfrm>
            <a:custGeom>
              <a:avLst/>
              <a:gdLst/>
              <a:ahLst/>
              <a:cxnLst/>
              <a:rect l="l" t="t" r="r" b="b"/>
              <a:pathLst>
                <a:path w="123539" h="2482596" extrusionOk="0">
                  <a:moveTo>
                    <a:pt x="0" y="2482596"/>
                  </a:moveTo>
                  <a:lnTo>
                    <a:pt x="123539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6" name="Google Shape;496;p44"/>
            <p:cNvSpPr/>
            <p:nvPr/>
          </p:nvSpPr>
          <p:spPr>
            <a:xfrm>
              <a:off x="6930294" y="1415890"/>
              <a:ext cx="489108" cy="2959512"/>
            </a:xfrm>
            <a:custGeom>
              <a:avLst/>
              <a:gdLst/>
              <a:ahLst/>
              <a:cxnLst/>
              <a:rect l="l" t="t" r="r" b="b"/>
              <a:pathLst>
                <a:path w="489108" h="2959512" extrusionOk="0">
                  <a:moveTo>
                    <a:pt x="0" y="2959513"/>
                  </a:moveTo>
                  <a:lnTo>
                    <a:pt x="489109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7" name="Google Shape;497;p44"/>
            <p:cNvSpPr/>
            <p:nvPr/>
          </p:nvSpPr>
          <p:spPr>
            <a:xfrm>
              <a:off x="7419403" y="1415890"/>
              <a:ext cx="163258" cy="1895570"/>
            </a:xfrm>
            <a:custGeom>
              <a:avLst/>
              <a:gdLst/>
              <a:ahLst/>
              <a:cxnLst/>
              <a:rect l="l" t="t" r="r" b="b"/>
              <a:pathLst>
                <a:path w="163258" h="1895570" extrusionOk="0">
                  <a:moveTo>
                    <a:pt x="163259" y="189557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8" name="Google Shape;498;p44"/>
            <p:cNvSpPr/>
            <p:nvPr/>
          </p:nvSpPr>
          <p:spPr>
            <a:xfrm>
              <a:off x="7419403" y="1415890"/>
              <a:ext cx="300132" cy="1273397"/>
            </a:xfrm>
            <a:custGeom>
              <a:avLst/>
              <a:gdLst/>
              <a:ahLst/>
              <a:cxnLst/>
              <a:rect l="l" t="t" r="r" b="b"/>
              <a:pathLst>
                <a:path w="300132" h="1273397" extrusionOk="0">
                  <a:moveTo>
                    <a:pt x="300133" y="1273397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9" name="Google Shape;499;p44"/>
            <p:cNvSpPr/>
            <p:nvPr/>
          </p:nvSpPr>
          <p:spPr>
            <a:xfrm>
              <a:off x="6418325" y="1559908"/>
              <a:ext cx="1257300" cy="478059"/>
            </a:xfrm>
            <a:custGeom>
              <a:avLst/>
              <a:gdLst/>
              <a:ahLst/>
              <a:cxnLst/>
              <a:rect l="l" t="t" r="r" b="b"/>
              <a:pathLst>
                <a:path w="1257300" h="478059" extrusionOk="0">
                  <a:moveTo>
                    <a:pt x="0" y="0"/>
                  </a:moveTo>
                  <a:lnTo>
                    <a:pt x="1257300" y="47806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0" name="Google Shape;500;p44"/>
            <p:cNvSpPr/>
            <p:nvPr/>
          </p:nvSpPr>
          <p:spPr>
            <a:xfrm>
              <a:off x="6772179" y="1997201"/>
              <a:ext cx="903446" cy="40767"/>
            </a:xfrm>
            <a:custGeom>
              <a:avLst/>
              <a:gdLst/>
              <a:ahLst/>
              <a:cxnLst/>
              <a:rect l="l" t="t" r="r" b="b"/>
              <a:pathLst>
                <a:path w="903446" h="40767" extrusionOk="0">
                  <a:moveTo>
                    <a:pt x="0" y="0"/>
                  </a:moveTo>
                  <a:lnTo>
                    <a:pt x="903447" y="40767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1" name="Google Shape;501;p44"/>
            <p:cNvSpPr/>
            <p:nvPr/>
          </p:nvSpPr>
          <p:spPr>
            <a:xfrm>
              <a:off x="6871620" y="2037968"/>
              <a:ext cx="804005" cy="464058"/>
            </a:xfrm>
            <a:custGeom>
              <a:avLst/>
              <a:gdLst/>
              <a:ahLst/>
              <a:cxnLst/>
              <a:rect l="l" t="t" r="r" b="b"/>
              <a:pathLst>
                <a:path w="804005" h="464058" extrusionOk="0">
                  <a:moveTo>
                    <a:pt x="0" y="464058"/>
                  </a:moveTo>
                  <a:lnTo>
                    <a:pt x="804006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2" name="Google Shape;502;p44"/>
            <p:cNvSpPr/>
            <p:nvPr/>
          </p:nvSpPr>
          <p:spPr>
            <a:xfrm>
              <a:off x="6779894" y="2037968"/>
              <a:ext cx="895731" cy="983742"/>
            </a:xfrm>
            <a:custGeom>
              <a:avLst/>
              <a:gdLst/>
              <a:ahLst/>
              <a:cxnLst/>
              <a:rect l="l" t="t" r="r" b="b"/>
              <a:pathLst>
                <a:path w="895731" h="983742" extrusionOk="0">
                  <a:moveTo>
                    <a:pt x="0" y="983742"/>
                  </a:moveTo>
                  <a:lnTo>
                    <a:pt x="895731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3" name="Google Shape;503;p44"/>
            <p:cNvSpPr/>
            <p:nvPr/>
          </p:nvSpPr>
          <p:spPr>
            <a:xfrm>
              <a:off x="6571963" y="2037968"/>
              <a:ext cx="1103661" cy="1422082"/>
            </a:xfrm>
            <a:custGeom>
              <a:avLst/>
              <a:gdLst/>
              <a:ahLst/>
              <a:cxnLst/>
              <a:rect l="l" t="t" r="r" b="b"/>
              <a:pathLst>
                <a:path w="1103661" h="1422082" extrusionOk="0">
                  <a:moveTo>
                    <a:pt x="0" y="1422083"/>
                  </a:moveTo>
                  <a:lnTo>
                    <a:pt x="1103662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4" name="Google Shape;504;p44"/>
            <p:cNvSpPr/>
            <p:nvPr/>
          </p:nvSpPr>
          <p:spPr>
            <a:xfrm>
              <a:off x="6355936" y="2037968"/>
              <a:ext cx="1319688" cy="1709165"/>
            </a:xfrm>
            <a:custGeom>
              <a:avLst/>
              <a:gdLst/>
              <a:ahLst/>
              <a:cxnLst/>
              <a:rect l="l" t="t" r="r" b="b"/>
              <a:pathLst>
                <a:path w="1319688" h="1709165" extrusionOk="0">
                  <a:moveTo>
                    <a:pt x="0" y="1709166"/>
                  </a:moveTo>
                  <a:lnTo>
                    <a:pt x="1319689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5" name="Google Shape;505;p44"/>
            <p:cNvSpPr/>
            <p:nvPr/>
          </p:nvSpPr>
          <p:spPr>
            <a:xfrm>
              <a:off x="6930294" y="2037968"/>
              <a:ext cx="745331" cy="2337435"/>
            </a:xfrm>
            <a:custGeom>
              <a:avLst/>
              <a:gdLst/>
              <a:ahLst/>
              <a:cxnLst/>
              <a:rect l="l" t="t" r="r" b="b"/>
              <a:pathLst>
                <a:path w="745331" h="2337435" extrusionOk="0">
                  <a:moveTo>
                    <a:pt x="0" y="2337435"/>
                  </a:moveTo>
                  <a:lnTo>
                    <a:pt x="745332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6" name="Google Shape;506;p44"/>
            <p:cNvSpPr/>
            <p:nvPr/>
          </p:nvSpPr>
          <p:spPr>
            <a:xfrm>
              <a:off x="7295863" y="2037968"/>
              <a:ext cx="379761" cy="1860518"/>
            </a:xfrm>
            <a:custGeom>
              <a:avLst/>
              <a:gdLst/>
              <a:ahLst/>
              <a:cxnLst/>
              <a:rect l="l" t="t" r="r" b="b"/>
              <a:pathLst>
                <a:path w="379761" h="1860518" extrusionOk="0">
                  <a:moveTo>
                    <a:pt x="0" y="1860518"/>
                  </a:moveTo>
                  <a:lnTo>
                    <a:pt x="379762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7" name="Google Shape;507;p44"/>
            <p:cNvSpPr/>
            <p:nvPr/>
          </p:nvSpPr>
          <p:spPr>
            <a:xfrm>
              <a:off x="7582661" y="2037968"/>
              <a:ext cx="92963" cy="1273492"/>
            </a:xfrm>
            <a:custGeom>
              <a:avLst/>
              <a:gdLst/>
              <a:ahLst/>
              <a:cxnLst/>
              <a:rect l="l" t="t" r="r" b="b"/>
              <a:pathLst>
                <a:path w="92963" h="1273492" extrusionOk="0">
                  <a:moveTo>
                    <a:pt x="0" y="1273493"/>
                  </a:moveTo>
                  <a:lnTo>
                    <a:pt x="92964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8" name="Google Shape;508;p44"/>
            <p:cNvSpPr/>
            <p:nvPr/>
          </p:nvSpPr>
          <p:spPr>
            <a:xfrm>
              <a:off x="6418325" y="1559908"/>
              <a:ext cx="1301210" cy="1129379"/>
            </a:xfrm>
            <a:custGeom>
              <a:avLst/>
              <a:gdLst/>
              <a:ahLst/>
              <a:cxnLst/>
              <a:rect l="l" t="t" r="r" b="b"/>
              <a:pathLst>
                <a:path w="1301210" h="1129379" extrusionOk="0">
                  <a:moveTo>
                    <a:pt x="1301210" y="1129379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9" name="Google Shape;509;p44"/>
            <p:cNvSpPr/>
            <p:nvPr/>
          </p:nvSpPr>
          <p:spPr>
            <a:xfrm>
              <a:off x="6772179" y="1997201"/>
              <a:ext cx="947356" cy="692086"/>
            </a:xfrm>
            <a:custGeom>
              <a:avLst/>
              <a:gdLst/>
              <a:ahLst/>
              <a:cxnLst/>
              <a:rect l="l" t="t" r="r" b="b"/>
              <a:pathLst>
                <a:path w="947356" h="692086" extrusionOk="0">
                  <a:moveTo>
                    <a:pt x="0" y="0"/>
                  </a:moveTo>
                  <a:lnTo>
                    <a:pt x="947357" y="692086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0" name="Google Shape;510;p44"/>
            <p:cNvSpPr/>
            <p:nvPr/>
          </p:nvSpPr>
          <p:spPr>
            <a:xfrm>
              <a:off x="6871620" y="2502026"/>
              <a:ext cx="847915" cy="187261"/>
            </a:xfrm>
            <a:custGeom>
              <a:avLst/>
              <a:gdLst/>
              <a:ahLst/>
              <a:cxnLst/>
              <a:rect l="l" t="t" r="r" b="b"/>
              <a:pathLst>
                <a:path w="847915" h="187261" extrusionOk="0">
                  <a:moveTo>
                    <a:pt x="0" y="0"/>
                  </a:moveTo>
                  <a:lnTo>
                    <a:pt x="847916" y="187261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1" name="Google Shape;511;p44"/>
            <p:cNvSpPr/>
            <p:nvPr/>
          </p:nvSpPr>
          <p:spPr>
            <a:xfrm>
              <a:off x="6779894" y="2689288"/>
              <a:ext cx="939641" cy="332422"/>
            </a:xfrm>
            <a:custGeom>
              <a:avLst/>
              <a:gdLst/>
              <a:ahLst/>
              <a:cxnLst/>
              <a:rect l="l" t="t" r="r" b="b"/>
              <a:pathLst>
                <a:path w="939641" h="332422" extrusionOk="0">
                  <a:moveTo>
                    <a:pt x="0" y="332422"/>
                  </a:moveTo>
                  <a:lnTo>
                    <a:pt x="939641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2" name="Google Shape;512;p44"/>
            <p:cNvSpPr/>
            <p:nvPr/>
          </p:nvSpPr>
          <p:spPr>
            <a:xfrm>
              <a:off x="6571963" y="2689288"/>
              <a:ext cx="1147572" cy="770762"/>
            </a:xfrm>
            <a:custGeom>
              <a:avLst/>
              <a:gdLst/>
              <a:ahLst/>
              <a:cxnLst/>
              <a:rect l="l" t="t" r="r" b="b"/>
              <a:pathLst>
                <a:path w="1147572" h="770762" extrusionOk="0">
                  <a:moveTo>
                    <a:pt x="0" y="770763"/>
                  </a:moveTo>
                  <a:lnTo>
                    <a:pt x="1147572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3" name="Google Shape;513;p44"/>
            <p:cNvSpPr/>
            <p:nvPr/>
          </p:nvSpPr>
          <p:spPr>
            <a:xfrm>
              <a:off x="6355936" y="2689288"/>
              <a:ext cx="1363599" cy="1057846"/>
            </a:xfrm>
            <a:custGeom>
              <a:avLst/>
              <a:gdLst/>
              <a:ahLst/>
              <a:cxnLst/>
              <a:rect l="l" t="t" r="r" b="b"/>
              <a:pathLst>
                <a:path w="1363599" h="1057846" extrusionOk="0">
                  <a:moveTo>
                    <a:pt x="0" y="1057847"/>
                  </a:moveTo>
                  <a:lnTo>
                    <a:pt x="1363599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4" name="Google Shape;514;p44"/>
            <p:cNvSpPr/>
            <p:nvPr/>
          </p:nvSpPr>
          <p:spPr>
            <a:xfrm>
              <a:off x="6930294" y="2689288"/>
              <a:ext cx="789241" cy="1686115"/>
            </a:xfrm>
            <a:custGeom>
              <a:avLst/>
              <a:gdLst/>
              <a:ahLst/>
              <a:cxnLst/>
              <a:rect l="l" t="t" r="r" b="b"/>
              <a:pathLst>
                <a:path w="789241" h="1686115" extrusionOk="0">
                  <a:moveTo>
                    <a:pt x="0" y="1686115"/>
                  </a:moveTo>
                  <a:lnTo>
                    <a:pt x="789242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5" name="Google Shape;515;p44"/>
            <p:cNvSpPr/>
            <p:nvPr/>
          </p:nvSpPr>
          <p:spPr>
            <a:xfrm>
              <a:off x="7295863" y="2689288"/>
              <a:ext cx="423672" cy="1209198"/>
            </a:xfrm>
            <a:custGeom>
              <a:avLst/>
              <a:gdLst/>
              <a:ahLst/>
              <a:cxnLst/>
              <a:rect l="l" t="t" r="r" b="b"/>
              <a:pathLst>
                <a:path w="423672" h="1209198" extrusionOk="0">
                  <a:moveTo>
                    <a:pt x="0" y="1209199"/>
                  </a:moveTo>
                  <a:lnTo>
                    <a:pt x="423672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6" name="Google Shape;516;p44"/>
            <p:cNvSpPr/>
            <p:nvPr/>
          </p:nvSpPr>
          <p:spPr>
            <a:xfrm>
              <a:off x="6871620" y="2502026"/>
              <a:ext cx="711041" cy="809434"/>
            </a:xfrm>
            <a:custGeom>
              <a:avLst/>
              <a:gdLst/>
              <a:ahLst/>
              <a:cxnLst/>
              <a:rect l="l" t="t" r="r" b="b"/>
              <a:pathLst>
                <a:path w="711041" h="809434" extrusionOk="0">
                  <a:moveTo>
                    <a:pt x="711041" y="809435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7" name="Google Shape;517;p44"/>
            <p:cNvSpPr/>
            <p:nvPr/>
          </p:nvSpPr>
          <p:spPr>
            <a:xfrm>
              <a:off x="6779894" y="3021710"/>
              <a:ext cx="802767" cy="289750"/>
            </a:xfrm>
            <a:custGeom>
              <a:avLst/>
              <a:gdLst/>
              <a:ahLst/>
              <a:cxnLst/>
              <a:rect l="l" t="t" r="r" b="b"/>
              <a:pathLst>
                <a:path w="802767" h="289750" extrusionOk="0">
                  <a:moveTo>
                    <a:pt x="0" y="0"/>
                  </a:moveTo>
                  <a:lnTo>
                    <a:pt x="802767" y="289751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8" name="Google Shape;518;p44"/>
            <p:cNvSpPr/>
            <p:nvPr/>
          </p:nvSpPr>
          <p:spPr>
            <a:xfrm>
              <a:off x="6571963" y="3311461"/>
              <a:ext cx="1010697" cy="148589"/>
            </a:xfrm>
            <a:custGeom>
              <a:avLst/>
              <a:gdLst/>
              <a:ahLst/>
              <a:cxnLst/>
              <a:rect l="l" t="t" r="r" b="b"/>
              <a:pathLst>
                <a:path w="1010697" h="148589" extrusionOk="0">
                  <a:moveTo>
                    <a:pt x="0" y="148590"/>
                  </a:moveTo>
                  <a:lnTo>
                    <a:pt x="1010698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9" name="Google Shape;519;p44"/>
            <p:cNvSpPr/>
            <p:nvPr/>
          </p:nvSpPr>
          <p:spPr>
            <a:xfrm>
              <a:off x="6355936" y="3311461"/>
              <a:ext cx="1226724" cy="435673"/>
            </a:xfrm>
            <a:custGeom>
              <a:avLst/>
              <a:gdLst/>
              <a:ahLst/>
              <a:cxnLst/>
              <a:rect l="l" t="t" r="r" b="b"/>
              <a:pathLst>
                <a:path w="1226724" h="435673" extrusionOk="0">
                  <a:moveTo>
                    <a:pt x="0" y="435673"/>
                  </a:moveTo>
                  <a:lnTo>
                    <a:pt x="1226725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0" name="Google Shape;520;p44"/>
            <p:cNvSpPr/>
            <p:nvPr/>
          </p:nvSpPr>
          <p:spPr>
            <a:xfrm>
              <a:off x="6930294" y="3311461"/>
              <a:ext cx="652367" cy="1063942"/>
            </a:xfrm>
            <a:custGeom>
              <a:avLst/>
              <a:gdLst/>
              <a:ahLst/>
              <a:cxnLst/>
              <a:rect l="l" t="t" r="r" b="b"/>
              <a:pathLst>
                <a:path w="652367" h="1063942" extrusionOk="0">
                  <a:moveTo>
                    <a:pt x="0" y="1063942"/>
                  </a:moveTo>
                  <a:lnTo>
                    <a:pt x="652367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1" name="Google Shape;521;p44"/>
            <p:cNvSpPr/>
            <p:nvPr/>
          </p:nvSpPr>
          <p:spPr>
            <a:xfrm>
              <a:off x="6772179" y="1997201"/>
              <a:ext cx="810482" cy="1314259"/>
            </a:xfrm>
            <a:custGeom>
              <a:avLst/>
              <a:gdLst/>
              <a:ahLst/>
              <a:cxnLst/>
              <a:rect l="l" t="t" r="r" b="b"/>
              <a:pathLst>
                <a:path w="810482" h="1314259" extrusionOk="0">
                  <a:moveTo>
                    <a:pt x="0" y="0"/>
                  </a:moveTo>
                  <a:lnTo>
                    <a:pt x="810482" y="131426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2" name="Google Shape;522;p44"/>
            <p:cNvSpPr/>
            <p:nvPr/>
          </p:nvSpPr>
          <p:spPr>
            <a:xfrm>
              <a:off x="6772179" y="1997201"/>
              <a:ext cx="523684" cy="1901285"/>
            </a:xfrm>
            <a:custGeom>
              <a:avLst/>
              <a:gdLst/>
              <a:ahLst/>
              <a:cxnLst/>
              <a:rect l="l" t="t" r="r" b="b"/>
              <a:pathLst>
                <a:path w="523684" h="1901285" extrusionOk="0">
                  <a:moveTo>
                    <a:pt x="523684" y="1901285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3" name="Google Shape;523;p44"/>
            <p:cNvSpPr/>
            <p:nvPr/>
          </p:nvSpPr>
          <p:spPr>
            <a:xfrm>
              <a:off x="6871620" y="2502026"/>
              <a:ext cx="424243" cy="1396460"/>
            </a:xfrm>
            <a:custGeom>
              <a:avLst/>
              <a:gdLst/>
              <a:ahLst/>
              <a:cxnLst/>
              <a:rect l="l" t="t" r="r" b="b"/>
              <a:pathLst>
                <a:path w="424243" h="1396460" extrusionOk="0">
                  <a:moveTo>
                    <a:pt x="0" y="0"/>
                  </a:moveTo>
                  <a:lnTo>
                    <a:pt x="424243" y="139646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4" name="Google Shape;524;p44"/>
            <p:cNvSpPr/>
            <p:nvPr/>
          </p:nvSpPr>
          <p:spPr>
            <a:xfrm>
              <a:off x="6779894" y="3021710"/>
              <a:ext cx="515969" cy="876776"/>
            </a:xfrm>
            <a:custGeom>
              <a:avLst/>
              <a:gdLst/>
              <a:ahLst/>
              <a:cxnLst/>
              <a:rect l="l" t="t" r="r" b="b"/>
              <a:pathLst>
                <a:path w="515969" h="876776" extrusionOk="0">
                  <a:moveTo>
                    <a:pt x="0" y="0"/>
                  </a:moveTo>
                  <a:lnTo>
                    <a:pt x="515969" y="876776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5" name="Google Shape;525;p44"/>
            <p:cNvSpPr/>
            <p:nvPr/>
          </p:nvSpPr>
          <p:spPr>
            <a:xfrm>
              <a:off x="6571963" y="3460051"/>
              <a:ext cx="723900" cy="438435"/>
            </a:xfrm>
            <a:custGeom>
              <a:avLst/>
              <a:gdLst/>
              <a:ahLst/>
              <a:cxnLst/>
              <a:rect l="l" t="t" r="r" b="b"/>
              <a:pathLst>
                <a:path w="723900" h="438435" extrusionOk="0">
                  <a:moveTo>
                    <a:pt x="0" y="0"/>
                  </a:moveTo>
                  <a:lnTo>
                    <a:pt x="723900" y="438436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6" name="Google Shape;526;p44"/>
            <p:cNvSpPr/>
            <p:nvPr/>
          </p:nvSpPr>
          <p:spPr>
            <a:xfrm>
              <a:off x="6355936" y="3747134"/>
              <a:ext cx="939927" cy="151352"/>
            </a:xfrm>
            <a:custGeom>
              <a:avLst/>
              <a:gdLst/>
              <a:ahLst/>
              <a:cxnLst/>
              <a:rect l="l" t="t" r="r" b="b"/>
              <a:pathLst>
                <a:path w="939927" h="151352" extrusionOk="0">
                  <a:moveTo>
                    <a:pt x="0" y="0"/>
                  </a:moveTo>
                  <a:lnTo>
                    <a:pt x="939927" y="151352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7" name="Google Shape;527;p44"/>
            <p:cNvSpPr/>
            <p:nvPr/>
          </p:nvSpPr>
          <p:spPr>
            <a:xfrm>
              <a:off x="6571963" y="3460051"/>
              <a:ext cx="358330" cy="915352"/>
            </a:xfrm>
            <a:custGeom>
              <a:avLst/>
              <a:gdLst/>
              <a:ahLst/>
              <a:cxnLst/>
              <a:rect l="l" t="t" r="r" b="b"/>
              <a:pathLst>
                <a:path w="358330" h="915352" extrusionOk="0">
                  <a:moveTo>
                    <a:pt x="358331" y="915352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8" name="Google Shape;528;p44"/>
            <p:cNvSpPr/>
            <p:nvPr/>
          </p:nvSpPr>
          <p:spPr>
            <a:xfrm>
              <a:off x="6779894" y="3021710"/>
              <a:ext cx="150399" cy="1353693"/>
            </a:xfrm>
            <a:custGeom>
              <a:avLst/>
              <a:gdLst/>
              <a:ahLst/>
              <a:cxnLst/>
              <a:rect l="l" t="t" r="r" b="b"/>
              <a:pathLst>
                <a:path w="150399" h="1353693" extrusionOk="0">
                  <a:moveTo>
                    <a:pt x="0" y="0"/>
                  </a:moveTo>
                  <a:lnTo>
                    <a:pt x="150400" y="1353693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9" name="Google Shape;529;p44"/>
            <p:cNvSpPr/>
            <p:nvPr/>
          </p:nvSpPr>
          <p:spPr>
            <a:xfrm>
              <a:off x="6871620" y="2502026"/>
              <a:ext cx="58674" cy="1873377"/>
            </a:xfrm>
            <a:custGeom>
              <a:avLst/>
              <a:gdLst/>
              <a:ahLst/>
              <a:cxnLst/>
              <a:rect l="l" t="t" r="r" b="b"/>
              <a:pathLst>
                <a:path w="58674" h="1873377" extrusionOk="0">
                  <a:moveTo>
                    <a:pt x="0" y="0"/>
                  </a:moveTo>
                  <a:lnTo>
                    <a:pt x="58674" y="1873377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0" name="Google Shape;530;p44"/>
            <p:cNvSpPr/>
            <p:nvPr/>
          </p:nvSpPr>
          <p:spPr>
            <a:xfrm>
              <a:off x="6355936" y="2037968"/>
              <a:ext cx="1319688" cy="1709165"/>
            </a:xfrm>
            <a:custGeom>
              <a:avLst/>
              <a:gdLst/>
              <a:ahLst/>
              <a:cxnLst/>
              <a:rect l="l" t="t" r="r" b="b"/>
              <a:pathLst>
                <a:path w="1319688" h="1709165" extrusionOk="0">
                  <a:moveTo>
                    <a:pt x="0" y="1709166"/>
                  </a:moveTo>
                  <a:lnTo>
                    <a:pt x="1319689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744298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Title Slide">
  <p:cSld name="3_Title Slide">
    <p:spTree>
      <p:nvGrpSpPr>
        <p:cNvPr id="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2" name="Google Shape;532;p49"/>
          <p:cNvGrpSpPr/>
          <p:nvPr/>
        </p:nvGrpSpPr>
        <p:grpSpPr>
          <a:xfrm>
            <a:off x="11164661" y="6416566"/>
            <a:ext cx="860651" cy="313987"/>
            <a:chOff x="11450411" y="6477000"/>
            <a:chExt cx="1047463" cy="382141"/>
          </a:xfrm>
        </p:grpSpPr>
        <p:sp>
          <p:nvSpPr>
            <p:cNvPr id="533" name="Google Shape;533;p49"/>
            <p:cNvSpPr/>
            <p:nvPr/>
          </p:nvSpPr>
          <p:spPr>
            <a:xfrm>
              <a:off x="11450411" y="6481381"/>
              <a:ext cx="240696" cy="220694"/>
            </a:xfrm>
            <a:custGeom>
              <a:avLst/>
              <a:gdLst/>
              <a:ahLst/>
              <a:cxnLst/>
              <a:rect l="l" t="t" r="r" b="b"/>
              <a:pathLst>
                <a:path w="240696" h="220694" extrusionOk="0">
                  <a:moveTo>
                    <a:pt x="132017" y="0"/>
                  </a:moveTo>
                  <a:lnTo>
                    <a:pt x="108299" y="0"/>
                  </a:lnTo>
                  <a:lnTo>
                    <a:pt x="0" y="220694"/>
                  </a:lnTo>
                  <a:lnTo>
                    <a:pt x="26194" y="220694"/>
                  </a:lnTo>
                  <a:cubicBezTo>
                    <a:pt x="39338" y="220694"/>
                    <a:pt x="50578" y="214217"/>
                    <a:pt x="58388" y="201359"/>
                  </a:cubicBezTo>
                  <a:lnTo>
                    <a:pt x="81153" y="157258"/>
                  </a:lnTo>
                  <a:cubicBezTo>
                    <a:pt x="121634" y="162211"/>
                    <a:pt x="157544" y="177165"/>
                    <a:pt x="189833" y="220694"/>
                  </a:cubicBezTo>
                  <a:lnTo>
                    <a:pt x="240697" y="220694"/>
                  </a:lnTo>
                  <a:lnTo>
                    <a:pt x="132017" y="0"/>
                  </a:lnTo>
                  <a:close/>
                  <a:moveTo>
                    <a:pt x="99155" y="120206"/>
                  </a:moveTo>
                  <a:lnTo>
                    <a:pt x="120206" y="75914"/>
                  </a:lnTo>
                  <a:lnTo>
                    <a:pt x="148971" y="136493"/>
                  </a:lnTo>
                  <a:cubicBezTo>
                    <a:pt x="133255" y="128969"/>
                    <a:pt x="116491" y="123444"/>
                    <a:pt x="99155" y="120206"/>
                  </a:cubicBez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4" name="Google Shape;534;p49"/>
            <p:cNvSpPr/>
            <p:nvPr/>
          </p:nvSpPr>
          <p:spPr>
            <a:xfrm>
              <a:off x="11703394" y="6481381"/>
              <a:ext cx="234410" cy="220694"/>
            </a:xfrm>
            <a:custGeom>
              <a:avLst/>
              <a:gdLst/>
              <a:ahLst/>
              <a:cxnLst/>
              <a:rect l="l" t="t" r="r" b="b"/>
              <a:pathLst>
                <a:path w="234410" h="220694" extrusionOk="0">
                  <a:moveTo>
                    <a:pt x="205454" y="0"/>
                  </a:moveTo>
                  <a:cubicBezTo>
                    <a:pt x="192310" y="0"/>
                    <a:pt x="180404" y="7620"/>
                    <a:pt x="174879" y="19526"/>
                  </a:cubicBezTo>
                  <a:lnTo>
                    <a:pt x="117253" y="143066"/>
                  </a:lnTo>
                  <a:lnTo>
                    <a:pt x="59245" y="19431"/>
                  </a:lnTo>
                  <a:cubicBezTo>
                    <a:pt x="53721" y="7620"/>
                    <a:pt x="41815" y="0"/>
                    <a:pt x="28670" y="0"/>
                  </a:cubicBezTo>
                  <a:lnTo>
                    <a:pt x="0" y="0"/>
                  </a:lnTo>
                  <a:lnTo>
                    <a:pt x="105537" y="220694"/>
                  </a:lnTo>
                  <a:lnTo>
                    <a:pt x="128778" y="220694"/>
                  </a:lnTo>
                  <a:lnTo>
                    <a:pt x="234410" y="0"/>
                  </a:lnTo>
                  <a:lnTo>
                    <a:pt x="20545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5" name="Google Shape;535;p49"/>
            <p:cNvSpPr/>
            <p:nvPr/>
          </p:nvSpPr>
          <p:spPr>
            <a:xfrm>
              <a:off x="12297659" y="6481381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6" name="Google Shape;536;p49"/>
            <p:cNvSpPr/>
            <p:nvPr/>
          </p:nvSpPr>
          <p:spPr>
            <a:xfrm>
              <a:off x="12297659" y="6481381"/>
              <a:ext cx="193643" cy="220694"/>
            </a:xfrm>
            <a:custGeom>
              <a:avLst/>
              <a:gdLst/>
              <a:ahLst/>
              <a:cxnLst/>
              <a:rect l="l" t="t" r="r" b="b"/>
              <a:pathLst>
                <a:path w="193643" h="220694" extrusionOk="0">
                  <a:moveTo>
                    <a:pt x="172498" y="0"/>
                  </a:moveTo>
                  <a:cubicBezTo>
                    <a:pt x="159639" y="0"/>
                    <a:pt x="149257" y="10382"/>
                    <a:pt x="149257" y="23241"/>
                  </a:cubicBezTo>
                  <a:lnTo>
                    <a:pt x="149352" y="139637"/>
                  </a:lnTo>
                  <a:lnTo>
                    <a:pt x="34195" y="0"/>
                  </a:lnTo>
                  <a:lnTo>
                    <a:pt x="0" y="0"/>
                  </a:lnTo>
                  <a:lnTo>
                    <a:pt x="0" y="220694"/>
                  </a:lnTo>
                  <a:lnTo>
                    <a:pt x="21050" y="220694"/>
                  </a:lnTo>
                  <a:cubicBezTo>
                    <a:pt x="33909" y="220694"/>
                    <a:pt x="44291" y="210312"/>
                    <a:pt x="44291" y="197453"/>
                  </a:cubicBezTo>
                  <a:lnTo>
                    <a:pt x="44196" y="81248"/>
                  </a:lnTo>
                  <a:lnTo>
                    <a:pt x="138684" y="196120"/>
                  </a:lnTo>
                  <a:cubicBezTo>
                    <a:pt x="138684" y="196120"/>
                    <a:pt x="157163" y="220694"/>
                    <a:pt x="184214" y="220694"/>
                  </a:cubicBezTo>
                  <a:lnTo>
                    <a:pt x="193643" y="220694"/>
                  </a:lnTo>
                  <a:lnTo>
                    <a:pt x="193643" y="0"/>
                  </a:lnTo>
                  <a:lnTo>
                    <a:pt x="17249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7" name="Google Shape;537;p49"/>
            <p:cNvSpPr/>
            <p:nvPr/>
          </p:nvSpPr>
          <p:spPr>
            <a:xfrm>
              <a:off x="11982477" y="6477000"/>
              <a:ext cx="234601" cy="230695"/>
            </a:xfrm>
            <a:custGeom>
              <a:avLst/>
              <a:gdLst/>
              <a:ahLst/>
              <a:cxnLst/>
              <a:rect l="l" t="t" r="r" b="b"/>
              <a:pathLst>
                <a:path w="234601" h="230695" extrusionOk="0">
                  <a:moveTo>
                    <a:pt x="200120" y="32957"/>
                  </a:moveTo>
                  <a:cubicBezTo>
                    <a:pt x="178308" y="11430"/>
                    <a:pt x="149638" y="0"/>
                    <a:pt x="117158" y="0"/>
                  </a:cubicBezTo>
                  <a:cubicBezTo>
                    <a:pt x="84773" y="0"/>
                    <a:pt x="56102" y="11335"/>
                    <a:pt x="34195" y="32957"/>
                  </a:cubicBezTo>
                  <a:cubicBezTo>
                    <a:pt x="12097" y="54673"/>
                    <a:pt x="0" y="83915"/>
                    <a:pt x="0" y="115253"/>
                  </a:cubicBezTo>
                  <a:cubicBezTo>
                    <a:pt x="0" y="146209"/>
                    <a:pt x="12097" y="175260"/>
                    <a:pt x="34195" y="196977"/>
                  </a:cubicBezTo>
                  <a:cubicBezTo>
                    <a:pt x="56674" y="219075"/>
                    <a:pt x="85344" y="230696"/>
                    <a:pt x="117158" y="230696"/>
                  </a:cubicBezTo>
                  <a:cubicBezTo>
                    <a:pt x="148495" y="230696"/>
                    <a:pt x="177927" y="218694"/>
                    <a:pt x="199930" y="197072"/>
                  </a:cubicBezTo>
                  <a:cubicBezTo>
                    <a:pt x="222313" y="175641"/>
                    <a:pt x="234601" y="146590"/>
                    <a:pt x="234601" y="115253"/>
                  </a:cubicBezTo>
                  <a:cubicBezTo>
                    <a:pt x="234696" y="83915"/>
                    <a:pt x="222409" y="54673"/>
                    <a:pt x="200120" y="32957"/>
                  </a:cubicBezTo>
                  <a:moveTo>
                    <a:pt x="117158" y="187643"/>
                  </a:moveTo>
                  <a:cubicBezTo>
                    <a:pt x="77248" y="187643"/>
                    <a:pt x="44768" y="155162"/>
                    <a:pt x="44768" y="115253"/>
                  </a:cubicBezTo>
                  <a:cubicBezTo>
                    <a:pt x="44768" y="75248"/>
                    <a:pt x="77248" y="42767"/>
                    <a:pt x="117158" y="42767"/>
                  </a:cubicBezTo>
                  <a:cubicBezTo>
                    <a:pt x="157163" y="42767"/>
                    <a:pt x="189643" y="75248"/>
                    <a:pt x="189643" y="115253"/>
                  </a:cubicBezTo>
                  <a:cubicBezTo>
                    <a:pt x="189643" y="155162"/>
                    <a:pt x="157163" y="187643"/>
                    <a:pt x="117158" y="187643"/>
                  </a:cubicBez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8" name="Google Shape;538;p49"/>
            <p:cNvSpPr/>
            <p:nvPr/>
          </p:nvSpPr>
          <p:spPr>
            <a:xfrm>
              <a:off x="11451934" y="6756272"/>
              <a:ext cx="105155" cy="102869"/>
            </a:xfrm>
            <a:custGeom>
              <a:avLst/>
              <a:gdLst/>
              <a:ahLst/>
              <a:cxnLst/>
              <a:rect l="l" t="t" r="r" b="b"/>
              <a:pathLst>
                <a:path w="105155" h="102869" extrusionOk="0">
                  <a:moveTo>
                    <a:pt x="52578" y="102870"/>
                  </a:moveTo>
                  <a:cubicBezTo>
                    <a:pt x="21146" y="102870"/>
                    <a:pt x="0" y="82201"/>
                    <a:pt x="0" y="51530"/>
                  </a:cubicBezTo>
                  <a:cubicBezTo>
                    <a:pt x="0" y="20669"/>
                    <a:pt x="21146" y="0"/>
                    <a:pt x="52578" y="0"/>
                  </a:cubicBezTo>
                  <a:cubicBezTo>
                    <a:pt x="84010" y="0"/>
                    <a:pt x="105156" y="20669"/>
                    <a:pt x="105156" y="51530"/>
                  </a:cubicBezTo>
                  <a:cubicBezTo>
                    <a:pt x="105156" y="82201"/>
                    <a:pt x="84010" y="102870"/>
                    <a:pt x="52578" y="102870"/>
                  </a:cubicBezTo>
                  <a:moveTo>
                    <a:pt x="52578" y="4763"/>
                  </a:moveTo>
                  <a:cubicBezTo>
                    <a:pt x="24003" y="4763"/>
                    <a:pt x="4763" y="23527"/>
                    <a:pt x="4763" y="51530"/>
                  </a:cubicBezTo>
                  <a:cubicBezTo>
                    <a:pt x="4763" y="79439"/>
                    <a:pt x="24003" y="98107"/>
                    <a:pt x="52578" y="98107"/>
                  </a:cubicBezTo>
                  <a:cubicBezTo>
                    <a:pt x="81153" y="98107"/>
                    <a:pt x="100394" y="79343"/>
                    <a:pt x="100394" y="51530"/>
                  </a:cubicBezTo>
                  <a:cubicBezTo>
                    <a:pt x="100394" y="23527"/>
                    <a:pt x="81153" y="4763"/>
                    <a:pt x="52578" y="4763"/>
                  </a:cubicBezTo>
                  <a:moveTo>
                    <a:pt x="52578" y="78677"/>
                  </a:moveTo>
                  <a:cubicBezTo>
                    <a:pt x="38195" y="78677"/>
                    <a:pt x="28194" y="67532"/>
                    <a:pt x="28194" y="51530"/>
                  </a:cubicBezTo>
                  <a:cubicBezTo>
                    <a:pt x="28194" y="35433"/>
                    <a:pt x="38195" y="24289"/>
                    <a:pt x="52578" y="24289"/>
                  </a:cubicBezTo>
                  <a:cubicBezTo>
                    <a:pt x="67247" y="24289"/>
                    <a:pt x="77057" y="35243"/>
                    <a:pt x="77057" y="51530"/>
                  </a:cubicBezTo>
                  <a:cubicBezTo>
                    <a:pt x="77057" y="67532"/>
                    <a:pt x="66961" y="78677"/>
                    <a:pt x="52578" y="78677"/>
                  </a:cubicBezTo>
                  <a:moveTo>
                    <a:pt x="52578" y="28956"/>
                  </a:moveTo>
                  <a:cubicBezTo>
                    <a:pt x="40862" y="28956"/>
                    <a:pt x="32957" y="38005"/>
                    <a:pt x="32957" y="51435"/>
                  </a:cubicBezTo>
                  <a:cubicBezTo>
                    <a:pt x="32957" y="64770"/>
                    <a:pt x="40862" y="73819"/>
                    <a:pt x="52578" y="73819"/>
                  </a:cubicBezTo>
                  <a:cubicBezTo>
                    <a:pt x="64389" y="73819"/>
                    <a:pt x="72295" y="64865"/>
                    <a:pt x="72295" y="51435"/>
                  </a:cubicBezTo>
                  <a:cubicBezTo>
                    <a:pt x="72295" y="38005"/>
                    <a:pt x="64294" y="28956"/>
                    <a:pt x="52578" y="28956"/>
                  </a:cubicBez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9" name="Google Shape;539;p49"/>
            <p:cNvSpPr/>
            <p:nvPr/>
          </p:nvSpPr>
          <p:spPr>
            <a:xfrm>
              <a:off x="11565472" y="6758463"/>
              <a:ext cx="76300" cy="98583"/>
            </a:xfrm>
            <a:custGeom>
              <a:avLst/>
              <a:gdLst/>
              <a:ahLst/>
              <a:cxnLst/>
              <a:rect l="l" t="t" r="r" b="b"/>
              <a:pathLst>
                <a:path w="76300" h="98583" extrusionOk="0">
                  <a:moveTo>
                    <a:pt x="74009" y="98584"/>
                  </a:moveTo>
                  <a:lnTo>
                    <a:pt x="2381" y="98584"/>
                  </a:lnTo>
                  <a:cubicBezTo>
                    <a:pt x="1048" y="98584"/>
                    <a:pt x="0" y="97536"/>
                    <a:pt x="0" y="96203"/>
                  </a:cubicBezTo>
                  <a:lnTo>
                    <a:pt x="0" y="2381"/>
                  </a:lnTo>
                  <a:cubicBezTo>
                    <a:pt x="0" y="1048"/>
                    <a:pt x="1048" y="0"/>
                    <a:pt x="2381" y="0"/>
                  </a:cubicBezTo>
                  <a:lnTo>
                    <a:pt x="29623" y="0"/>
                  </a:lnTo>
                  <a:cubicBezTo>
                    <a:pt x="30956" y="0"/>
                    <a:pt x="32004" y="1048"/>
                    <a:pt x="32004" y="2381"/>
                  </a:cubicBezTo>
                  <a:lnTo>
                    <a:pt x="32004" y="70295"/>
                  </a:lnTo>
                  <a:lnTo>
                    <a:pt x="73914" y="70295"/>
                  </a:lnTo>
                  <a:cubicBezTo>
                    <a:pt x="75248" y="70295"/>
                    <a:pt x="76295" y="71342"/>
                    <a:pt x="76295" y="72676"/>
                  </a:cubicBezTo>
                  <a:lnTo>
                    <a:pt x="76295" y="96203"/>
                  </a:lnTo>
                  <a:cubicBezTo>
                    <a:pt x="76391" y="97536"/>
                    <a:pt x="75248" y="98584"/>
                    <a:pt x="74009" y="98584"/>
                  </a:cubicBezTo>
                  <a:moveTo>
                    <a:pt x="4763" y="93821"/>
                  </a:moveTo>
                  <a:lnTo>
                    <a:pt x="71628" y="93821"/>
                  </a:lnTo>
                  <a:lnTo>
                    <a:pt x="71628" y="75057"/>
                  </a:lnTo>
                  <a:lnTo>
                    <a:pt x="29718" y="75057"/>
                  </a:lnTo>
                  <a:cubicBezTo>
                    <a:pt x="28385" y="75057"/>
                    <a:pt x="27337" y="74009"/>
                    <a:pt x="27337" y="72676"/>
                  </a:cubicBezTo>
                  <a:lnTo>
                    <a:pt x="27337" y="4763"/>
                  </a:lnTo>
                  <a:lnTo>
                    <a:pt x="4858" y="4763"/>
                  </a:lnTo>
                  <a:lnTo>
                    <a:pt x="4858" y="9382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0" name="Google Shape;540;p49"/>
            <p:cNvSpPr/>
            <p:nvPr/>
          </p:nvSpPr>
          <p:spPr>
            <a:xfrm>
              <a:off x="11653483" y="6758463"/>
              <a:ext cx="90392" cy="98583"/>
            </a:xfrm>
            <a:custGeom>
              <a:avLst/>
              <a:gdLst/>
              <a:ahLst/>
              <a:cxnLst/>
              <a:rect l="l" t="t" r="r" b="b"/>
              <a:pathLst>
                <a:path w="90392" h="98583" extrusionOk="0">
                  <a:moveTo>
                    <a:pt x="88011" y="98584"/>
                  </a:moveTo>
                  <a:lnTo>
                    <a:pt x="61246" y="98584"/>
                  </a:lnTo>
                  <a:cubicBezTo>
                    <a:pt x="59912" y="98584"/>
                    <a:pt x="58865" y="97536"/>
                    <a:pt x="58865" y="96203"/>
                  </a:cubicBezTo>
                  <a:lnTo>
                    <a:pt x="58865" y="67342"/>
                  </a:lnTo>
                  <a:lnTo>
                    <a:pt x="31814" y="67342"/>
                  </a:lnTo>
                  <a:lnTo>
                    <a:pt x="31814" y="96203"/>
                  </a:lnTo>
                  <a:cubicBezTo>
                    <a:pt x="31814" y="97536"/>
                    <a:pt x="30766" y="98584"/>
                    <a:pt x="29432" y="98584"/>
                  </a:cubicBezTo>
                  <a:lnTo>
                    <a:pt x="2381" y="98584"/>
                  </a:lnTo>
                  <a:cubicBezTo>
                    <a:pt x="1048" y="98584"/>
                    <a:pt x="0" y="97536"/>
                    <a:pt x="0" y="96203"/>
                  </a:cubicBezTo>
                  <a:lnTo>
                    <a:pt x="0" y="2381"/>
                  </a:lnTo>
                  <a:cubicBezTo>
                    <a:pt x="0" y="1048"/>
                    <a:pt x="1048" y="0"/>
                    <a:pt x="2381" y="0"/>
                  </a:cubicBezTo>
                  <a:lnTo>
                    <a:pt x="29432" y="0"/>
                  </a:lnTo>
                  <a:cubicBezTo>
                    <a:pt x="30766" y="0"/>
                    <a:pt x="31814" y="1048"/>
                    <a:pt x="31814" y="2381"/>
                  </a:cubicBezTo>
                  <a:lnTo>
                    <a:pt x="31814" y="40291"/>
                  </a:lnTo>
                  <a:lnTo>
                    <a:pt x="58865" y="40291"/>
                  </a:lnTo>
                  <a:lnTo>
                    <a:pt x="58865" y="2381"/>
                  </a:lnTo>
                  <a:cubicBezTo>
                    <a:pt x="58865" y="1048"/>
                    <a:pt x="59912" y="0"/>
                    <a:pt x="61246" y="0"/>
                  </a:cubicBezTo>
                  <a:lnTo>
                    <a:pt x="88011" y="0"/>
                  </a:lnTo>
                  <a:cubicBezTo>
                    <a:pt x="89345" y="0"/>
                    <a:pt x="90392" y="1048"/>
                    <a:pt x="90392" y="2381"/>
                  </a:cubicBezTo>
                  <a:lnTo>
                    <a:pt x="90392" y="96203"/>
                  </a:lnTo>
                  <a:cubicBezTo>
                    <a:pt x="90392" y="97536"/>
                    <a:pt x="89249" y="98584"/>
                    <a:pt x="88011" y="98584"/>
                  </a:cubicBezTo>
                  <a:moveTo>
                    <a:pt x="63627" y="93821"/>
                  </a:moveTo>
                  <a:lnTo>
                    <a:pt x="85630" y="93821"/>
                  </a:lnTo>
                  <a:lnTo>
                    <a:pt x="85630" y="4763"/>
                  </a:lnTo>
                  <a:lnTo>
                    <a:pt x="63627" y="4763"/>
                  </a:lnTo>
                  <a:lnTo>
                    <a:pt x="63627" y="42672"/>
                  </a:lnTo>
                  <a:cubicBezTo>
                    <a:pt x="63627" y="44005"/>
                    <a:pt x="62579" y="45053"/>
                    <a:pt x="61246" y="45053"/>
                  </a:cubicBezTo>
                  <a:lnTo>
                    <a:pt x="29432" y="45053"/>
                  </a:lnTo>
                  <a:cubicBezTo>
                    <a:pt x="28099" y="45053"/>
                    <a:pt x="27051" y="44005"/>
                    <a:pt x="27051" y="42672"/>
                  </a:cubicBezTo>
                  <a:lnTo>
                    <a:pt x="27051" y="4763"/>
                  </a:lnTo>
                  <a:lnTo>
                    <a:pt x="4763" y="4763"/>
                  </a:lnTo>
                  <a:lnTo>
                    <a:pt x="4763" y="93821"/>
                  </a:lnTo>
                  <a:lnTo>
                    <a:pt x="27051" y="93821"/>
                  </a:lnTo>
                  <a:lnTo>
                    <a:pt x="27051" y="64960"/>
                  </a:lnTo>
                  <a:cubicBezTo>
                    <a:pt x="27051" y="63627"/>
                    <a:pt x="28099" y="62579"/>
                    <a:pt x="29432" y="62579"/>
                  </a:cubicBezTo>
                  <a:lnTo>
                    <a:pt x="61246" y="62579"/>
                  </a:lnTo>
                  <a:cubicBezTo>
                    <a:pt x="62579" y="62579"/>
                    <a:pt x="63627" y="63627"/>
                    <a:pt x="63627" y="64960"/>
                  </a:cubicBezTo>
                  <a:lnTo>
                    <a:pt x="63627" y="9382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1" name="Google Shape;541;p49"/>
            <p:cNvSpPr/>
            <p:nvPr/>
          </p:nvSpPr>
          <p:spPr>
            <a:xfrm>
              <a:off x="11747316" y="6758178"/>
              <a:ext cx="110245" cy="98869"/>
            </a:xfrm>
            <a:custGeom>
              <a:avLst/>
              <a:gdLst/>
              <a:ahLst/>
              <a:cxnLst/>
              <a:rect l="l" t="t" r="r" b="b"/>
              <a:pathLst>
                <a:path w="110245" h="98869" extrusionOk="0">
                  <a:moveTo>
                    <a:pt x="107717" y="98870"/>
                  </a:moveTo>
                  <a:lnTo>
                    <a:pt x="78666" y="98870"/>
                  </a:lnTo>
                  <a:cubicBezTo>
                    <a:pt x="77713" y="98870"/>
                    <a:pt x="76856" y="98298"/>
                    <a:pt x="76475" y="97441"/>
                  </a:cubicBezTo>
                  <a:lnTo>
                    <a:pt x="71236" y="85439"/>
                  </a:lnTo>
                  <a:lnTo>
                    <a:pt x="38661" y="85439"/>
                  </a:lnTo>
                  <a:lnTo>
                    <a:pt x="33422" y="97441"/>
                  </a:lnTo>
                  <a:cubicBezTo>
                    <a:pt x="33041" y="98298"/>
                    <a:pt x="32184" y="98870"/>
                    <a:pt x="31231" y="98870"/>
                  </a:cubicBezTo>
                  <a:lnTo>
                    <a:pt x="2370" y="98870"/>
                  </a:lnTo>
                  <a:cubicBezTo>
                    <a:pt x="1513" y="98870"/>
                    <a:pt x="751" y="98489"/>
                    <a:pt x="370" y="97726"/>
                  </a:cubicBezTo>
                  <a:cubicBezTo>
                    <a:pt x="-106" y="97060"/>
                    <a:pt x="-106" y="96202"/>
                    <a:pt x="275" y="95441"/>
                  </a:cubicBezTo>
                  <a:lnTo>
                    <a:pt x="45519" y="1333"/>
                  </a:lnTo>
                  <a:cubicBezTo>
                    <a:pt x="45900" y="476"/>
                    <a:pt x="46757" y="0"/>
                    <a:pt x="47709" y="0"/>
                  </a:cubicBezTo>
                  <a:lnTo>
                    <a:pt x="62378" y="0"/>
                  </a:lnTo>
                  <a:cubicBezTo>
                    <a:pt x="63330" y="0"/>
                    <a:pt x="64092" y="476"/>
                    <a:pt x="64569" y="1333"/>
                  </a:cubicBezTo>
                  <a:lnTo>
                    <a:pt x="110003" y="95441"/>
                  </a:lnTo>
                  <a:cubicBezTo>
                    <a:pt x="110384" y="96202"/>
                    <a:pt x="110289" y="97060"/>
                    <a:pt x="109908" y="97726"/>
                  </a:cubicBezTo>
                  <a:cubicBezTo>
                    <a:pt x="109241" y="98393"/>
                    <a:pt x="108479" y="98870"/>
                    <a:pt x="107717" y="98870"/>
                  </a:cubicBezTo>
                  <a:moveTo>
                    <a:pt x="80190" y="94107"/>
                  </a:moveTo>
                  <a:lnTo>
                    <a:pt x="103812" y="94107"/>
                  </a:lnTo>
                  <a:lnTo>
                    <a:pt x="60663" y="4763"/>
                  </a:lnTo>
                  <a:lnTo>
                    <a:pt x="49043" y="4763"/>
                  </a:lnTo>
                  <a:lnTo>
                    <a:pt x="6085" y="94107"/>
                  </a:lnTo>
                  <a:lnTo>
                    <a:pt x="29612" y="94107"/>
                  </a:lnTo>
                  <a:lnTo>
                    <a:pt x="34851" y="82105"/>
                  </a:lnTo>
                  <a:cubicBezTo>
                    <a:pt x="35232" y="81248"/>
                    <a:pt x="36089" y="80677"/>
                    <a:pt x="37041" y="80677"/>
                  </a:cubicBezTo>
                  <a:lnTo>
                    <a:pt x="72760" y="80677"/>
                  </a:lnTo>
                  <a:cubicBezTo>
                    <a:pt x="73713" y="80677"/>
                    <a:pt x="74570" y="81248"/>
                    <a:pt x="74951" y="82105"/>
                  </a:cubicBezTo>
                  <a:lnTo>
                    <a:pt x="80190" y="94107"/>
                  </a:lnTo>
                  <a:close/>
                  <a:moveTo>
                    <a:pt x="64950" y="64865"/>
                  </a:moveTo>
                  <a:lnTo>
                    <a:pt x="44947" y="64865"/>
                  </a:lnTo>
                  <a:cubicBezTo>
                    <a:pt x="44185" y="64865"/>
                    <a:pt x="43423" y="64484"/>
                    <a:pt x="42947" y="63818"/>
                  </a:cubicBezTo>
                  <a:cubicBezTo>
                    <a:pt x="42471" y="63151"/>
                    <a:pt x="42375" y="62389"/>
                    <a:pt x="42661" y="61627"/>
                  </a:cubicBezTo>
                  <a:lnTo>
                    <a:pt x="52662" y="35814"/>
                  </a:lnTo>
                  <a:cubicBezTo>
                    <a:pt x="53329" y="34004"/>
                    <a:pt x="56377" y="34004"/>
                    <a:pt x="57139" y="35814"/>
                  </a:cubicBezTo>
                  <a:lnTo>
                    <a:pt x="67140" y="61627"/>
                  </a:lnTo>
                  <a:cubicBezTo>
                    <a:pt x="67426" y="62389"/>
                    <a:pt x="67331" y="63151"/>
                    <a:pt x="66855" y="63818"/>
                  </a:cubicBezTo>
                  <a:cubicBezTo>
                    <a:pt x="66474" y="64484"/>
                    <a:pt x="65712" y="64865"/>
                    <a:pt x="64950" y="64865"/>
                  </a:cubicBezTo>
                  <a:moveTo>
                    <a:pt x="48471" y="60103"/>
                  </a:moveTo>
                  <a:lnTo>
                    <a:pt x="61521" y="60103"/>
                  </a:lnTo>
                  <a:lnTo>
                    <a:pt x="55044" y="43244"/>
                  </a:lnTo>
                  <a:lnTo>
                    <a:pt x="48471" y="60103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2" name="Google Shape;542;p49"/>
            <p:cNvSpPr/>
            <p:nvPr/>
          </p:nvSpPr>
          <p:spPr>
            <a:xfrm>
              <a:off x="11895323" y="6760749"/>
              <a:ext cx="87058" cy="93916"/>
            </a:xfrm>
            <a:custGeom>
              <a:avLst/>
              <a:gdLst/>
              <a:ahLst/>
              <a:cxnLst/>
              <a:rect l="l" t="t" r="r" b="b"/>
              <a:pathLst>
                <a:path w="87058" h="93916" extrusionOk="0">
                  <a:moveTo>
                    <a:pt x="0" y="0"/>
                  </a:moveTo>
                  <a:lnTo>
                    <a:pt x="39815" y="0"/>
                  </a:lnTo>
                  <a:cubicBezTo>
                    <a:pt x="69152" y="0"/>
                    <a:pt x="87058" y="15526"/>
                    <a:pt x="87058" y="45815"/>
                  </a:cubicBezTo>
                  <a:cubicBezTo>
                    <a:pt x="87058" y="75628"/>
                    <a:pt x="71056" y="93917"/>
                    <a:pt x="39910" y="93917"/>
                  </a:cubicBezTo>
                  <a:lnTo>
                    <a:pt x="0" y="93917"/>
                  </a:lnTo>
                  <a:lnTo>
                    <a:pt x="0" y="0"/>
                  </a:lnTo>
                  <a:close/>
                  <a:moveTo>
                    <a:pt x="40291" y="70104"/>
                  </a:moveTo>
                  <a:cubicBezTo>
                    <a:pt x="51911" y="70104"/>
                    <a:pt x="58960" y="60960"/>
                    <a:pt x="58960" y="45910"/>
                  </a:cubicBezTo>
                  <a:cubicBezTo>
                    <a:pt x="58960" y="32194"/>
                    <a:pt x="51626" y="23813"/>
                    <a:pt x="39815" y="23813"/>
                  </a:cubicBezTo>
                  <a:lnTo>
                    <a:pt x="26480" y="23813"/>
                  </a:lnTo>
                  <a:lnTo>
                    <a:pt x="26480" y="70104"/>
                  </a:lnTo>
                  <a:lnTo>
                    <a:pt x="40291" y="70104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3" name="Google Shape;543;p49"/>
            <p:cNvSpPr/>
            <p:nvPr/>
          </p:nvSpPr>
          <p:spPr>
            <a:xfrm>
              <a:off x="11994193" y="6760749"/>
              <a:ext cx="75342" cy="93916"/>
            </a:xfrm>
            <a:custGeom>
              <a:avLst/>
              <a:gdLst/>
              <a:ahLst/>
              <a:cxnLst/>
              <a:rect l="l" t="t" r="r" b="b"/>
              <a:pathLst>
                <a:path w="75342" h="93916" extrusionOk="0">
                  <a:moveTo>
                    <a:pt x="0" y="0"/>
                  </a:moveTo>
                  <a:lnTo>
                    <a:pt x="72580" y="0"/>
                  </a:lnTo>
                  <a:lnTo>
                    <a:pt x="72580" y="22289"/>
                  </a:lnTo>
                  <a:lnTo>
                    <a:pt x="26479" y="22289"/>
                  </a:lnTo>
                  <a:lnTo>
                    <a:pt x="26479" y="37338"/>
                  </a:lnTo>
                  <a:lnTo>
                    <a:pt x="64294" y="37338"/>
                  </a:lnTo>
                  <a:lnTo>
                    <a:pt x="64294" y="58865"/>
                  </a:lnTo>
                  <a:lnTo>
                    <a:pt x="26479" y="58865"/>
                  </a:lnTo>
                  <a:lnTo>
                    <a:pt x="26479" y="71628"/>
                  </a:lnTo>
                  <a:lnTo>
                    <a:pt x="75343" y="71628"/>
                  </a:lnTo>
                  <a:lnTo>
                    <a:pt x="75343" y="93917"/>
                  </a:lnTo>
                  <a:lnTo>
                    <a:pt x="0" y="93917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4" name="Google Shape;544;p49"/>
            <p:cNvSpPr/>
            <p:nvPr/>
          </p:nvSpPr>
          <p:spPr>
            <a:xfrm>
              <a:off x="12113446" y="6760749"/>
              <a:ext cx="88677" cy="93916"/>
            </a:xfrm>
            <a:custGeom>
              <a:avLst/>
              <a:gdLst/>
              <a:ahLst/>
              <a:cxnLst/>
              <a:rect l="l" t="t" r="r" b="b"/>
              <a:pathLst>
                <a:path w="88677" h="93916" extrusionOk="0">
                  <a:moveTo>
                    <a:pt x="88678" y="0"/>
                  </a:moveTo>
                  <a:lnTo>
                    <a:pt x="88678" y="93917"/>
                  </a:lnTo>
                  <a:lnTo>
                    <a:pt x="75914" y="93917"/>
                  </a:lnTo>
                  <a:lnTo>
                    <a:pt x="26860" y="48196"/>
                  </a:lnTo>
                  <a:lnTo>
                    <a:pt x="26860" y="93917"/>
                  </a:lnTo>
                  <a:lnTo>
                    <a:pt x="0" y="93917"/>
                  </a:lnTo>
                  <a:lnTo>
                    <a:pt x="0" y="0"/>
                  </a:lnTo>
                  <a:lnTo>
                    <a:pt x="12859" y="0"/>
                  </a:lnTo>
                  <a:lnTo>
                    <a:pt x="62103" y="45529"/>
                  </a:lnTo>
                  <a:lnTo>
                    <a:pt x="6210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5" name="Google Shape;545;p49"/>
            <p:cNvSpPr/>
            <p:nvPr/>
          </p:nvSpPr>
          <p:spPr>
            <a:xfrm>
              <a:off x="12211363" y="6758654"/>
              <a:ext cx="100393" cy="98107"/>
            </a:xfrm>
            <a:custGeom>
              <a:avLst/>
              <a:gdLst/>
              <a:ahLst/>
              <a:cxnLst/>
              <a:rect l="l" t="t" r="r" b="b"/>
              <a:pathLst>
                <a:path w="100393" h="98107" extrusionOk="0">
                  <a:moveTo>
                    <a:pt x="0" y="49149"/>
                  </a:moveTo>
                  <a:cubicBezTo>
                    <a:pt x="0" y="20288"/>
                    <a:pt x="19717" y="0"/>
                    <a:pt x="50197" y="0"/>
                  </a:cubicBezTo>
                  <a:cubicBezTo>
                    <a:pt x="80677" y="0"/>
                    <a:pt x="100394" y="20288"/>
                    <a:pt x="100394" y="49149"/>
                  </a:cubicBezTo>
                  <a:cubicBezTo>
                    <a:pt x="100394" y="77915"/>
                    <a:pt x="80677" y="98107"/>
                    <a:pt x="50197" y="98107"/>
                  </a:cubicBezTo>
                  <a:cubicBezTo>
                    <a:pt x="19717" y="98107"/>
                    <a:pt x="0" y="77915"/>
                    <a:pt x="0" y="49149"/>
                  </a:cubicBezTo>
                  <a:moveTo>
                    <a:pt x="72295" y="49149"/>
                  </a:moveTo>
                  <a:cubicBezTo>
                    <a:pt x="72295" y="34385"/>
                    <a:pt x="63532" y="24289"/>
                    <a:pt x="50197" y="24289"/>
                  </a:cubicBezTo>
                  <a:cubicBezTo>
                    <a:pt x="37052" y="24289"/>
                    <a:pt x="28194" y="34385"/>
                    <a:pt x="28194" y="49149"/>
                  </a:cubicBezTo>
                  <a:cubicBezTo>
                    <a:pt x="28194" y="63818"/>
                    <a:pt x="36957" y="73914"/>
                    <a:pt x="50197" y="73914"/>
                  </a:cubicBezTo>
                  <a:cubicBezTo>
                    <a:pt x="63437" y="73914"/>
                    <a:pt x="72295" y="63818"/>
                    <a:pt x="72295" y="49149"/>
                  </a:cubicBez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6" name="Google Shape;546;p49"/>
            <p:cNvSpPr/>
            <p:nvPr/>
          </p:nvSpPr>
          <p:spPr>
            <a:xfrm>
              <a:off x="12306136" y="6760749"/>
              <a:ext cx="97059" cy="94678"/>
            </a:xfrm>
            <a:custGeom>
              <a:avLst/>
              <a:gdLst/>
              <a:ahLst/>
              <a:cxnLst/>
              <a:rect l="l" t="t" r="r" b="b"/>
              <a:pathLst>
                <a:path w="97059" h="94678" extrusionOk="0">
                  <a:moveTo>
                    <a:pt x="97060" y="0"/>
                  </a:moveTo>
                  <a:lnTo>
                    <a:pt x="55055" y="94678"/>
                  </a:lnTo>
                  <a:lnTo>
                    <a:pt x="41339" y="94678"/>
                  </a:lnTo>
                  <a:lnTo>
                    <a:pt x="0" y="0"/>
                  </a:lnTo>
                  <a:lnTo>
                    <a:pt x="29528" y="0"/>
                  </a:lnTo>
                  <a:lnTo>
                    <a:pt x="48387" y="49340"/>
                  </a:lnTo>
                  <a:lnTo>
                    <a:pt x="6705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7" name="Google Shape;547;p49"/>
            <p:cNvSpPr/>
            <p:nvPr/>
          </p:nvSpPr>
          <p:spPr>
            <a:xfrm>
              <a:off x="12397481" y="6758654"/>
              <a:ext cx="100393" cy="98107"/>
            </a:xfrm>
            <a:custGeom>
              <a:avLst/>
              <a:gdLst/>
              <a:ahLst/>
              <a:cxnLst/>
              <a:rect l="l" t="t" r="r" b="b"/>
              <a:pathLst>
                <a:path w="100393" h="98107" extrusionOk="0">
                  <a:moveTo>
                    <a:pt x="0" y="49149"/>
                  </a:moveTo>
                  <a:cubicBezTo>
                    <a:pt x="0" y="20288"/>
                    <a:pt x="19717" y="0"/>
                    <a:pt x="50197" y="0"/>
                  </a:cubicBezTo>
                  <a:cubicBezTo>
                    <a:pt x="80677" y="0"/>
                    <a:pt x="100394" y="20288"/>
                    <a:pt x="100394" y="49149"/>
                  </a:cubicBezTo>
                  <a:cubicBezTo>
                    <a:pt x="100394" y="77915"/>
                    <a:pt x="80677" y="98107"/>
                    <a:pt x="50197" y="98107"/>
                  </a:cubicBezTo>
                  <a:cubicBezTo>
                    <a:pt x="19621" y="98107"/>
                    <a:pt x="0" y="77915"/>
                    <a:pt x="0" y="49149"/>
                  </a:cubicBezTo>
                  <a:moveTo>
                    <a:pt x="72295" y="49149"/>
                  </a:moveTo>
                  <a:cubicBezTo>
                    <a:pt x="72295" y="34385"/>
                    <a:pt x="63532" y="24289"/>
                    <a:pt x="50197" y="24289"/>
                  </a:cubicBezTo>
                  <a:cubicBezTo>
                    <a:pt x="37052" y="24289"/>
                    <a:pt x="28194" y="34385"/>
                    <a:pt x="28194" y="49149"/>
                  </a:cubicBezTo>
                  <a:cubicBezTo>
                    <a:pt x="28194" y="63818"/>
                    <a:pt x="36957" y="73914"/>
                    <a:pt x="50197" y="73914"/>
                  </a:cubicBezTo>
                  <a:cubicBezTo>
                    <a:pt x="63436" y="73914"/>
                    <a:pt x="72295" y="63818"/>
                    <a:pt x="72295" y="49149"/>
                  </a:cubicBez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</p:grpSp>
      <p:cxnSp>
        <p:nvCxnSpPr>
          <p:cNvPr id="548" name="Google Shape;548;p49"/>
          <p:cNvCxnSpPr/>
          <p:nvPr/>
        </p:nvCxnSpPr>
        <p:spPr>
          <a:xfrm>
            <a:off x="393700" y="6716841"/>
            <a:ext cx="10622643" cy="0"/>
          </a:xfrm>
          <a:prstGeom prst="straightConnector1">
            <a:avLst/>
          </a:prstGeom>
          <a:noFill/>
          <a:ln w="12700" cap="flat" cmpd="sng">
            <a:solidFill>
              <a:srgbClr val="3F3F3F"/>
            </a:solidFill>
            <a:prstDash val="solid"/>
            <a:miter lim="800000"/>
            <a:headEnd type="none" w="sm" len="sm"/>
            <a:tailEnd type="none" w="sm" len="sm"/>
          </a:ln>
        </p:spPr>
      </p:cxnSp>
      <p:grpSp>
        <p:nvGrpSpPr>
          <p:cNvPr id="549" name="Google Shape;549;p49"/>
          <p:cNvGrpSpPr/>
          <p:nvPr/>
        </p:nvGrpSpPr>
        <p:grpSpPr>
          <a:xfrm>
            <a:off x="6946357" y="629917"/>
            <a:ext cx="7405186" cy="4018285"/>
            <a:chOff x="652271" y="479106"/>
            <a:chExt cx="10886599" cy="5907406"/>
          </a:xfrm>
        </p:grpSpPr>
        <p:sp>
          <p:nvSpPr>
            <p:cNvPr id="550" name="Google Shape;550;p49"/>
            <p:cNvSpPr/>
            <p:nvPr/>
          </p:nvSpPr>
          <p:spPr>
            <a:xfrm>
              <a:off x="652271" y="479106"/>
              <a:ext cx="10886599" cy="5907405"/>
            </a:xfrm>
            <a:custGeom>
              <a:avLst/>
              <a:gdLst/>
              <a:ahLst/>
              <a:cxnLst/>
              <a:rect l="l" t="t" r="r" b="b"/>
              <a:pathLst>
                <a:path w="10886599" h="5907405" extrusionOk="0">
                  <a:moveTo>
                    <a:pt x="329089" y="860298"/>
                  </a:moveTo>
                  <a:lnTo>
                    <a:pt x="0" y="1701451"/>
                  </a:lnTo>
                  <a:lnTo>
                    <a:pt x="37243" y="2542604"/>
                  </a:lnTo>
                  <a:lnTo>
                    <a:pt x="399002" y="3383852"/>
                  </a:lnTo>
                  <a:lnTo>
                    <a:pt x="1068324" y="4225004"/>
                  </a:lnTo>
                  <a:lnTo>
                    <a:pt x="1842326" y="4935665"/>
                  </a:lnTo>
                  <a:lnTo>
                    <a:pt x="2498503" y="5436870"/>
                  </a:lnTo>
                  <a:lnTo>
                    <a:pt x="3339656" y="5879402"/>
                  </a:lnTo>
                  <a:lnTo>
                    <a:pt x="3922681" y="5802726"/>
                  </a:lnTo>
                  <a:lnTo>
                    <a:pt x="4460653" y="5481352"/>
                  </a:lnTo>
                  <a:lnTo>
                    <a:pt x="4904137" y="5152168"/>
                  </a:lnTo>
                  <a:lnTo>
                    <a:pt x="5151882" y="4952429"/>
                  </a:lnTo>
                  <a:lnTo>
                    <a:pt x="4831366" y="4606386"/>
                  </a:lnTo>
                  <a:lnTo>
                    <a:pt x="4591336" y="4316063"/>
                  </a:lnTo>
                  <a:lnTo>
                    <a:pt x="4180904" y="4633246"/>
                  </a:lnTo>
                  <a:lnTo>
                    <a:pt x="3702368" y="4951572"/>
                  </a:lnTo>
                  <a:lnTo>
                    <a:pt x="3543110" y="5003578"/>
                  </a:lnTo>
                  <a:lnTo>
                    <a:pt x="3339656" y="4980147"/>
                  </a:lnTo>
                  <a:lnTo>
                    <a:pt x="2649093" y="4513326"/>
                  </a:lnTo>
                  <a:lnTo>
                    <a:pt x="1979009" y="3950113"/>
                  </a:lnTo>
                  <a:lnTo>
                    <a:pt x="1469327" y="3421571"/>
                  </a:lnTo>
                  <a:lnTo>
                    <a:pt x="1016318" y="2757392"/>
                  </a:lnTo>
                  <a:lnTo>
                    <a:pt x="852107" y="2291810"/>
                  </a:lnTo>
                  <a:lnTo>
                    <a:pt x="831247" y="1896237"/>
                  </a:lnTo>
                  <a:lnTo>
                    <a:pt x="941927" y="1491425"/>
                  </a:lnTo>
                  <a:lnTo>
                    <a:pt x="1265396" y="1084802"/>
                  </a:lnTo>
                  <a:lnTo>
                    <a:pt x="1714214" y="873443"/>
                  </a:lnTo>
                  <a:lnTo>
                    <a:pt x="2219801" y="876205"/>
                  </a:lnTo>
                  <a:lnTo>
                    <a:pt x="2669953" y="1069277"/>
                  </a:lnTo>
                  <a:lnTo>
                    <a:pt x="3238310" y="1578293"/>
                  </a:lnTo>
                  <a:lnTo>
                    <a:pt x="3586448" y="2049971"/>
                  </a:lnTo>
                  <a:lnTo>
                    <a:pt x="3948684" y="2656332"/>
                  </a:lnTo>
                  <a:lnTo>
                    <a:pt x="4251675" y="3190780"/>
                  </a:lnTo>
                  <a:lnTo>
                    <a:pt x="4628579" y="3783711"/>
                  </a:lnTo>
                  <a:lnTo>
                    <a:pt x="5151882" y="4447223"/>
                  </a:lnTo>
                  <a:lnTo>
                    <a:pt x="5564124" y="4858227"/>
                  </a:lnTo>
                  <a:lnTo>
                    <a:pt x="6288786" y="5430965"/>
                  </a:lnTo>
                  <a:lnTo>
                    <a:pt x="6953631" y="5833300"/>
                  </a:lnTo>
                  <a:lnTo>
                    <a:pt x="7245287" y="5907405"/>
                  </a:lnTo>
                  <a:lnTo>
                    <a:pt x="7623810" y="5864162"/>
                  </a:lnTo>
                  <a:lnTo>
                    <a:pt x="8300466" y="5479923"/>
                  </a:lnTo>
                  <a:lnTo>
                    <a:pt x="8942260" y="5005198"/>
                  </a:lnTo>
                  <a:lnTo>
                    <a:pt x="9548432" y="4494181"/>
                  </a:lnTo>
                  <a:lnTo>
                    <a:pt x="10129551" y="3896296"/>
                  </a:lnTo>
                  <a:lnTo>
                    <a:pt x="10630852" y="3150870"/>
                  </a:lnTo>
                  <a:lnTo>
                    <a:pt x="10886599" y="2365629"/>
                  </a:lnTo>
                  <a:lnTo>
                    <a:pt x="10883265" y="1701451"/>
                  </a:lnTo>
                  <a:lnTo>
                    <a:pt x="10673144" y="1074611"/>
                  </a:lnTo>
                  <a:lnTo>
                    <a:pt x="10273760" y="551974"/>
                  </a:lnTo>
                  <a:lnTo>
                    <a:pt x="9559671" y="125254"/>
                  </a:lnTo>
                  <a:lnTo>
                    <a:pt x="8921020" y="20193"/>
                  </a:lnTo>
                  <a:lnTo>
                    <a:pt x="8311229" y="112300"/>
                  </a:lnTo>
                  <a:lnTo>
                    <a:pt x="7716393" y="393002"/>
                  </a:lnTo>
                  <a:lnTo>
                    <a:pt x="7331012" y="683705"/>
                  </a:lnTo>
                  <a:lnTo>
                    <a:pt x="7128415" y="849916"/>
                  </a:lnTo>
                  <a:lnTo>
                    <a:pt x="7306152" y="1257491"/>
                  </a:lnTo>
                  <a:lnTo>
                    <a:pt x="7405974" y="1724025"/>
                  </a:lnTo>
                  <a:lnTo>
                    <a:pt x="7950518" y="1271969"/>
                  </a:lnTo>
                  <a:lnTo>
                    <a:pt x="8413623" y="977456"/>
                  </a:lnTo>
                  <a:lnTo>
                    <a:pt x="8834342" y="871442"/>
                  </a:lnTo>
                  <a:lnTo>
                    <a:pt x="9228106" y="908780"/>
                  </a:lnTo>
                  <a:lnTo>
                    <a:pt x="9670828" y="1148906"/>
                  </a:lnTo>
                  <a:lnTo>
                    <a:pt x="9963913" y="1553623"/>
                  </a:lnTo>
                  <a:lnTo>
                    <a:pt x="10059163" y="2122075"/>
                  </a:lnTo>
                  <a:lnTo>
                    <a:pt x="9867043" y="2777966"/>
                  </a:lnTo>
                  <a:lnTo>
                    <a:pt x="9451086" y="3383852"/>
                  </a:lnTo>
                  <a:lnTo>
                    <a:pt x="8884825" y="3965925"/>
                  </a:lnTo>
                  <a:lnTo>
                    <a:pt x="8320374" y="4440555"/>
                  </a:lnTo>
                  <a:lnTo>
                    <a:pt x="7739253" y="4864037"/>
                  </a:lnTo>
                  <a:lnTo>
                    <a:pt x="7493984" y="4990053"/>
                  </a:lnTo>
                  <a:lnTo>
                    <a:pt x="7292340" y="5009388"/>
                  </a:lnTo>
                  <a:lnTo>
                    <a:pt x="6826854" y="4769644"/>
                  </a:lnTo>
                  <a:lnTo>
                    <a:pt x="6279261" y="4353687"/>
                  </a:lnTo>
                  <a:lnTo>
                    <a:pt x="5752815" y="3855911"/>
                  </a:lnTo>
                  <a:lnTo>
                    <a:pt x="5325904" y="3316891"/>
                  </a:lnTo>
                  <a:lnTo>
                    <a:pt x="4947095" y="2717959"/>
                  </a:lnTo>
                  <a:lnTo>
                    <a:pt x="4615815" y="2122075"/>
                  </a:lnTo>
                  <a:lnTo>
                    <a:pt x="4308253" y="1609820"/>
                  </a:lnTo>
                  <a:lnTo>
                    <a:pt x="3943064" y="1110710"/>
                  </a:lnTo>
                  <a:lnTo>
                    <a:pt x="3389186" y="543020"/>
                  </a:lnTo>
                  <a:lnTo>
                    <a:pt x="2664714" y="118110"/>
                  </a:lnTo>
                  <a:lnTo>
                    <a:pt x="1982343" y="0"/>
                  </a:lnTo>
                  <a:lnTo>
                    <a:pt x="1475137" y="56102"/>
                  </a:lnTo>
                  <a:lnTo>
                    <a:pt x="783622" y="387287"/>
                  </a:lnTo>
                  <a:close/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1" name="Google Shape;551;p49"/>
            <p:cNvSpPr/>
            <p:nvPr/>
          </p:nvSpPr>
          <p:spPr>
            <a:xfrm>
              <a:off x="4421028" y="492632"/>
              <a:ext cx="3298507" cy="3882770"/>
            </a:xfrm>
            <a:custGeom>
              <a:avLst/>
              <a:gdLst/>
              <a:ahLst/>
              <a:cxnLst/>
              <a:rect l="l" t="t" r="r" b="b"/>
              <a:pathLst>
                <a:path w="3298507" h="3882770" extrusionOk="0">
                  <a:moveTo>
                    <a:pt x="0" y="418910"/>
                  </a:moveTo>
                  <a:lnTo>
                    <a:pt x="567023" y="1067276"/>
                  </a:lnTo>
                  <a:lnTo>
                    <a:pt x="1006221" y="872776"/>
                  </a:lnTo>
                  <a:lnTo>
                    <a:pt x="1551718" y="864870"/>
                  </a:lnTo>
                  <a:lnTo>
                    <a:pt x="1997298" y="1067276"/>
                  </a:lnTo>
                  <a:lnTo>
                    <a:pt x="2351151" y="1504569"/>
                  </a:lnTo>
                  <a:lnTo>
                    <a:pt x="2450592" y="2009394"/>
                  </a:lnTo>
                  <a:lnTo>
                    <a:pt x="2358866" y="2529078"/>
                  </a:lnTo>
                  <a:lnTo>
                    <a:pt x="2150935" y="2967419"/>
                  </a:lnTo>
                  <a:lnTo>
                    <a:pt x="1934908" y="3254502"/>
                  </a:lnTo>
                  <a:lnTo>
                    <a:pt x="2509266" y="3882771"/>
                  </a:lnTo>
                  <a:lnTo>
                    <a:pt x="2874835" y="3405854"/>
                  </a:lnTo>
                  <a:lnTo>
                    <a:pt x="3161634" y="2818829"/>
                  </a:lnTo>
                  <a:lnTo>
                    <a:pt x="3298508" y="2196656"/>
                  </a:lnTo>
                  <a:lnTo>
                    <a:pt x="3254598" y="1545336"/>
                  </a:lnTo>
                  <a:lnTo>
                    <a:pt x="2998375" y="923258"/>
                  </a:lnTo>
                  <a:lnTo>
                    <a:pt x="2570417" y="439007"/>
                  </a:lnTo>
                  <a:lnTo>
                    <a:pt x="1999774" y="115253"/>
                  </a:lnTo>
                  <a:lnTo>
                    <a:pt x="1490281" y="0"/>
                  </a:lnTo>
                  <a:lnTo>
                    <a:pt x="901637" y="29909"/>
                  </a:lnTo>
                  <a:lnTo>
                    <a:pt x="436150" y="167735"/>
                  </a:lnTo>
                  <a:close/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2" name="Google Shape;552;p49"/>
            <p:cNvSpPr/>
            <p:nvPr/>
          </p:nvSpPr>
          <p:spPr>
            <a:xfrm>
              <a:off x="652271" y="499300"/>
              <a:ext cx="10883264" cy="5887211"/>
            </a:xfrm>
            <a:custGeom>
              <a:avLst/>
              <a:gdLst/>
              <a:ahLst/>
              <a:cxnLst/>
              <a:rect l="l" t="t" r="r" b="b"/>
              <a:pathLst>
                <a:path w="10883264" h="5887211" extrusionOk="0">
                  <a:moveTo>
                    <a:pt x="1475137" y="35909"/>
                  </a:moveTo>
                  <a:lnTo>
                    <a:pt x="0" y="1681258"/>
                  </a:lnTo>
                  <a:lnTo>
                    <a:pt x="1068324" y="4204811"/>
                  </a:lnTo>
                  <a:lnTo>
                    <a:pt x="3922681" y="5782533"/>
                  </a:lnTo>
                  <a:lnTo>
                    <a:pt x="4831366" y="4586193"/>
                  </a:lnTo>
                  <a:lnTo>
                    <a:pt x="3702368" y="4931379"/>
                  </a:lnTo>
                  <a:lnTo>
                    <a:pt x="2498503" y="5416677"/>
                  </a:lnTo>
                  <a:lnTo>
                    <a:pt x="1979009" y="3929920"/>
                  </a:lnTo>
                  <a:lnTo>
                    <a:pt x="378904" y="3316986"/>
                  </a:lnTo>
                  <a:lnTo>
                    <a:pt x="831247" y="1876044"/>
                  </a:lnTo>
                  <a:lnTo>
                    <a:pt x="783622" y="367094"/>
                  </a:lnTo>
                  <a:lnTo>
                    <a:pt x="1714214" y="853250"/>
                  </a:lnTo>
                  <a:lnTo>
                    <a:pt x="2664714" y="97917"/>
                  </a:lnTo>
                  <a:lnTo>
                    <a:pt x="3238310" y="1558100"/>
                  </a:lnTo>
                  <a:lnTo>
                    <a:pt x="4308253" y="1589627"/>
                  </a:lnTo>
                  <a:lnTo>
                    <a:pt x="4628579" y="3763518"/>
                  </a:lnTo>
                  <a:lnTo>
                    <a:pt x="4947095" y="2697766"/>
                  </a:lnTo>
                  <a:lnTo>
                    <a:pt x="5564124" y="4838034"/>
                  </a:lnTo>
                  <a:lnTo>
                    <a:pt x="6826854" y="4749451"/>
                  </a:lnTo>
                  <a:lnTo>
                    <a:pt x="7245287" y="5887212"/>
                  </a:lnTo>
                  <a:lnTo>
                    <a:pt x="7739253" y="4843844"/>
                  </a:lnTo>
                  <a:lnTo>
                    <a:pt x="8942260" y="4985005"/>
                  </a:lnTo>
                  <a:lnTo>
                    <a:pt x="9451086" y="3363659"/>
                  </a:lnTo>
                  <a:lnTo>
                    <a:pt x="10630852" y="3130677"/>
                  </a:lnTo>
                  <a:lnTo>
                    <a:pt x="10059163" y="2101882"/>
                  </a:lnTo>
                  <a:lnTo>
                    <a:pt x="10673144" y="1054418"/>
                  </a:lnTo>
                  <a:lnTo>
                    <a:pt x="9228106" y="888587"/>
                  </a:lnTo>
                  <a:lnTo>
                    <a:pt x="8921020" y="0"/>
                  </a:lnTo>
                  <a:lnTo>
                    <a:pt x="7950518" y="1251776"/>
                  </a:lnTo>
                  <a:lnTo>
                    <a:pt x="7306152" y="1237298"/>
                  </a:lnTo>
                  <a:lnTo>
                    <a:pt x="7716393" y="372809"/>
                  </a:lnTo>
                  <a:lnTo>
                    <a:pt x="8413623" y="957263"/>
                  </a:lnTo>
                  <a:lnTo>
                    <a:pt x="9559671" y="105061"/>
                  </a:lnTo>
                  <a:lnTo>
                    <a:pt x="9670828" y="1128713"/>
                  </a:lnTo>
                  <a:lnTo>
                    <a:pt x="10883265" y="1681258"/>
                  </a:lnTo>
                  <a:lnTo>
                    <a:pt x="9867043" y="2757773"/>
                  </a:lnTo>
                  <a:lnTo>
                    <a:pt x="10129551" y="3876103"/>
                  </a:lnTo>
                  <a:lnTo>
                    <a:pt x="8884825" y="3945732"/>
                  </a:lnTo>
                  <a:lnTo>
                    <a:pt x="8300466" y="5459730"/>
                  </a:lnTo>
                  <a:lnTo>
                    <a:pt x="7493984" y="4969860"/>
                  </a:lnTo>
                  <a:lnTo>
                    <a:pt x="6953631" y="5813107"/>
                  </a:lnTo>
                  <a:lnTo>
                    <a:pt x="6279261" y="4333494"/>
                  </a:lnTo>
                  <a:lnTo>
                    <a:pt x="5151882" y="4427030"/>
                  </a:lnTo>
                  <a:lnTo>
                    <a:pt x="5325904" y="3296698"/>
                  </a:lnTo>
                  <a:lnTo>
                    <a:pt x="4251675" y="3170587"/>
                  </a:lnTo>
                  <a:lnTo>
                    <a:pt x="4615815" y="2101882"/>
                  </a:lnTo>
                  <a:lnTo>
                    <a:pt x="3586448" y="2029778"/>
                  </a:lnTo>
                  <a:lnTo>
                    <a:pt x="3389186" y="522827"/>
                  </a:lnTo>
                  <a:lnTo>
                    <a:pt x="2219801" y="856012"/>
                  </a:lnTo>
                  <a:close/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3" name="Google Shape;553;p49"/>
            <p:cNvSpPr/>
            <p:nvPr/>
          </p:nvSpPr>
          <p:spPr>
            <a:xfrm>
              <a:off x="652271" y="479106"/>
              <a:ext cx="10886599" cy="5879401"/>
            </a:xfrm>
            <a:custGeom>
              <a:avLst/>
              <a:gdLst/>
              <a:ahLst/>
              <a:cxnLst/>
              <a:rect l="l" t="t" r="r" b="b"/>
              <a:pathLst>
                <a:path w="10886599" h="5879401" extrusionOk="0">
                  <a:moveTo>
                    <a:pt x="9559671" y="125254"/>
                  </a:moveTo>
                  <a:lnTo>
                    <a:pt x="8413623" y="977456"/>
                  </a:lnTo>
                  <a:lnTo>
                    <a:pt x="7306152" y="1257491"/>
                  </a:lnTo>
                  <a:lnTo>
                    <a:pt x="7331012" y="683705"/>
                  </a:lnTo>
                  <a:lnTo>
                    <a:pt x="7950518" y="1271969"/>
                  </a:lnTo>
                  <a:lnTo>
                    <a:pt x="8311229" y="112300"/>
                  </a:lnTo>
                  <a:lnTo>
                    <a:pt x="8834342" y="871442"/>
                  </a:lnTo>
                  <a:lnTo>
                    <a:pt x="8921020" y="20193"/>
                  </a:lnTo>
                  <a:lnTo>
                    <a:pt x="10273760" y="551974"/>
                  </a:lnTo>
                  <a:lnTo>
                    <a:pt x="9963913" y="1553623"/>
                  </a:lnTo>
                  <a:lnTo>
                    <a:pt x="10673144" y="1074611"/>
                  </a:lnTo>
                  <a:lnTo>
                    <a:pt x="10059163" y="2122075"/>
                  </a:lnTo>
                  <a:lnTo>
                    <a:pt x="10886599" y="2365629"/>
                  </a:lnTo>
                  <a:lnTo>
                    <a:pt x="9867043" y="2777966"/>
                  </a:lnTo>
                  <a:lnTo>
                    <a:pt x="9548432" y="4494181"/>
                  </a:lnTo>
                  <a:lnTo>
                    <a:pt x="9451086" y="3383852"/>
                  </a:lnTo>
                  <a:lnTo>
                    <a:pt x="8300466" y="5479923"/>
                  </a:lnTo>
                  <a:lnTo>
                    <a:pt x="8320374" y="4440555"/>
                  </a:lnTo>
                  <a:lnTo>
                    <a:pt x="7581995" y="5868924"/>
                  </a:lnTo>
                  <a:lnTo>
                    <a:pt x="7292340" y="5009388"/>
                  </a:lnTo>
                  <a:lnTo>
                    <a:pt x="6288786" y="5430965"/>
                  </a:lnTo>
                  <a:lnTo>
                    <a:pt x="5752815" y="3855911"/>
                  </a:lnTo>
                  <a:lnTo>
                    <a:pt x="4628579" y="3783711"/>
                  </a:lnTo>
                  <a:lnTo>
                    <a:pt x="5325904" y="3316891"/>
                  </a:lnTo>
                  <a:lnTo>
                    <a:pt x="3948684" y="2656332"/>
                  </a:lnTo>
                  <a:lnTo>
                    <a:pt x="3943064" y="1110710"/>
                  </a:lnTo>
                  <a:lnTo>
                    <a:pt x="2669953" y="1069277"/>
                  </a:lnTo>
                  <a:lnTo>
                    <a:pt x="1982343" y="0"/>
                  </a:lnTo>
                  <a:lnTo>
                    <a:pt x="1265396" y="1084802"/>
                  </a:lnTo>
                  <a:lnTo>
                    <a:pt x="329089" y="860298"/>
                  </a:lnTo>
                  <a:lnTo>
                    <a:pt x="831247" y="1896237"/>
                  </a:lnTo>
                  <a:lnTo>
                    <a:pt x="0" y="1701451"/>
                  </a:lnTo>
                  <a:lnTo>
                    <a:pt x="852107" y="2291810"/>
                  </a:lnTo>
                  <a:lnTo>
                    <a:pt x="37243" y="2542604"/>
                  </a:lnTo>
                  <a:lnTo>
                    <a:pt x="1469327" y="3421571"/>
                  </a:lnTo>
                  <a:lnTo>
                    <a:pt x="1842326" y="4935665"/>
                  </a:lnTo>
                  <a:lnTo>
                    <a:pt x="2609374" y="4479894"/>
                  </a:lnTo>
                  <a:lnTo>
                    <a:pt x="3339656" y="5879402"/>
                  </a:lnTo>
                  <a:lnTo>
                    <a:pt x="4460653" y="5481352"/>
                  </a:lnTo>
                  <a:lnTo>
                    <a:pt x="4591336" y="4316063"/>
                  </a:lnTo>
                  <a:lnTo>
                    <a:pt x="4904137" y="5152168"/>
                  </a:lnTo>
                  <a:lnTo>
                    <a:pt x="4180904" y="4633246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4" name="Google Shape;554;p49"/>
            <p:cNvSpPr/>
            <p:nvPr/>
          </p:nvSpPr>
          <p:spPr>
            <a:xfrm>
              <a:off x="689514" y="479106"/>
              <a:ext cx="10849356" cy="5907405"/>
            </a:xfrm>
            <a:custGeom>
              <a:avLst/>
              <a:gdLst/>
              <a:ahLst/>
              <a:cxnLst/>
              <a:rect l="l" t="t" r="r" b="b"/>
              <a:pathLst>
                <a:path w="10849356" h="5907405" extrusionOk="0">
                  <a:moveTo>
                    <a:pt x="5114639" y="4952429"/>
                  </a:moveTo>
                  <a:lnTo>
                    <a:pt x="4143661" y="4633246"/>
                  </a:lnTo>
                  <a:lnTo>
                    <a:pt x="4423410" y="5481352"/>
                  </a:lnTo>
                  <a:lnTo>
                    <a:pt x="3665125" y="4951572"/>
                  </a:lnTo>
                  <a:lnTo>
                    <a:pt x="3302413" y="5879402"/>
                  </a:lnTo>
                  <a:lnTo>
                    <a:pt x="3302413" y="4980147"/>
                  </a:lnTo>
                  <a:lnTo>
                    <a:pt x="2461260" y="5436870"/>
                  </a:lnTo>
                  <a:lnTo>
                    <a:pt x="2572131" y="4479894"/>
                  </a:lnTo>
                  <a:lnTo>
                    <a:pt x="1805083" y="4935665"/>
                  </a:lnTo>
                  <a:lnTo>
                    <a:pt x="1941767" y="3950113"/>
                  </a:lnTo>
                  <a:lnTo>
                    <a:pt x="1031081" y="4225004"/>
                  </a:lnTo>
                  <a:lnTo>
                    <a:pt x="1432084" y="3421571"/>
                  </a:lnTo>
                  <a:lnTo>
                    <a:pt x="341662" y="3337179"/>
                  </a:lnTo>
                  <a:lnTo>
                    <a:pt x="979075" y="2757392"/>
                  </a:lnTo>
                  <a:lnTo>
                    <a:pt x="0" y="2542604"/>
                  </a:lnTo>
                  <a:lnTo>
                    <a:pt x="794004" y="1896237"/>
                  </a:lnTo>
                  <a:lnTo>
                    <a:pt x="291846" y="860298"/>
                  </a:lnTo>
                  <a:lnTo>
                    <a:pt x="904685" y="1491425"/>
                  </a:lnTo>
                  <a:lnTo>
                    <a:pt x="746379" y="387287"/>
                  </a:lnTo>
                  <a:lnTo>
                    <a:pt x="1228154" y="1084802"/>
                  </a:lnTo>
                  <a:lnTo>
                    <a:pt x="1437894" y="56102"/>
                  </a:lnTo>
                  <a:lnTo>
                    <a:pt x="1676972" y="873443"/>
                  </a:lnTo>
                  <a:lnTo>
                    <a:pt x="1945100" y="0"/>
                  </a:lnTo>
                  <a:lnTo>
                    <a:pt x="2182559" y="876205"/>
                  </a:lnTo>
                  <a:lnTo>
                    <a:pt x="2627471" y="118110"/>
                  </a:lnTo>
                  <a:lnTo>
                    <a:pt x="2632710" y="1069277"/>
                  </a:lnTo>
                  <a:lnTo>
                    <a:pt x="3351943" y="543020"/>
                  </a:lnTo>
                  <a:lnTo>
                    <a:pt x="3201067" y="1578293"/>
                  </a:lnTo>
                  <a:lnTo>
                    <a:pt x="3905822" y="1110710"/>
                  </a:lnTo>
                  <a:lnTo>
                    <a:pt x="3549206" y="2049971"/>
                  </a:lnTo>
                  <a:lnTo>
                    <a:pt x="4271010" y="1609820"/>
                  </a:lnTo>
                  <a:lnTo>
                    <a:pt x="3911441" y="2656332"/>
                  </a:lnTo>
                  <a:lnTo>
                    <a:pt x="4578572" y="2122075"/>
                  </a:lnTo>
                  <a:lnTo>
                    <a:pt x="4591336" y="3783711"/>
                  </a:lnTo>
                  <a:lnTo>
                    <a:pt x="5288661" y="3316891"/>
                  </a:lnTo>
                  <a:lnTo>
                    <a:pt x="5114639" y="4447223"/>
                  </a:lnTo>
                  <a:lnTo>
                    <a:pt x="5715572" y="3855911"/>
                  </a:lnTo>
                  <a:lnTo>
                    <a:pt x="5526882" y="4858227"/>
                  </a:lnTo>
                  <a:lnTo>
                    <a:pt x="6242018" y="4353687"/>
                  </a:lnTo>
                  <a:lnTo>
                    <a:pt x="6251543" y="5430965"/>
                  </a:lnTo>
                  <a:lnTo>
                    <a:pt x="6789611" y="4769644"/>
                  </a:lnTo>
                  <a:lnTo>
                    <a:pt x="6916389" y="5833300"/>
                  </a:lnTo>
                  <a:lnTo>
                    <a:pt x="7255098" y="5009388"/>
                  </a:lnTo>
                  <a:lnTo>
                    <a:pt x="7208044" y="5907405"/>
                  </a:lnTo>
                  <a:lnTo>
                    <a:pt x="7456742" y="4990053"/>
                  </a:lnTo>
                  <a:lnTo>
                    <a:pt x="7586568" y="5864162"/>
                  </a:lnTo>
                  <a:lnTo>
                    <a:pt x="7702011" y="4864037"/>
                  </a:lnTo>
                  <a:lnTo>
                    <a:pt x="8263223" y="5479923"/>
                  </a:lnTo>
                  <a:lnTo>
                    <a:pt x="8283131" y="4440555"/>
                  </a:lnTo>
                  <a:lnTo>
                    <a:pt x="8905018" y="5005198"/>
                  </a:lnTo>
                  <a:lnTo>
                    <a:pt x="8847582" y="3965925"/>
                  </a:lnTo>
                  <a:lnTo>
                    <a:pt x="9511189" y="4494181"/>
                  </a:lnTo>
                  <a:lnTo>
                    <a:pt x="9413843" y="3383852"/>
                  </a:lnTo>
                  <a:lnTo>
                    <a:pt x="10092309" y="3896296"/>
                  </a:lnTo>
                  <a:lnTo>
                    <a:pt x="9829800" y="2777966"/>
                  </a:lnTo>
                  <a:lnTo>
                    <a:pt x="10593609" y="3150870"/>
                  </a:lnTo>
                  <a:lnTo>
                    <a:pt x="10021920" y="2122075"/>
                  </a:lnTo>
                  <a:lnTo>
                    <a:pt x="10849357" y="2365629"/>
                  </a:lnTo>
                  <a:lnTo>
                    <a:pt x="9926670" y="1553623"/>
                  </a:lnTo>
                  <a:lnTo>
                    <a:pt x="10846022" y="1701451"/>
                  </a:lnTo>
                  <a:lnTo>
                    <a:pt x="9633585" y="1148906"/>
                  </a:lnTo>
                  <a:lnTo>
                    <a:pt x="10635901" y="1074611"/>
                  </a:lnTo>
                  <a:lnTo>
                    <a:pt x="9190863" y="908780"/>
                  </a:lnTo>
                  <a:lnTo>
                    <a:pt x="10236517" y="551974"/>
                  </a:lnTo>
                  <a:lnTo>
                    <a:pt x="8797099" y="871442"/>
                  </a:lnTo>
                  <a:lnTo>
                    <a:pt x="9522428" y="125254"/>
                  </a:lnTo>
                  <a:lnTo>
                    <a:pt x="8376380" y="977456"/>
                  </a:lnTo>
                  <a:lnTo>
                    <a:pt x="8883777" y="20193"/>
                  </a:lnTo>
                  <a:lnTo>
                    <a:pt x="8273987" y="112300"/>
                  </a:lnTo>
                  <a:lnTo>
                    <a:pt x="7679150" y="393002"/>
                  </a:lnTo>
                  <a:lnTo>
                    <a:pt x="7293769" y="683705"/>
                  </a:lnTo>
                  <a:lnTo>
                    <a:pt x="7268909" y="1257491"/>
                  </a:lnTo>
                  <a:lnTo>
                    <a:pt x="7368731" y="1724025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5" name="Google Shape;555;p49"/>
            <p:cNvSpPr/>
            <p:nvPr/>
          </p:nvSpPr>
          <p:spPr>
            <a:xfrm>
              <a:off x="652271" y="535209"/>
              <a:ext cx="10630852" cy="5823299"/>
            </a:xfrm>
            <a:custGeom>
              <a:avLst/>
              <a:gdLst/>
              <a:ahLst/>
              <a:cxnLst/>
              <a:rect l="l" t="t" r="r" b="b"/>
              <a:pathLst>
                <a:path w="10630852" h="5823299" extrusionOk="0">
                  <a:moveTo>
                    <a:pt x="4831366" y="4550283"/>
                  </a:moveTo>
                  <a:lnTo>
                    <a:pt x="4904137" y="5096066"/>
                  </a:lnTo>
                  <a:lnTo>
                    <a:pt x="3702368" y="4895469"/>
                  </a:lnTo>
                  <a:lnTo>
                    <a:pt x="3922681" y="5746623"/>
                  </a:lnTo>
                  <a:lnTo>
                    <a:pt x="3543110" y="4947476"/>
                  </a:lnTo>
                  <a:lnTo>
                    <a:pt x="3339656" y="5823299"/>
                  </a:lnTo>
                  <a:lnTo>
                    <a:pt x="1979009" y="3894011"/>
                  </a:lnTo>
                  <a:lnTo>
                    <a:pt x="2498503" y="5380768"/>
                  </a:lnTo>
                  <a:lnTo>
                    <a:pt x="1469327" y="3365468"/>
                  </a:lnTo>
                  <a:lnTo>
                    <a:pt x="37243" y="2486501"/>
                  </a:lnTo>
                  <a:lnTo>
                    <a:pt x="1016318" y="2701290"/>
                  </a:lnTo>
                  <a:lnTo>
                    <a:pt x="0" y="1645348"/>
                  </a:lnTo>
                  <a:lnTo>
                    <a:pt x="941927" y="1435322"/>
                  </a:lnTo>
                  <a:lnTo>
                    <a:pt x="1475137" y="0"/>
                  </a:lnTo>
                  <a:lnTo>
                    <a:pt x="2669953" y="1013174"/>
                  </a:lnTo>
                  <a:lnTo>
                    <a:pt x="4308253" y="1553718"/>
                  </a:lnTo>
                  <a:lnTo>
                    <a:pt x="4251675" y="3134678"/>
                  </a:lnTo>
                  <a:lnTo>
                    <a:pt x="4947095" y="2661857"/>
                  </a:lnTo>
                  <a:lnTo>
                    <a:pt x="5151882" y="4391121"/>
                  </a:lnTo>
                  <a:lnTo>
                    <a:pt x="6826854" y="4713542"/>
                  </a:lnTo>
                  <a:lnTo>
                    <a:pt x="7623810" y="5808060"/>
                  </a:lnTo>
                  <a:lnTo>
                    <a:pt x="8901494" y="3892677"/>
                  </a:lnTo>
                  <a:lnTo>
                    <a:pt x="10630852" y="3094768"/>
                  </a:lnTo>
                  <a:lnTo>
                    <a:pt x="9963913" y="1497521"/>
                  </a:lnTo>
                  <a:lnTo>
                    <a:pt x="9559671" y="69152"/>
                  </a:lnTo>
                  <a:lnTo>
                    <a:pt x="9228106" y="852678"/>
                  </a:lnTo>
                  <a:lnTo>
                    <a:pt x="8311229" y="56198"/>
                  </a:lnTo>
                  <a:lnTo>
                    <a:pt x="7405974" y="1667923"/>
                  </a:lnTo>
                  <a:lnTo>
                    <a:pt x="7351300" y="612362"/>
                  </a:lnTo>
                  <a:lnTo>
                    <a:pt x="8413623" y="921353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6" name="Google Shape;556;p49"/>
            <p:cNvSpPr/>
            <p:nvPr/>
          </p:nvSpPr>
          <p:spPr>
            <a:xfrm>
              <a:off x="3150774" y="4795170"/>
              <a:ext cx="2653379" cy="1563338"/>
            </a:xfrm>
            <a:custGeom>
              <a:avLst/>
              <a:gdLst/>
              <a:ahLst/>
              <a:cxnLst/>
              <a:rect l="l" t="t" r="r" b="b"/>
              <a:pathLst>
                <a:path w="2653379" h="1563338" extrusionOk="0">
                  <a:moveTo>
                    <a:pt x="0" y="1120807"/>
                  </a:moveTo>
                  <a:lnTo>
                    <a:pt x="2653379" y="636365"/>
                  </a:lnTo>
                  <a:lnTo>
                    <a:pt x="841153" y="1563338"/>
                  </a:lnTo>
                  <a:lnTo>
                    <a:pt x="2092833" y="0"/>
                  </a:lnTo>
                  <a:lnTo>
                    <a:pt x="1424178" y="1486662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7" name="Google Shape;557;p49"/>
            <p:cNvSpPr/>
            <p:nvPr/>
          </p:nvSpPr>
          <p:spPr>
            <a:xfrm>
              <a:off x="4195380" y="5430678"/>
              <a:ext cx="1608772" cy="52006"/>
            </a:xfrm>
            <a:custGeom>
              <a:avLst/>
              <a:gdLst/>
              <a:ahLst/>
              <a:cxnLst/>
              <a:rect l="l" t="t" r="r" b="b"/>
              <a:pathLst>
                <a:path w="1608772" h="52006" extrusionOk="0">
                  <a:moveTo>
                    <a:pt x="0" y="52006"/>
                  </a:moveTo>
                  <a:lnTo>
                    <a:pt x="1608773" y="857"/>
                  </a:lnTo>
                  <a:lnTo>
                    <a:pt x="159258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8" name="Google Shape;558;p49"/>
            <p:cNvSpPr/>
            <p:nvPr/>
          </p:nvSpPr>
          <p:spPr>
            <a:xfrm>
              <a:off x="2494597" y="5414771"/>
              <a:ext cx="1497330" cy="44481"/>
            </a:xfrm>
            <a:custGeom>
              <a:avLst/>
              <a:gdLst/>
              <a:ahLst/>
              <a:cxnLst/>
              <a:rect l="l" t="t" r="r" b="b"/>
              <a:pathLst>
                <a:path w="1497330" h="44481" extrusionOk="0">
                  <a:moveTo>
                    <a:pt x="1497330" y="44482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9" name="Google Shape;559;p49"/>
            <p:cNvSpPr/>
            <p:nvPr/>
          </p:nvSpPr>
          <p:spPr>
            <a:xfrm>
              <a:off x="1720595" y="4704111"/>
              <a:ext cx="2271331" cy="755141"/>
            </a:xfrm>
            <a:custGeom>
              <a:avLst/>
              <a:gdLst/>
              <a:ahLst/>
              <a:cxnLst/>
              <a:rect l="l" t="t" r="r" b="b"/>
              <a:pathLst>
                <a:path w="2271331" h="755141" extrusionOk="0">
                  <a:moveTo>
                    <a:pt x="2271332" y="755142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0" name="Google Shape;560;p49"/>
            <p:cNvSpPr/>
            <p:nvPr/>
          </p:nvSpPr>
          <p:spPr>
            <a:xfrm>
              <a:off x="1051273" y="3862958"/>
              <a:ext cx="2210371" cy="1096041"/>
            </a:xfrm>
            <a:custGeom>
              <a:avLst/>
              <a:gdLst/>
              <a:ahLst/>
              <a:cxnLst/>
              <a:rect l="l" t="t" r="r" b="b"/>
              <a:pathLst>
                <a:path w="2210371" h="1096041" extrusionOk="0">
                  <a:moveTo>
                    <a:pt x="2210372" y="1096042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1" name="Google Shape;561;p49"/>
            <p:cNvSpPr/>
            <p:nvPr/>
          </p:nvSpPr>
          <p:spPr>
            <a:xfrm>
              <a:off x="689514" y="3021710"/>
              <a:ext cx="1941766" cy="1407509"/>
            </a:xfrm>
            <a:custGeom>
              <a:avLst/>
              <a:gdLst/>
              <a:ahLst/>
              <a:cxnLst/>
              <a:rect l="l" t="t" r="r" b="b"/>
              <a:pathLst>
                <a:path w="1941766" h="1407509" extrusionOk="0">
                  <a:moveTo>
                    <a:pt x="1941767" y="1407509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2" name="Google Shape;562;p49"/>
            <p:cNvSpPr/>
            <p:nvPr/>
          </p:nvSpPr>
          <p:spPr>
            <a:xfrm>
              <a:off x="1668589" y="3236499"/>
              <a:ext cx="52006" cy="1467611"/>
            </a:xfrm>
            <a:custGeom>
              <a:avLst/>
              <a:gdLst/>
              <a:ahLst/>
              <a:cxnLst/>
              <a:rect l="l" t="t" r="r" b="b"/>
              <a:pathLst>
                <a:path w="52006" h="1467611" extrusionOk="0">
                  <a:moveTo>
                    <a:pt x="0" y="0"/>
                  </a:moveTo>
                  <a:lnTo>
                    <a:pt x="52006" y="1467612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3" name="Google Shape;563;p49"/>
            <p:cNvSpPr/>
            <p:nvPr/>
          </p:nvSpPr>
          <p:spPr>
            <a:xfrm>
              <a:off x="1668589" y="3236499"/>
              <a:ext cx="826008" cy="2178272"/>
            </a:xfrm>
            <a:custGeom>
              <a:avLst/>
              <a:gdLst/>
              <a:ahLst/>
              <a:cxnLst/>
              <a:rect l="l" t="t" r="r" b="b"/>
              <a:pathLst>
                <a:path w="826008" h="2178272" extrusionOk="0">
                  <a:moveTo>
                    <a:pt x="826008" y="2178272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4" name="Google Shape;564;p49"/>
            <p:cNvSpPr/>
            <p:nvPr/>
          </p:nvSpPr>
          <p:spPr>
            <a:xfrm>
              <a:off x="1668589" y="3236499"/>
              <a:ext cx="1482185" cy="2679477"/>
            </a:xfrm>
            <a:custGeom>
              <a:avLst/>
              <a:gdLst/>
              <a:ahLst/>
              <a:cxnLst/>
              <a:rect l="l" t="t" r="r" b="b"/>
              <a:pathLst>
                <a:path w="1482185" h="2679477" extrusionOk="0">
                  <a:moveTo>
                    <a:pt x="1482185" y="2679478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5" name="Google Shape;565;p49"/>
            <p:cNvSpPr/>
            <p:nvPr/>
          </p:nvSpPr>
          <p:spPr>
            <a:xfrm>
              <a:off x="1720595" y="4704111"/>
              <a:ext cx="1541049" cy="254888"/>
            </a:xfrm>
            <a:custGeom>
              <a:avLst/>
              <a:gdLst/>
              <a:ahLst/>
              <a:cxnLst/>
              <a:rect l="l" t="t" r="r" b="b"/>
              <a:pathLst>
                <a:path w="1541049" h="254888" extrusionOk="0">
                  <a:moveTo>
                    <a:pt x="1541050" y="254889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6" name="Google Shape;566;p49"/>
            <p:cNvSpPr/>
            <p:nvPr/>
          </p:nvSpPr>
          <p:spPr>
            <a:xfrm>
              <a:off x="689514" y="3021710"/>
              <a:ext cx="2572131" cy="1937289"/>
            </a:xfrm>
            <a:custGeom>
              <a:avLst/>
              <a:gdLst/>
              <a:ahLst/>
              <a:cxnLst/>
              <a:rect l="l" t="t" r="r" b="b"/>
              <a:pathLst>
                <a:path w="2572131" h="1937289" extrusionOk="0">
                  <a:moveTo>
                    <a:pt x="0" y="0"/>
                  </a:moveTo>
                  <a:lnTo>
                    <a:pt x="2572131" y="193729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7" name="Google Shape;567;p49"/>
            <p:cNvSpPr/>
            <p:nvPr/>
          </p:nvSpPr>
          <p:spPr>
            <a:xfrm>
              <a:off x="981360" y="1339405"/>
              <a:ext cx="687228" cy="1897094"/>
            </a:xfrm>
            <a:custGeom>
              <a:avLst/>
              <a:gdLst/>
              <a:ahLst/>
              <a:cxnLst/>
              <a:rect l="l" t="t" r="r" b="b"/>
              <a:pathLst>
                <a:path w="687228" h="1897094" extrusionOk="0">
                  <a:moveTo>
                    <a:pt x="687229" y="1897094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8" name="Google Shape;568;p49"/>
            <p:cNvSpPr/>
            <p:nvPr/>
          </p:nvSpPr>
          <p:spPr>
            <a:xfrm>
              <a:off x="652271" y="866393"/>
              <a:ext cx="783621" cy="1314164"/>
            </a:xfrm>
            <a:custGeom>
              <a:avLst/>
              <a:gdLst/>
              <a:ahLst/>
              <a:cxnLst/>
              <a:rect l="l" t="t" r="r" b="b"/>
              <a:pathLst>
                <a:path w="783621" h="1314164" extrusionOk="0">
                  <a:moveTo>
                    <a:pt x="783622" y="0"/>
                  </a:moveTo>
                  <a:lnTo>
                    <a:pt x="0" y="1314164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9" name="Google Shape;569;p49"/>
            <p:cNvSpPr/>
            <p:nvPr/>
          </p:nvSpPr>
          <p:spPr>
            <a:xfrm>
              <a:off x="689514" y="866393"/>
              <a:ext cx="746379" cy="2155317"/>
            </a:xfrm>
            <a:custGeom>
              <a:avLst/>
              <a:gdLst/>
              <a:ahLst/>
              <a:cxnLst/>
              <a:rect l="l" t="t" r="r" b="b"/>
              <a:pathLst>
                <a:path w="746379" h="2155317" extrusionOk="0">
                  <a:moveTo>
                    <a:pt x="0" y="2155317"/>
                  </a:moveTo>
                  <a:lnTo>
                    <a:pt x="746379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0" name="Google Shape;570;p49"/>
            <p:cNvSpPr/>
            <p:nvPr/>
          </p:nvSpPr>
          <p:spPr>
            <a:xfrm>
              <a:off x="1051273" y="866393"/>
              <a:ext cx="384619" cy="2996565"/>
            </a:xfrm>
            <a:custGeom>
              <a:avLst/>
              <a:gdLst/>
              <a:ahLst/>
              <a:cxnLst/>
              <a:rect l="l" t="t" r="r" b="b"/>
              <a:pathLst>
                <a:path w="384619" h="2996565" extrusionOk="0">
                  <a:moveTo>
                    <a:pt x="0" y="2996565"/>
                  </a:moveTo>
                  <a:lnTo>
                    <a:pt x="38462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1" name="Google Shape;571;p49"/>
            <p:cNvSpPr/>
            <p:nvPr/>
          </p:nvSpPr>
          <p:spPr>
            <a:xfrm>
              <a:off x="1435893" y="866393"/>
              <a:ext cx="1436179" cy="488918"/>
            </a:xfrm>
            <a:custGeom>
              <a:avLst/>
              <a:gdLst/>
              <a:ahLst/>
              <a:cxnLst/>
              <a:rect l="l" t="t" r="r" b="b"/>
              <a:pathLst>
                <a:path w="1436179" h="488918" extrusionOk="0">
                  <a:moveTo>
                    <a:pt x="1436180" y="488918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2" name="Google Shape;572;p49"/>
            <p:cNvSpPr/>
            <p:nvPr/>
          </p:nvSpPr>
          <p:spPr>
            <a:xfrm>
              <a:off x="1435893" y="866393"/>
              <a:ext cx="2605563" cy="155733"/>
            </a:xfrm>
            <a:custGeom>
              <a:avLst/>
              <a:gdLst/>
              <a:ahLst/>
              <a:cxnLst/>
              <a:rect l="l" t="t" r="r" b="b"/>
              <a:pathLst>
                <a:path w="2605563" h="155733" extrusionOk="0">
                  <a:moveTo>
                    <a:pt x="2605564" y="155734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3" name="Google Shape;573;p49"/>
            <p:cNvSpPr/>
            <p:nvPr/>
          </p:nvSpPr>
          <p:spPr>
            <a:xfrm>
              <a:off x="1435893" y="597217"/>
              <a:ext cx="1881092" cy="269176"/>
            </a:xfrm>
            <a:custGeom>
              <a:avLst/>
              <a:gdLst/>
              <a:ahLst/>
              <a:cxnLst/>
              <a:rect l="l" t="t" r="r" b="b"/>
              <a:pathLst>
                <a:path w="1881092" h="269176" extrusionOk="0">
                  <a:moveTo>
                    <a:pt x="1881092" y="0"/>
                  </a:moveTo>
                  <a:lnTo>
                    <a:pt x="0" y="269177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4" name="Google Shape;574;p49"/>
            <p:cNvSpPr/>
            <p:nvPr/>
          </p:nvSpPr>
          <p:spPr>
            <a:xfrm>
              <a:off x="1435893" y="479107"/>
              <a:ext cx="1198721" cy="387286"/>
            </a:xfrm>
            <a:custGeom>
              <a:avLst/>
              <a:gdLst/>
              <a:ahLst/>
              <a:cxnLst/>
              <a:rect l="l" t="t" r="r" b="b"/>
              <a:pathLst>
                <a:path w="1198721" h="387286" extrusionOk="0">
                  <a:moveTo>
                    <a:pt x="1198721" y="0"/>
                  </a:moveTo>
                  <a:lnTo>
                    <a:pt x="0" y="387287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5" name="Google Shape;575;p49"/>
            <p:cNvSpPr/>
            <p:nvPr/>
          </p:nvSpPr>
          <p:spPr>
            <a:xfrm>
              <a:off x="3991927" y="5459253"/>
              <a:ext cx="583025" cy="822579"/>
            </a:xfrm>
            <a:custGeom>
              <a:avLst/>
              <a:gdLst/>
              <a:ahLst/>
              <a:cxnLst/>
              <a:rect l="l" t="t" r="r" b="b"/>
              <a:pathLst>
                <a:path w="583025" h="822579" extrusionOk="0">
                  <a:moveTo>
                    <a:pt x="0" y="0"/>
                  </a:moveTo>
                  <a:lnTo>
                    <a:pt x="583025" y="822579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6" name="Google Shape;576;p49"/>
            <p:cNvSpPr/>
            <p:nvPr/>
          </p:nvSpPr>
          <p:spPr>
            <a:xfrm>
              <a:off x="3991927" y="5459253"/>
              <a:ext cx="1120997" cy="501205"/>
            </a:xfrm>
            <a:custGeom>
              <a:avLst/>
              <a:gdLst/>
              <a:ahLst/>
              <a:cxnLst/>
              <a:rect l="l" t="t" r="r" b="b"/>
              <a:pathLst>
                <a:path w="1120997" h="501205" extrusionOk="0">
                  <a:moveTo>
                    <a:pt x="1120997" y="501206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7" name="Google Shape;577;p49"/>
            <p:cNvSpPr/>
            <p:nvPr/>
          </p:nvSpPr>
          <p:spPr>
            <a:xfrm>
              <a:off x="3991927" y="5459253"/>
              <a:ext cx="1564481" cy="172021"/>
            </a:xfrm>
            <a:custGeom>
              <a:avLst/>
              <a:gdLst/>
              <a:ahLst/>
              <a:cxnLst/>
              <a:rect l="l" t="t" r="r" b="b"/>
              <a:pathLst>
                <a:path w="1564481" h="172021" extrusionOk="0">
                  <a:moveTo>
                    <a:pt x="1564481" y="172022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8" name="Google Shape;578;p49"/>
            <p:cNvSpPr/>
            <p:nvPr/>
          </p:nvSpPr>
          <p:spPr>
            <a:xfrm>
              <a:off x="1051273" y="3862958"/>
              <a:ext cx="2940653" cy="1596294"/>
            </a:xfrm>
            <a:custGeom>
              <a:avLst/>
              <a:gdLst/>
              <a:ahLst/>
              <a:cxnLst/>
              <a:rect l="l" t="t" r="r" b="b"/>
              <a:pathLst>
                <a:path w="2940653" h="1596294" extrusionOk="0">
                  <a:moveTo>
                    <a:pt x="0" y="0"/>
                  </a:moveTo>
                  <a:lnTo>
                    <a:pt x="2940653" y="1596295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9" name="Google Shape;579;p49"/>
            <p:cNvSpPr/>
            <p:nvPr/>
          </p:nvSpPr>
          <p:spPr>
            <a:xfrm>
              <a:off x="3261645" y="4959000"/>
              <a:ext cx="1313307" cy="1322832"/>
            </a:xfrm>
            <a:custGeom>
              <a:avLst/>
              <a:gdLst/>
              <a:ahLst/>
              <a:cxnLst/>
              <a:rect l="l" t="t" r="r" b="b"/>
              <a:pathLst>
                <a:path w="1313307" h="1322832" extrusionOk="0">
                  <a:moveTo>
                    <a:pt x="0" y="0"/>
                  </a:moveTo>
                  <a:lnTo>
                    <a:pt x="1313307" y="1322832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0" name="Google Shape;580;p49"/>
            <p:cNvSpPr/>
            <p:nvPr/>
          </p:nvSpPr>
          <p:spPr>
            <a:xfrm>
              <a:off x="2121598" y="3900677"/>
              <a:ext cx="1029176" cy="2015299"/>
            </a:xfrm>
            <a:custGeom>
              <a:avLst/>
              <a:gdLst/>
              <a:ahLst/>
              <a:cxnLst/>
              <a:rect l="l" t="t" r="r" b="b"/>
              <a:pathLst>
                <a:path w="1029176" h="2015299" extrusionOk="0">
                  <a:moveTo>
                    <a:pt x="0" y="0"/>
                  </a:moveTo>
                  <a:lnTo>
                    <a:pt x="1029176" y="2015299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1" name="Google Shape;581;p49"/>
            <p:cNvSpPr/>
            <p:nvPr/>
          </p:nvSpPr>
          <p:spPr>
            <a:xfrm>
              <a:off x="2634614" y="479107"/>
              <a:ext cx="687609" cy="1069276"/>
            </a:xfrm>
            <a:custGeom>
              <a:avLst/>
              <a:gdLst/>
              <a:ahLst/>
              <a:cxnLst/>
              <a:rect l="l" t="t" r="r" b="b"/>
              <a:pathLst>
                <a:path w="687609" h="1069276" extrusionOk="0">
                  <a:moveTo>
                    <a:pt x="0" y="0"/>
                  </a:moveTo>
                  <a:lnTo>
                    <a:pt x="687610" y="1069277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2" name="Google Shape;582;p49"/>
            <p:cNvSpPr/>
            <p:nvPr/>
          </p:nvSpPr>
          <p:spPr>
            <a:xfrm>
              <a:off x="2634614" y="479107"/>
              <a:ext cx="1255966" cy="1578292"/>
            </a:xfrm>
            <a:custGeom>
              <a:avLst/>
              <a:gdLst/>
              <a:ahLst/>
              <a:cxnLst/>
              <a:rect l="l" t="t" r="r" b="b"/>
              <a:pathLst>
                <a:path w="1255966" h="1578292" extrusionOk="0">
                  <a:moveTo>
                    <a:pt x="1255966" y="1578293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3" name="Google Shape;583;p49"/>
            <p:cNvSpPr/>
            <p:nvPr/>
          </p:nvSpPr>
          <p:spPr>
            <a:xfrm>
              <a:off x="652271" y="479107"/>
              <a:ext cx="1982343" cy="1701450"/>
            </a:xfrm>
            <a:custGeom>
              <a:avLst/>
              <a:gdLst/>
              <a:ahLst/>
              <a:cxnLst/>
              <a:rect l="l" t="t" r="r" b="b"/>
              <a:pathLst>
                <a:path w="1982343" h="1701450" extrusionOk="0">
                  <a:moveTo>
                    <a:pt x="0" y="1701451"/>
                  </a:moveTo>
                  <a:lnTo>
                    <a:pt x="1982343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4" name="Google Shape;584;p49"/>
            <p:cNvSpPr/>
            <p:nvPr/>
          </p:nvSpPr>
          <p:spPr>
            <a:xfrm>
              <a:off x="689514" y="479107"/>
              <a:ext cx="1945100" cy="2542603"/>
            </a:xfrm>
            <a:custGeom>
              <a:avLst/>
              <a:gdLst/>
              <a:ahLst/>
              <a:cxnLst/>
              <a:rect l="l" t="t" r="r" b="b"/>
              <a:pathLst>
                <a:path w="1945100" h="2542603" extrusionOk="0">
                  <a:moveTo>
                    <a:pt x="0" y="2542604"/>
                  </a:moveTo>
                  <a:lnTo>
                    <a:pt x="194510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5" name="Google Shape;585;p49"/>
            <p:cNvSpPr/>
            <p:nvPr/>
          </p:nvSpPr>
          <p:spPr>
            <a:xfrm>
              <a:off x="1594198" y="479107"/>
              <a:ext cx="1040415" cy="1491424"/>
            </a:xfrm>
            <a:custGeom>
              <a:avLst/>
              <a:gdLst/>
              <a:ahLst/>
              <a:cxnLst/>
              <a:rect l="l" t="t" r="r" b="b"/>
              <a:pathLst>
                <a:path w="1040415" h="1491424" extrusionOk="0">
                  <a:moveTo>
                    <a:pt x="0" y="1491425"/>
                  </a:moveTo>
                  <a:lnTo>
                    <a:pt x="1040416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6" name="Google Shape;586;p49"/>
            <p:cNvSpPr/>
            <p:nvPr/>
          </p:nvSpPr>
          <p:spPr>
            <a:xfrm>
              <a:off x="2634614" y="479107"/>
              <a:ext cx="1406842" cy="543020"/>
            </a:xfrm>
            <a:custGeom>
              <a:avLst/>
              <a:gdLst/>
              <a:ahLst/>
              <a:cxnLst/>
              <a:rect l="l" t="t" r="r" b="b"/>
              <a:pathLst>
                <a:path w="1406842" h="543020" extrusionOk="0">
                  <a:moveTo>
                    <a:pt x="1406842" y="54302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7" name="Google Shape;587;p49"/>
            <p:cNvSpPr/>
            <p:nvPr/>
          </p:nvSpPr>
          <p:spPr>
            <a:xfrm>
              <a:off x="2634614" y="479107"/>
              <a:ext cx="1960721" cy="1110710"/>
            </a:xfrm>
            <a:custGeom>
              <a:avLst/>
              <a:gdLst/>
              <a:ahLst/>
              <a:cxnLst/>
              <a:rect l="l" t="t" r="r" b="b"/>
              <a:pathLst>
                <a:path w="1960721" h="1110710" extrusionOk="0">
                  <a:moveTo>
                    <a:pt x="1960721" y="111071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8" name="Google Shape;588;p49"/>
            <p:cNvSpPr/>
            <p:nvPr/>
          </p:nvSpPr>
          <p:spPr>
            <a:xfrm>
              <a:off x="2634614" y="479107"/>
              <a:ext cx="2325909" cy="1609820"/>
            </a:xfrm>
            <a:custGeom>
              <a:avLst/>
              <a:gdLst/>
              <a:ahLst/>
              <a:cxnLst/>
              <a:rect l="l" t="t" r="r" b="b"/>
              <a:pathLst>
                <a:path w="2325909" h="1609820" extrusionOk="0">
                  <a:moveTo>
                    <a:pt x="2325910" y="160982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9" name="Google Shape;589;p49"/>
            <p:cNvSpPr/>
            <p:nvPr/>
          </p:nvSpPr>
          <p:spPr>
            <a:xfrm>
              <a:off x="2634614" y="479107"/>
              <a:ext cx="2633472" cy="2122074"/>
            </a:xfrm>
            <a:custGeom>
              <a:avLst/>
              <a:gdLst/>
              <a:ahLst/>
              <a:cxnLst/>
              <a:rect l="l" t="t" r="r" b="b"/>
              <a:pathLst>
                <a:path w="2633472" h="2122074" extrusionOk="0">
                  <a:moveTo>
                    <a:pt x="2633472" y="2122075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0" name="Google Shape;590;p49"/>
            <p:cNvSpPr/>
            <p:nvPr/>
          </p:nvSpPr>
          <p:spPr>
            <a:xfrm>
              <a:off x="2634614" y="479107"/>
              <a:ext cx="2964751" cy="2717958"/>
            </a:xfrm>
            <a:custGeom>
              <a:avLst/>
              <a:gdLst/>
              <a:ahLst/>
              <a:cxnLst/>
              <a:rect l="l" t="t" r="r" b="b"/>
              <a:pathLst>
                <a:path w="2964751" h="2717958" extrusionOk="0">
                  <a:moveTo>
                    <a:pt x="2964751" y="2717959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1" name="Google Shape;591;p49"/>
            <p:cNvSpPr/>
            <p:nvPr/>
          </p:nvSpPr>
          <p:spPr>
            <a:xfrm>
              <a:off x="2634614" y="479107"/>
              <a:ext cx="3343560" cy="3316890"/>
            </a:xfrm>
            <a:custGeom>
              <a:avLst/>
              <a:gdLst/>
              <a:ahLst/>
              <a:cxnLst/>
              <a:rect l="l" t="t" r="r" b="b"/>
              <a:pathLst>
                <a:path w="3343560" h="3316890" extrusionOk="0">
                  <a:moveTo>
                    <a:pt x="3343561" y="3316891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2" name="Google Shape;592;p49"/>
            <p:cNvSpPr/>
            <p:nvPr/>
          </p:nvSpPr>
          <p:spPr>
            <a:xfrm>
              <a:off x="2366485" y="1022127"/>
              <a:ext cx="1674971" cy="330422"/>
            </a:xfrm>
            <a:custGeom>
              <a:avLst/>
              <a:gdLst/>
              <a:ahLst/>
              <a:cxnLst/>
              <a:rect l="l" t="t" r="r" b="b"/>
              <a:pathLst>
                <a:path w="1674971" h="330422" extrusionOk="0">
                  <a:moveTo>
                    <a:pt x="0" y="330422"/>
                  </a:moveTo>
                  <a:lnTo>
                    <a:pt x="1674971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3" name="Google Shape;593;p49"/>
            <p:cNvSpPr/>
            <p:nvPr/>
          </p:nvSpPr>
          <p:spPr>
            <a:xfrm>
              <a:off x="981360" y="1339405"/>
              <a:ext cx="1385125" cy="13144"/>
            </a:xfrm>
            <a:custGeom>
              <a:avLst/>
              <a:gdLst/>
              <a:ahLst/>
              <a:cxnLst/>
              <a:rect l="l" t="t" r="r" b="b"/>
              <a:pathLst>
                <a:path w="1385125" h="13144" extrusionOk="0">
                  <a:moveTo>
                    <a:pt x="0" y="0"/>
                  </a:moveTo>
                  <a:lnTo>
                    <a:pt x="1385126" y="13145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4" name="Google Shape;594;p49"/>
            <p:cNvSpPr/>
            <p:nvPr/>
          </p:nvSpPr>
          <p:spPr>
            <a:xfrm>
              <a:off x="652271" y="1352549"/>
              <a:ext cx="1714214" cy="828008"/>
            </a:xfrm>
            <a:custGeom>
              <a:avLst/>
              <a:gdLst/>
              <a:ahLst/>
              <a:cxnLst/>
              <a:rect l="l" t="t" r="r" b="b"/>
              <a:pathLst>
                <a:path w="1714214" h="828008" extrusionOk="0">
                  <a:moveTo>
                    <a:pt x="0" y="828008"/>
                  </a:moveTo>
                  <a:lnTo>
                    <a:pt x="1714214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5" name="Google Shape;595;p49"/>
            <p:cNvSpPr/>
            <p:nvPr/>
          </p:nvSpPr>
          <p:spPr>
            <a:xfrm>
              <a:off x="3316985" y="597217"/>
              <a:ext cx="921734" cy="1931860"/>
            </a:xfrm>
            <a:custGeom>
              <a:avLst/>
              <a:gdLst/>
              <a:ahLst/>
              <a:cxnLst/>
              <a:rect l="l" t="t" r="r" b="b"/>
              <a:pathLst>
                <a:path w="921734" h="1931860" extrusionOk="0">
                  <a:moveTo>
                    <a:pt x="0" y="0"/>
                  </a:moveTo>
                  <a:lnTo>
                    <a:pt x="921734" y="1931861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6" name="Google Shape;596;p49"/>
            <p:cNvSpPr/>
            <p:nvPr/>
          </p:nvSpPr>
          <p:spPr>
            <a:xfrm>
              <a:off x="3316985" y="597217"/>
              <a:ext cx="1951100" cy="2003964"/>
            </a:xfrm>
            <a:custGeom>
              <a:avLst/>
              <a:gdLst/>
              <a:ahLst/>
              <a:cxnLst/>
              <a:rect l="l" t="t" r="r" b="b"/>
              <a:pathLst>
                <a:path w="1951100" h="2003964" extrusionOk="0">
                  <a:moveTo>
                    <a:pt x="0" y="0"/>
                  </a:moveTo>
                  <a:lnTo>
                    <a:pt x="1951101" y="2003965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7" name="Google Shape;597;p49"/>
            <p:cNvSpPr/>
            <p:nvPr/>
          </p:nvSpPr>
          <p:spPr>
            <a:xfrm>
              <a:off x="4041457" y="1022127"/>
              <a:ext cx="559498" cy="2113311"/>
            </a:xfrm>
            <a:custGeom>
              <a:avLst/>
              <a:gdLst/>
              <a:ahLst/>
              <a:cxnLst/>
              <a:rect l="l" t="t" r="r" b="b"/>
              <a:pathLst>
                <a:path w="559498" h="2113311" extrusionOk="0">
                  <a:moveTo>
                    <a:pt x="0" y="0"/>
                  </a:moveTo>
                  <a:lnTo>
                    <a:pt x="559499" y="2113312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8" name="Google Shape;598;p49"/>
            <p:cNvSpPr/>
            <p:nvPr/>
          </p:nvSpPr>
          <p:spPr>
            <a:xfrm>
              <a:off x="4041457" y="1022127"/>
              <a:ext cx="862488" cy="2647759"/>
            </a:xfrm>
            <a:custGeom>
              <a:avLst/>
              <a:gdLst/>
              <a:ahLst/>
              <a:cxnLst/>
              <a:rect l="l" t="t" r="r" b="b"/>
              <a:pathLst>
                <a:path w="862488" h="2647759" extrusionOk="0">
                  <a:moveTo>
                    <a:pt x="862489" y="264776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9" name="Google Shape;599;p49"/>
            <p:cNvSpPr/>
            <p:nvPr/>
          </p:nvSpPr>
          <p:spPr>
            <a:xfrm>
              <a:off x="4041457" y="1022127"/>
              <a:ext cx="1239393" cy="3240690"/>
            </a:xfrm>
            <a:custGeom>
              <a:avLst/>
              <a:gdLst/>
              <a:ahLst/>
              <a:cxnLst/>
              <a:rect l="l" t="t" r="r" b="b"/>
              <a:pathLst>
                <a:path w="1239393" h="3240690" extrusionOk="0">
                  <a:moveTo>
                    <a:pt x="1239393" y="3240691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0" name="Google Shape;600;p49"/>
            <p:cNvSpPr/>
            <p:nvPr/>
          </p:nvSpPr>
          <p:spPr>
            <a:xfrm>
              <a:off x="4041457" y="1022127"/>
              <a:ext cx="1762696" cy="3904202"/>
            </a:xfrm>
            <a:custGeom>
              <a:avLst/>
              <a:gdLst/>
              <a:ahLst/>
              <a:cxnLst/>
              <a:rect l="l" t="t" r="r" b="b"/>
              <a:pathLst>
                <a:path w="1762696" h="3904202" extrusionOk="0">
                  <a:moveTo>
                    <a:pt x="1762696" y="3904202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1" name="Google Shape;601;p49"/>
            <p:cNvSpPr/>
            <p:nvPr/>
          </p:nvSpPr>
          <p:spPr>
            <a:xfrm>
              <a:off x="4041457" y="1022127"/>
              <a:ext cx="2174938" cy="4315206"/>
            </a:xfrm>
            <a:custGeom>
              <a:avLst/>
              <a:gdLst/>
              <a:ahLst/>
              <a:cxnLst/>
              <a:rect l="l" t="t" r="r" b="b"/>
              <a:pathLst>
                <a:path w="2174938" h="4315206" extrusionOk="0">
                  <a:moveTo>
                    <a:pt x="2174939" y="4315206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2" name="Google Shape;602;p49"/>
            <p:cNvSpPr/>
            <p:nvPr/>
          </p:nvSpPr>
          <p:spPr>
            <a:xfrm>
              <a:off x="4041457" y="1022127"/>
              <a:ext cx="2899600" cy="4887944"/>
            </a:xfrm>
            <a:custGeom>
              <a:avLst/>
              <a:gdLst/>
              <a:ahLst/>
              <a:cxnLst/>
              <a:rect l="l" t="t" r="r" b="b"/>
              <a:pathLst>
                <a:path w="2899600" h="4887944" extrusionOk="0">
                  <a:moveTo>
                    <a:pt x="2899600" y="4887944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3" name="Google Shape;603;p49"/>
            <p:cNvSpPr/>
            <p:nvPr/>
          </p:nvSpPr>
          <p:spPr>
            <a:xfrm>
              <a:off x="4041457" y="1022127"/>
              <a:ext cx="3564445" cy="5290280"/>
            </a:xfrm>
            <a:custGeom>
              <a:avLst/>
              <a:gdLst/>
              <a:ahLst/>
              <a:cxnLst/>
              <a:rect l="l" t="t" r="r" b="b"/>
              <a:pathLst>
                <a:path w="3564445" h="5290280" extrusionOk="0">
                  <a:moveTo>
                    <a:pt x="3564446" y="529028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4" name="Google Shape;604;p49"/>
            <p:cNvSpPr/>
            <p:nvPr/>
          </p:nvSpPr>
          <p:spPr>
            <a:xfrm>
              <a:off x="2127408" y="535209"/>
              <a:ext cx="1914048" cy="486918"/>
            </a:xfrm>
            <a:custGeom>
              <a:avLst/>
              <a:gdLst/>
              <a:ahLst/>
              <a:cxnLst/>
              <a:rect l="l" t="t" r="r" b="b"/>
              <a:pathLst>
                <a:path w="1914048" h="486918" extrusionOk="0">
                  <a:moveTo>
                    <a:pt x="0" y="0"/>
                  </a:moveTo>
                  <a:lnTo>
                    <a:pt x="1914049" y="486918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5" name="Google Shape;605;p49"/>
            <p:cNvSpPr/>
            <p:nvPr/>
          </p:nvSpPr>
          <p:spPr>
            <a:xfrm>
              <a:off x="2127408" y="535209"/>
              <a:ext cx="2467927" cy="1054608"/>
            </a:xfrm>
            <a:custGeom>
              <a:avLst/>
              <a:gdLst/>
              <a:ahLst/>
              <a:cxnLst/>
              <a:rect l="l" t="t" r="r" b="b"/>
              <a:pathLst>
                <a:path w="2467927" h="1054608" extrusionOk="0">
                  <a:moveTo>
                    <a:pt x="2467928" y="1054608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6" name="Google Shape;606;p49"/>
            <p:cNvSpPr/>
            <p:nvPr/>
          </p:nvSpPr>
          <p:spPr>
            <a:xfrm>
              <a:off x="2127408" y="535209"/>
              <a:ext cx="2833116" cy="1553718"/>
            </a:xfrm>
            <a:custGeom>
              <a:avLst/>
              <a:gdLst/>
              <a:ahLst/>
              <a:cxnLst/>
              <a:rect l="l" t="t" r="r" b="b"/>
              <a:pathLst>
                <a:path w="2833116" h="1553718" extrusionOk="0">
                  <a:moveTo>
                    <a:pt x="2833116" y="1553718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7" name="Google Shape;607;p49"/>
            <p:cNvSpPr/>
            <p:nvPr/>
          </p:nvSpPr>
          <p:spPr>
            <a:xfrm>
              <a:off x="2127408" y="535209"/>
              <a:ext cx="3140678" cy="2065972"/>
            </a:xfrm>
            <a:custGeom>
              <a:avLst/>
              <a:gdLst/>
              <a:ahLst/>
              <a:cxnLst/>
              <a:rect l="l" t="t" r="r" b="b"/>
              <a:pathLst>
                <a:path w="3140678" h="2065972" extrusionOk="0">
                  <a:moveTo>
                    <a:pt x="3140678" y="2065973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8" name="Google Shape;608;p49"/>
            <p:cNvSpPr/>
            <p:nvPr/>
          </p:nvSpPr>
          <p:spPr>
            <a:xfrm>
              <a:off x="2127408" y="535209"/>
              <a:ext cx="3471957" cy="2661856"/>
            </a:xfrm>
            <a:custGeom>
              <a:avLst/>
              <a:gdLst/>
              <a:ahLst/>
              <a:cxnLst/>
              <a:rect l="l" t="t" r="r" b="b"/>
              <a:pathLst>
                <a:path w="3471957" h="2661856" extrusionOk="0">
                  <a:moveTo>
                    <a:pt x="3471958" y="2661857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9" name="Google Shape;609;p49"/>
            <p:cNvSpPr/>
            <p:nvPr/>
          </p:nvSpPr>
          <p:spPr>
            <a:xfrm>
              <a:off x="1031176" y="535209"/>
              <a:ext cx="1096232" cy="3281076"/>
            </a:xfrm>
            <a:custGeom>
              <a:avLst/>
              <a:gdLst/>
              <a:ahLst/>
              <a:cxnLst/>
              <a:rect l="l" t="t" r="r" b="b"/>
              <a:pathLst>
                <a:path w="1096232" h="3281076" extrusionOk="0">
                  <a:moveTo>
                    <a:pt x="0" y="3281077"/>
                  </a:moveTo>
                  <a:lnTo>
                    <a:pt x="1096232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0" name="Google Shape;610;p49"/>
            <p:cNvSpPr/>
            <p:nvPr/>
          </p:nvSpPr>
          <p:spPr>
            <a:xfrm>
              <a:off x="689514" y="535209"/>
              <a:ext cx="1437893" cy="2486501"/>
            </a:xfrm>
            <a:custGeom>
              <a:avLst/>
              <a:gdLst/>
              <a:ahLst/>
              <a:cxnLst/>
              <a:rect l="l" t="t" r="r" b="b"/>
              <a:pathLst>
                <a:path w="1437893" h="2486501" extrusionOk="0">
                  <a:moveTo>
                    <a:pt x="0" y="2486501"/>
                  </a:moveTo>
                  <a:lnTo>
                    <a:pt x="1437894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1" name="Google Shape;611;p49"/>
            <p:cNvSpPr/>
            <p:nvPr/>
          </p:nvSpPr>
          <p:spPr>
            <a:xfrm>
              <a:off x="981360" y="535209"/>
              <a:ext cx="1146048" cy="804195"/>
            </a:xfrm>
            <a:custGeom>
              <a:avLst/>
              <a:gdLst/>
              <a:ahLst/>
              <a:cxnLst/>
              <a:rect l="l" t="t" r="r" b="b"/>
              <a:pathLst>
                <a:path w="1146048" h="804195" extrusionOk="0">
                  <a:moveTo>
                    <a:pt x="0" y="804196"/>
                  </a:moveTo>
                  <a:lnTo>
                    <a:pt x="1146048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2" name="Google Shape;612;p49"/>
            <p:cNvSpPr/>
            <p:nvPr/>
          </p:nvSpPr>
          <p:spPr>
            <a:xfrm>
              <a:off x="981360" y="597217"/>
              <a:ext cx="2335625" cy="742188"/>
            </a:xfrm>
            <a:custGeom>
              <a:avLst/>
              <a:gdLst/>
              <a:ahLst/>
              <a:cxnLst/>
              <a:rect l="l" t="t" r="r" b="b"/>
              <a:pathLst>
                <a:path w="2335625" h="742188" extrusionOk="0">
                  <a:moveTo>
                    <a:pt x="2335625" y="0"/>
                  </a:moveTo>
                  <a:lnTo>
                    <a:pt x="0" y="742188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3" name="Google Shape;613;p49"/>
            <p:cNvSpPr/>
            <p:nvPr/>
          </p:nvSpPr>
          <p:spPr>
            <a:xfrm>
              <a:off x="981360" y="1022127"/>
              <a:ext cx="3060096" cy="317277"/>
            </a:xfrm>
            <a:custGeom>
              <a:avLst/>
              <a:gdLst/>
              <a:ahLst/>
              <a:cxnLst/>
              <a:rect l="l" t="t" r="r" b="b"/>
              <a:pathLst>
                <a:path w="3060096" h="317277" extrusionOk="0">
                  <a:moveTo>
                    <a:pt x="3060097" y="0"/>
                  </a:moveTo>
                  <a:lnTo>
                    <a:pt x="0" y="317278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4" name="Google Shape;614;p49"/>
            <p:cNvSpPr/>
            <p:nvPr/>
          </p:nvSpPr>
          <p:spPr>
            <a:xfrm>
              <a:off x="689514" y="1339405"/>
              <a:ext cx="291846" cy="1682305"/>
            </a:xfrm>
            <a:custGeom>
              <a:avLst/>
              <a:gdLst/>
              <a:ahLst/>
              <a:cxnLst/>
              <a:rect l="l" t="t" r="r" b="b"/>
              <a:pathLst>
                <a:path w="291846" h="1682305" extrusionOk="0">
                  <a:moveTo>
                    <a:pt x="0" y="1682305"/>
                  </a:moveTo>
                  <a:lnTo>
                    <a:pt x="291846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5" name="Google Shape;615;p49"/>
            <p:cNvSpPr/>
            <p:nvPr/>
          </p:nvSpPr>
          <p:spPr>
            <a:xfrm>
              <a:off x="981360" y="1339405"/>
              <a:ext cx="49815" cy="2476881"/>
            </a:xfrm>
            <a:custGeom>
              <a:avLst/>
              <a:gdLst/>
              <a:ahLst/>
              <a:cxnLst/>
              <a:rect l="l" t="t" r="r" b="b"/>
              <a:pathLst>
                <a:path w="49815" h="2476881" extrusionOk="0">
                  <a:moveTo>
                    <a:pt x="49816" y="2476881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6" name="Google Shape;616;p49"/>
            <p:cNvSpPr/>
            <p:nvPr/>
          </p:nvSpPr>
          <p:spPr>
            <a:xfrm>
              <a:off x="981360" y="1339405"/>
              <a:ext cx="739235" cy="3364706"/>
            </a:xfrm>
            <a:custGeom>
              <a:avLst/>
              <a:gdLst/>
              <a:ahLst/>
              <a:cxnLst/>
              <a:rect l="l" t="t" r="r" b="b"/>
              <a:pathLst>
                <a:path w="739235" h="3364706" extrusionOk="0">
                  <a:moveTo>
                    <a:pt x="739235" y="3364706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7" name="Google Shape;617;p49"/>
            <p:cNvSpPr/>
            <p:nvPr/>
          </p:nvSpPr>
          <p:spPr>
            <a:xfrm>
              <a:off x="981360" y="1339405"/>
              <a:ext cx="1513236" cy="4075366"/>
            </a:xfrm>
            <a:custGeom>
              <a:avLst/>
              <a:gdLst/>
              <a:ahLst/>
              <a:cxnLst/>
              <a:rect l="l" t="t" r="r" b="b"/>
              <a:pathLst>
                <a:path w="1513236" h="4075366" extrusionOk="0">
                  <a:moveTo>
                    <a:pt x="1513237" y="4075366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8" name="Google Shape;618;p49"/>
            <p:cNvSpPr/>
            <p:nvPr/>
          </p:nvSpPr>
          <p:spPr>
            <a:xfrm>
              <a:off x="652271" y="2180557"/>
              <a:ext cx="399002" cy="1682400"/>
            </a:xfrm>
            <a:custGeom>
              <a:avLst/>
              <a:gdLst/>
              <a:ahLst/>
              <a:cxnLst/>
              <a:rect l="l" t="t" r="r" b="b"/>
              <a:pathLst>
                <a:path w="399002" h="1682400" extrusionOk="0">
                  <a:moveTo>
                    <a:pt x="0" y="0"/>
                  </a:moveTo>
                  <a:lnTo>
                    <a:pt x="399002" y="1682401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9" name="Google Shape;619;p49"/>
            <p:cNvSpPr/>
            <p:nvPr/>
          </p:nvSpPr>
          <p:spPr>
            <a:xfrm>
              <a:off x="652271" y="2180557"/>
              <a:ext cx="1068324" cy="2523553"/>
            </a:xfrm>
            <a:custGeom>
              <a:avLst/>
              <a:gdLst/>
              <a:ahLst/>
              <a:cxnLst/>
              <a:rect l="l" t="t" r="r" b="b"/>
              <a:pathLst>
                <a:path w="1068324" h="2523553" extrusionOk="0">
                  <a:moveTo>
                    <a:pt x="1068324" y="2523554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0" name="Google Shape;620;p49"/>
            <p:cNvSpPr/>
            <p:nvPr/>
          </p:nvSpPr>
          <p:spPr>
            <a:xfrm>
              <a:off x="652271" y="2180557"/>
              <a:ext cx="1842325" cy="3234213"/>
            </a:xfrm>
            <a:custGeom>
              <a:avLst/>
              <a:gdLst/>
              <a:ahLst/>
              <a:cxnLst/>
              <a:rect l="l" t="t" r="r" b="b"/>
              <a:pathLst>
                <a:path w="1842325" h="3234213" extrusionOk="0">
                  <a:moveTo>
                    <a:pt x="1842326" y="3234214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1" name="Google Shape;621;p49"/>
            <p:cNvSpPr/>
            <p:nvPr/>
          </p:nvSpPr>
          <p:spPr>
            <a:xfrm>
              <a:off x="652271" y="2180557"/>
              <a:ext cx="2498502" cy="3735419"/>
            </a:xfrm>
            <a:custGeom>
              <a:avLst/>
              <a:gdLst/>
              <a:ahLst/>
              <a:cxnLst/>
              <a:rect l="l" t="t" r="r" b="b"/>
              <a:pathLst>
                <a:path w="2498502" h="3735419" extrusionOk="0">
                  <a:moveTo>
                    <a:pt x="2498503" y="3735419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2" name="Google Shape;622;p49"/>
            <p:cNvSpPr/>
            <p:nvPr/>
          </p:nvSpPr>
          <p:spPr>
            <a:xfrm>
              <a:off x="652271" y="2180557"/>
              <a:ext cx="3339655" cy="4177950"/>
            </a:xfrm>
            <a:custGeom>
              <a:avLst/>
              <a:gdLst/>
              <a:ahLst/>
              <a:cxnLst/>
              <a:rect l="l" t="t" r="r" b="b"/>
              <a:pathLst>
                <a:path w="3339655" h="4177950" extrusionOk="0">
                  <a:moveTo>
                    <a:pt x="3339656" y="4177951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3" name="Google Shape;623;p49"/>
            <p:cNvSpPr/>
            <p:nvPr/>
          </p:nvSpPr>
          <p:spPr>
            <a:xfrm>
              <a:off x="652271" y="2180557"/>
              <a:ext cx="1469326" cy="1720119"/>
            </a:xfrm>
            <a:custGeom>
              <a:avLst/>
              <a:gdLst/>
              <a:ahLst/>
              <a:cxnLst/>
              <a:rect l="l" t="t" r="r" b="b"/>
              <a:pathLst>
                <a:path w="1469326" h="1720119" extrusionOk="0">
                  <a:moveTo>
                    <a:pt x="1469327" y="172012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4" name="Google Shape;624;p49"/>
            <p:cNvSpPr/>
            <p:nvPr/>
          </p:nvSpPr>
          <p:spPr>
            <a:xfrm>
              <a:off x="689514" y="3021710"/>
              <a:ext cx="1031081" cy="1682400"/>
            </a:xfrm>
            <a:custGeom>
              <a:avLst/>
              <a:gdLst/>
              <a:ahLst/>
              <a:cxnLst/>
              <a:rect l="l" t="t" r="r" b="b"/>
              <a:pathLst>
                <a:path w="1031081" h="1682400" extrusionOk="0">
                  <a:moveTo>
                    <a:pt x="1031081" y="1682401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5" name="Google Shape;625;p49"/>
            <p:cNvSpPr/>
            <p:nvPr/>
          </p:nvSpPr>
          <p:spPr>
            <a:xfrm>
              <a:off x="1720595" y="4704111"/>
              <a:ext cx="1430178" cy="1211865"/>
            </a:xfrm>
            <a:custGeom>
              <a:avLst/>
              <a:gdLst/>
              <a:ahLst/>
              <a:cxnLst/>
              <a:rect l="l" t="t" r="r" b="b"/>
              <a:pathLst>
                <a:path w="1430178" h="1211865" extrusionOk="0">
                  <a:moveTo>
                    <a:pt x="1430179" y="1211866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6" name="Google Shape;626;p49"/>
            <p:cNvSpPr/>
            <p:nvPr/>
          </p:nvSpPr>
          <p:spPr>
            <a:xfrm>
              <a:off x="1720595" y="4704111"/>
              <a:ext cx="2271331" cy="1654397"/>
            </a:xfrm>
            <a:custGeom>
              <a:avLst/>
              <a:gdLst/>
              <a:ahLst/>
              <a:cxnLst/>
              <a:rect l="l" t="t" r="r" b="b"/>
              <a:pathLst>
                <a:path w="2271331" h="1654397" extrusionOk="0">
                  <a:moveTo>
                    <a:pt x="2271332" y="1654397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7" name="Google Shape;627;p49"/>
            <p:cNvSpPr/>
            <p:nvPr/>
          </p:nvSpPr>
          <p:spPr>
            <a:xfrm>
              <a:off x="1720595" y="4704111"/>
              <a:ext cx="2854356" cy="1577720"/>
            </a:xfrm>
            <a:custGeom>
              <a:avLst/>
              <a:gdLst/>
              <a:ahLst/>
              <a:cxnLst/>
              <a:rect l="l" t="t" r="r" b="b"/>
              <a:pathLst>
                <a:path w="2854356" h="1577720" extrusionOk="0">
                  <a:moveTo>
                    <a:pt x="2854357" y="1577721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8" name="Google Shape;628;p49"/>
            <p:cNvSpPr/>
            <p:nvPr/>
          </p:nvSpPr>
          <p:spPr>
            <a:xfrm>
              <a:off x="1720595" y="4704111"/>
              <a:ext cx="3392328" cy="1256347"/>
            </a:xfrm>
            <a:custGeom>
              <a:avLst/>
              <a:gdLst/>
              <a:ahLst/>
              <a:cxnLst/>
              <a:rect l="l" t="t" r="r" b="b"/>
              <a:pathLst>
                <a:path w="3392328" h="1256347" extrusionOk="0">
                  <a:moveTo>
                    <a:pt x="3392329" y="1256348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9" name="Google Shape;629;p49"/>
            <p:cNvSpPr/>
            <p:nvPr/>
          </p:nvSpPr>
          <p:spPr>
            <a:xfrm>
              <a:off x="1504378" y="2770917"/>
              <a:ext cx="216217" cy="1933194"/>
            </a:xfrm>
            <a:custGeom>
              <a:avLst/>
              <a:gdLst/>
              <a:ahLst/>
              <a:cxnLst/>
              <a:rect l="l" t="t" r="r" b="b"/>
              <a:pathLst>
                <a:path w="216217" h="1933194" extrusionOk="0">
                  <a:moveTo>
                    <a:pt x="0" y="0"/>
                  </a:moveTo>
                  <a:lnTo>
                    <a:pt x="216218" y="1933194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0" name="Google Shape;630;p49"/>
            <p:cNvSpPr/>
            <p:nvPr/>
          </p:nvSpPr>
          <p:spPr>
            <a:xfrm>
              <a:off x="4960524" y="2088927"/>
              <a:ext cx="843629" cy="2837402"/>
            </a:xfrm>
            <a:custGeom>
              <a:avLst/>
              <a:gdLst/>
              <a:ahLst/>
              <a:cxnLst/>
              <a:rect l="l" t="t" r="r" b="b"/>
              <a:pathLst>
                <a:path w="843629" h="2837402" extrusionOk="0">
                  <a:moveTo>
                    <a:pt x="0" y="0"/>
                  </a:moveTo>
                  <a:lnTo>
                    <a:pt x="843629" y="2837402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1" name="Google Shape;631;p49"/>
            <p:cNvSpPr/>
            <p:nvPr/>
          </p:nvSpPr>
          <p:spPr>
            <a:xfrm>
              <a:off x="5599366" y="3197065"/>
              <a:ext cx="617029" cy="2140267"/>
            </a:xfrm>
            <a:custGeom>
              <a:avLst/>
              <a:gdLst/>
              <a:ahLst/>
              <a:cxnLst/>
              <a:rect l="l" t="t" r="r" b="b"/>
              <a:pathLst>
                <a:path w="617029" h="2140267" extrusionOk="0">
                  <a:moveTo>
                    <a:pt x="0" y="0"/>
                  </a:moveTo>
                  <a:lnTo>
                    <a:pt x="617030" y="2140268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2" name="Google Shape;632;p49"/>
            <p:cNvSpPr/>
            <p:nvPr/>
          </p:nvSpPr>
          <p:spPr>
            <a:xfrm>
              <a:off x="5599366" y="3197065"/>
              <a:ext cx="1341691" cy="2713005"/>
            </a:xfrm>
            <a:custGeom>
              <a:avLst/>
              <a:gdLst/>
              <a:ahLst/>
              <a:cxnLst/>
              <a:rect l="l" t="t" r="r" b="b"/>
              <a:pathLst>
                <a:path w="1341691" h="2713005" extrusionOk="0">
                  <a:moveTo>
                    <a:pt x="1341691" y="2713006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3" name="Google Shape;633;p49"/>
            <p:cNvSpPr/>
            <p:nvPr/>
          </p:nvSpPr>
          <p:spPr>
            <a:xfrm>
              <a:off x="6216395" y="5337333"/>
              <a:ext cx="1389507" cy="975074"/>
            </a:xfrm>
            <a:custGeom>
              <a:avLst/>
              <a:gdLst/>
              <a:ahLst/>
              <a:cxnLst/>
              <a:rect l="l" t="t" r="r" b="b"/>
              <a:pathLst>
                <a:path w="1389507" h="975074" extrusionOk="0">
                  <a:moveTo>
                    <a:pt x="0" y="0"/>
                  </a:moveTo>
                  <a:lnTo>
                    <a:pt x="1389507" y="975074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4" name="Google Shape;634;p49"/>
            <p:cNvSpPr/>
            <p:nvPr/>
          </p:nvSpPr>
          <p:spPr>
            <a:xfrm>
              <a:off x="6216395" y="5337333"/>
              <a:ext cx="1728216" cy="151161"/>
            </a:xfrm>
            <a:custGeom>
              <a:avLst/>
              <a:gdLst/>
              <a:ahLst/>
              <a:cxnLst/>
              <a:rect l="l" t="t" r="r" b="b"/>
              <a:pathLst>
                <a:path w="1728216" h="151161" extrusionOk="0">
                  <a:moveTo>
                    <a:pt x="1728216" y="151161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5" name="Google Shape;635;p49"/>
            <p:cNvSpPr/>
            <p:nvPr/>
          </p:nvSpPr>
          <p:spPr>
            <a:xfrm>
              <a:off x="6216395" y="5337333"/>
              <a:ext cx="2059686" cy="1005935"/>
            </a:xfrm>
            <a:custGeom>
              <a:avLst/>
              <a:gdLst/>
              <a:ahLst/>
              <a:cxnLst/>
              <a:rect l="l" t="t" r="r" b="b"/>
              <a:pathLst>
                <a:path w="2059686" h="1005935" extrusionOk="0">
                  <a:moveTo>
                    <a:pt x="2059686" y="1005935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6" name="Google Shape;636;p49"/>
            <p:cNvSpPr/>
            <p:nvPr/>
          </p:nvSpPr>
          <p:spPr>
            <a:xfrm>
              <a:off x="6216395" y="5337333"/>
              <a:ext cx="1681162" cy="1049178"/>
            </a:xfrm>
            <a:custGeom>
              <a:avLst/>
              <a:gdLst/>
              <a:ahLst/>
              <a:cxnLst/>
              <a:rect l="l" t="t" r="r" b="b"/>
              <a:pathLst>
                <a:path w="1681162" h="1049178" extrusionOk="0">
                  <a:moveTo>
                    <a:pt x="1681163" y="1049179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7" name="Google Shape;637;p49"/>
            <p:cNvSpPr/>
            <p:nvPr/>
          </p:nvSpPr>
          <p:spPr>
            <a:xfrm>
              <a:off x="5804153" y="4926329"/>
              <a:ext cx="2140458" cy="562165"/>
            </a:xfrm>
            <a:custGeom>
              <a:avLst/>
              <a:gdLst/>
              <a:ahLst/>
              <a:cxnLst/>
              <a:rect l="l" t="t" r="r" b="b"/>
              <a:pathLst>
                <a:path w="2140458" h="562165" extrusionOk="0">
                  <a:moveTo>
                    <a:pt x="0" y="0"/>
                  </a:moveTo>
                  <a:lnTo>
                    <a:pt x="2140458" y="562165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8" name="Google Shape;638;p49"/>
            <p:cNvSpPr/>
            <p:nvPr/>
          </p:nvSpPr>
          <p:spPr>
            <a:xfrm>
              <a:off x="5280850" y="4262818"/>
              <a:ext cx="1650682" cy="569975"/>
            </a:xfrm>
            <a:custGeom>
              <a:avLst/>
              <a:gdLst/>
              <a:ahLst/>
              <a:cxnLst/>
              <a:rect l="l" t="t" r="r" b="b"/>
              <a:pathLst>
                <a:path w="1650682" h="569975" extrusionOk="0">
                  <a:moveTo>
                    <a:pt x="0" y="0"/>
                  </a:moveTo>
                  <a:lnTo>
                    <a:pt x="1650682" y="569976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9" name="Google Shape;639;p49"/>
            <p:cNvSpPr/>
            <p:nvPr/>
          </p:nvSpPr>
          <p:spPr>
            <a:xfrm>
              <a:off x="5280850" y="4262818"/>
              <a:ext cx="2198274" cy="985932"/>
            </a:xfrm>
            <a:custGeom>
              <a:avLst/>
              <a:gdLst/>
              <a:ahLst/>
              <a:cxnLst/>
              <a:rect l="l" t="t" r="r" b="b"/>
              <a:pathLst>
                <a:path w="2198274" h="985932" extrusionOk="0">
                  <a:moveTo>
                    <a:pt x="2198275" y="985933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0" name="Google Shape;640;p49"/>
            <p:cNvSpPr/>
            <p:nvPr/>
          </p:nvSpPr>
          <p:spPr>
            <a:xfrm>
              <a:off x="4903945" y="3669886"/>
              <a:ext cx="2027586" cy="1162907"/>
            </a:xfrm>
            <a:custGeom>
              <a:avLst/>
              <a:gdLst/>
              <a:ahLst/>
              <a:cxnLst/>
              <a:rect l="l" t="t" r="r" b="b"/>
              <a:pathLst>
                <a:path w="2027586" h="1162907" extrusionOk="0">
                  <a:moveTo>
                    <a:pt x="2027587" y="1162907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1" name="Google Shape;641;p49"/>
            <p:cNvSpPr/>
            <p:nvPr/>
          </p:nvSpPr>
          <p:spPr>
            <a:xfrm>
              <a:off x="4600955" y="3135439"/>
              <a:ext cx="2330577" cy="1697355"/>
            </a:xfrm>
            <a:custGeom>
              <a:avLst/>
              <a:gdLst/>
              <a:ahLst/>
              <a:cxnLst/>
              <a:rect l="l" t="t" r="r" b="b"/>
              <a:pathLst>
                <a:path w="2330577" h="1697355" extrusionOk="0">
                  <a:moveTo>
                    <a:pt x="0" y="0"/>
                  </a:moveTo>
                  <a:lnTo>
                    <a:pt x="2330577" y="1697355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2" name="Google Shape;642;p49"/>
            <p:cNvSpPr/>
            <p:nvPr/>
          </p:nvSpPr>
          <p:spPr>
            <a:xfrm>
              <a:off x="4238719" y="2529077"/>
              <a:ext cx="2692812" cy="2303716"/>
            </a:xfrm>
            <a:custGeom>
              <a:avLst/>
              <a:gdLst/>
              <a:ahLst/>
              <a:cxnLst/>
              <a:rect l="l" t="t" r="r" b="b"/>
              <a:pathLst>
                <a:path w="2692812" h="2303716" extrusionOk="0">
                  <a:moveTo>
                    <a:pt x="0" y="0"/>
                  </a:moveTo>
                  <a:lnTo>
                    <a:pt x="2692813" y="2303717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3" name="Google Shape;643;p49"/>
            <p:cNvSpPr/>
            <p:nvPr/>
          </p:nvSpPr>
          <p:spPr>
            <a:xfrm>
              <a:off x="6931532" y="4832794"/>
              <a:ext cx="966025" cy="1553718"/>
            </a:xfrm>
            <a:custGeom>
              <a:avLst/>
              <a:gdLst/>
              <a:ahLst/>
              <a:cxnLst/>
              <a:rect l="l" t="t" r="r" b="b"/>
              <a:pathLst>
                <a:path w="966025" h="1553718" extrusionOk="0">
                  <a:moveTo>
                    <a:pt x="966026" y="1553718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4" name="Google Shape;644;p49"/>
            <p:cNvSpPr/>
            <p:nvPr/>
          </p:nvSpPr>
          <p:spPr>
            <a:xfrm>
              <a:off x="11283124" y="2180557"/>
              <a:ext cx="252412" cy="1449419"/>
            </a:xfrm>
            <a:custGeom>
              <a:avLst/>
              <a:gdLst/>
              <a:ahLst/>
              <a:cxnLst/>
              <a:rect l="l" t="t" r="r" b="b"/>
              <a:pathLst>
                <a:path w="252412" h="1449419" extrusionOk="0">
                  <a:moveTo>
                    <a:pt x="252412" y="0"/>
                  </a:moveTo>
                  <a:lnTo>
                    <a:pt x="0" y="1449419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5" name="Google Shape;645;p49"/>
            <p:cNvSpPr/>
            <p:nvPr/>
          </p:nvSpPr>
          <p:spPr>
            <a:xfrm>
              <a:off x="10781823" y="2180557"/>
              <a:ext cx="753713" cy="2194845"/>
            </a:xfrm>
            <a:custGeom>
              <a:avLst/>
              <a:gdLst/>
              <a:ahLst/>
              <a:cxnLst/>
              <a:rect l="l" t="t" r="r" b="b"/>
              <a:pathLst>
                <a:path w="753713" h="2194845" extrusionOk="0">
                  <a:moveTo>
                    <a:pt x="0" y="2194846"/>
                  </a:moveTo>
                  <a:lnTo>
                    <a:pt x="753713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6" name="Google Shape;646;p49"/>
            <p:cNvSpPr/>
            <p:nvPr/>
          </p:nvSpPr>
          <p:spPr>
            <a:xfrm>
              <a:off x="10200703" y="2180557"/>
              <a:ext cx="1334833" cy="2792730"/>
            </a:xfrm>
            <a:custGeom>
              <a:avLst/>
              <a:gdLst/>
              <a:ahLst/>
              <a:cxnLst/>
              <a:rect l="l" t="t" r="r" b="b"/>
              <a:pathLst>
                <a:path w="1334833" h="2792730" extrusionOk="0">
                  <a:moveTo>
                    <a:pt x="0" y="2792730"/>
                  </a:moveTo>
                  <a:lnTo>
                    <a:pt x="1334833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7" name="Google Shape;647;p49"/>
            <p:cNvSpPr/>
            <p:nvPr/>
          </p:nvSpPr>
          <p:spPr>
            <a:xfrm>
              <a:off x="9594532" y="2180557"/>
              <a:ext cx="1941004" cy="3303746"/>
            </a:xfrm>
            <a:custGeom>
              <a:avLst/>
              <a:gdLst/>
              <a:ahLst/>
              <a:cxnLst/>
              <a:rect l="l" t="t" r="r" b="b"/>
              <a:pathLst>
                <a:path w="1941004" h="3303746" extrusionOk="0">
                  <a:moveTo>
                    <a:pt x="0" y="3303747"/>
                  </a:moveTo>
                  <a:lnTo>
                    <a:pt x="1941004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8" name="Google Shape;648;p49"/>
            <p:cNvSpPr/>
            <p:nvPr/>
          </p:nvSpPr>
          <p:spPr>
            <a:xfrm>
              <a:off x="8952737" y="2180557"/>
              <a:ext cx="2582798" cy="3778472"/>
            </a:xfrm>
            <a:custGeom>
              <a:avLst/>
              <a:gdLst/>
              <a:ahLst/>
              <a:cxnLst/>
              <a:rect l="l" t="t" r="r" b="b"/>
              <a:pathLst>
                <a:path w="2582798" h="3778472" extrusionOk="0">
                  <a:moveTo>
                    <a:pt x="0" y="3778472"/>
                  </a:moveTo>
                  <a:lnTo>
                    <a:pt x="2582799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9" name="Google Shape;649;p49"/>
            <p:cNvSpPr/>
            <p:nvPr/>
          </p:nvSpPr>
          <p:spPr>
            <a:xfrm>
              <a:off x="8276081" y="2180557"/>
              <a:ext cx="3259454" cy="4162710"/>
            </a:xfrm>
            <a:custGeom>
              <a:avLst/>
              <a:gdLst/>
              <a:ahLst/>
              <a:cxnLst/>
              <a:rect l="l" t="t" r="r" b="b"/>
              <a:pathLst>
                <a:path w="3259454" h="4162710" extrusionOk="0">
                  <a:moveTo>
                    <a:pt x="0" y="4162711"/>
                  </a:moveTo>
                  <a:lnTo>
                    <a:pt x="3259455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0" name="Google Shape;650;p49"/>
            <p:cNvSpPr/>
            <p:nvPr/>
          </p:nvSpPr>
          <p:spPr>
            <a:xfrm>
              <a:off x="10926031" y="1031080"/>
              <a:ext cx="609504" cy="1149477"/>
            </a:xfrm>
            <a:custGeom>
              <a:avLst/>
              <a:gdLst/>
              <a:ahLst/>
              <a:cxnLst/>
              <a:rect l="l" t="t" r="r" b="b"/>
              <a:pathLst>
                <a:path w="609504" h="1149477" extrusionOk="0">
                  <a:moveTo>
                    <a:pt x="0" y="0"/>
                  </a:moveTo>
                  <a:lnTo>
                    <a:pt x="609504" y="1149477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1" name="Google Shape;651;p49"/>
            <p:cNvSpPr/>
            <p:nvPr/>
          </p:nvSpPr>
          <p:spPr>
            <a:xfrm>
              <a:off x="10211942" y="604360"/>
              <a:ext cx="1323593" cy="1576197"/>
            </a:xfrm>
            <a:custGeom>
              <a:avLst/>
              <a:gdLst/>
              <a:ahLst/>
              <a:cxnLst/>
              <a:rect l="l" t="t" r="r" b="b"/>
              <a:pathLst>
                <a:path w="1323593" h="1576197" extrusionOk="0">
                  <a:moveTo>
                    <a:pt x="0" y="0"/>
                  </a:moveTo>
                  <a:lnTo>
                    <a:pt x="1323594" y="1576197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2" name="Google Shape;652;p49"/>
            <p:cNvSpPr/>
            <p:nvPr/>
          </p:nvSpPr>
          <p:spPr>
            <a:xfrm>
              <a:off x="9573291" y="499300"/>
              <a:ext cx="1962245" cy="1681257"/>
            </a:xfrm>
            <a:custGeom>
              <a:avLst/>
              <a:gdLst/>
              <a:ahLst/>
              <a:cxnLst/>
              <a:rect l="l" t="t" r="r" b="b"/>
              <a:pathLst>
                <a:path w="1962245" h="1681257" extrusionOk="0">
                  <a:moveTo>
                    <a:pt x="0" y="0"/>
                  </a:moveTo>
                  <a:lnTo>
                    <a:pt x="1962245" y="1681258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3" name="Google Shape;653;p49"/>
            <p:cNvSpPr/>
            <p:nvPr/>
          </p:nvSpPr>
          <p:spPr>
            <a:xfrm>
              <a:off x="8963500" y="591406"/>
              <a:ext cx="2572035" cy="1589151"/>
            </a:xfrm>
            <a:custGeom>
              <a:avLst/>
              <a:gdLst/>
              <a:ahLst/>
              <a:cxnLst/>
              <a:rect l="l" t="t" r="r" b="b"/>
              <a:pathLst>
                <a:path w="2572035" h="1589151" extrusionOk="0">
                  <a:moveTo>
                    <a:pt x="0" y="0"/>
                  </a:moveTo>
                  <a:lnTo>
                    <a:pt x="2572035" y="1589151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4" name="Google Shape;654;p49"/>
            <p:cNvSpPr/>
            <p:nvPr/>
          </p:nvSpPr>
          <p:spPr>
            <a:xfrm>
              <a:off x="10711433" y="2601181"/>
              <a:ext cx="70389" cy="1774221"/>
            </a:xfrm>
            <a:custGeom>
              <a:avLst/>
              <a:gdLst/>
              <a:ahLst/>
              <a:cxnLst/>
              <a:rect l="l" t="t" r="r" b="b"/>
              <a:pathLst>
                <a:path w="70389" h="1774221" extrusionOk="0">
                  <a:moveTo>
                    <a:pt x="1" y="0"/>
                  </a:moveTo>
                  <a:lnTo>
                    <a:pt x="70389" y="1774222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5" name="Google Shape;655;p49"/>
            <p:cNvSpPr/>
            <p:nvPr/>
          </p:nvSpPr>
          <p:spPr>
            <a:xfrm>
              <a:off x="10711433" y="1031080"/>
              <a:ext cx="214598" cy="1570101"/>
            </a:xfrm>
            <a:custGeom>
              <a:avLst/>
              <a:gdLst/>
              <a:ahLst/>
              <a:cxnLst/>
              <a:rect l="l" t="t" r="r" b="b"/>
              <a:pathLst>
                <a:path w="214598" h="1570101" extrusionOk="0">
                  <a:moveTo>
                    <a:pt x="214598" y="0"/>
                  </a:moveTo>
                  <a:lnTo>
                    <a:pt x="1" y="1570101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6" name="Google Shape;656;p49"/>
            <p:cNvSpPr/>
            <p:nvPr/>
          </p:nvSpPr>
          <p:spPr>
            <a:xfrm>
              <a:off x="10711433" y="2180557"/>
              <a:ext cx="824102" cy="420623"/>
            </a:xfrm>
            <a:custGeom>
              <a:avLst/>
              <a:gdLst/>
              <a:ahLst/>
              <a:cxnLst/>
              <a:rect l="l" t="t" r="r" b="b"/>
              <a:pathLst>
                <a:path w="824102" h="420623" extrusionOk="0">
                  <a:moveTo>
                    <a:pt x="824103" y="0"/>
                  </a:moveTo>
                  <a:lnTo>
                    <a:pt x="1" y="420624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7" name="Google Shape;657;p49"/>
            <p:cNvSpPr/>
            <p:nvPr/>
          </p:nvSpPr>
          <p:spPr>
            <a:xfrm>
              <a:off x="10200703" y="2601181"/>
              <a:ext cx="510730" cy="2372106"/>
            </a:xfrm>
            <a:custGeom>
              <a:avLst/>
              <a:gdLst/>
              <a:ahLst/>
              <a:cxnLst/>
              <a:rect l="l" t="t" r="r" b="b"/>
              <a:pathLst>
                <a:path w="510730" h="2372106" extrusionOk="0">
                  <a:moveTo>
                    <a:pt x="0" y="2372106"/>
                  </a:moveTo>
                  <a:lnTo>
                    <a:pt x="510731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8" name="Google Shape;658;p49"/>
            <p:cNvSpPr/>
            <p:nvPr/>
          </p:nvSpPr>
          <p:spPr>
            <a:xfrm>
              <a:off x="9594532" y="3257073"/>
              <a:ext cx="924782" cy="2227230"/>
            </a:xfrm>
            <a:custGeom>
              <a:avLst/>
              <a:gdLst/>
              <a:ahLst/>
              <a:cxnLst/>
              <a:rect l="l" t="t" r="r" b="b"/>
              <a:pathLst>
                <a:path w="924782" h="2227230" extrusionOk="0">
                  <a:moveTo>
                    <a:pt x="0" y="2227231"/>
                  </a:moveTo>
                  <a:lnTo>
                    <a:pt x="924782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9" name="Google Shape;659;p49"/>
            <p:cNvSpPr/>
            <p:nvPr/>
          </p:nvSpPr>
          <p:spPr>
            <a:xfrm>
              <a:off x="8952737" y="3862958"/>
              <a:ext cx="1150620" cy="2096071"/>
            </a:xfrm>
            <a:custGeom>
              <a:avLst/>
              <a:gdLst/>
              <a:ahLst/>
              <a:cxnLst/>
              <a:rect l="l" t="t" r="r" b="b"/>
              <a:pathLst>
                <a:path w="1150620" h="2096071" extrusionOk="0">
                  <a:moveTo>
                    <a:pt x="0" y="2096072"/>
                  </a:moveTo>
                  <a:lnTo>
                    <a:pt x="115062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0" name="Google Shape;660;p49"/>
            <p:cNvSpPr/>
            <p:nvPr/>
          </p:nvSpPr>
          <p:spPr>
            <a:xfrm>
              <a:off x="8972644" y="4919662"/>
              <a:ext cx="1228058" cy="53625"/>
            </a:xfrm>
            <a:custGeom>
              <a:avLst/>
              <a:gdLst/>
              <a:ahLst/>
              <a:cxnLst/>
              <a:rect l="l" t="t" r="r" b="b"/>
              <a:pathLst>
                <a:path w="1228058" h="53625" extrusionOk="0">
                  <a:moveTo>
                    <a:pt x="1228058" y="53626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1" name="Google Shape;661;p49"/>
            <p:cNvSpPr/>
            <p:nvPr/>
          </p:nvSpPr>
          <p:spPr>
            <a:xfrm>
              <a:off x="8972644" y="4375403"/>
              <a:ext cx="1809178" cy="544258"/>
            </a:xfrm>
            <a:custGeom>
              <a:avLst/>
              <a:gdLst/>
              <a:ahLst/>
              <a:cxnLst/>
              <a:rect l="l" t="t" r="r" b="b"/>
              <a:pathLst>
                <a:path w="1809178" h="544258" extrusionOk="0">
                  <a:moveTo>
                    <a:pt x="1809178" y="0"/>
                  </a:moveTo>
                  <a:lnTo>
                    <a:pt x="0" y="544259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2" name="Google Shape;662;p49"/>
            <p:cNvSpPr/>
            <p:nvPr/>
          </p:nvSpPr>
          <p:spPr>
            <a:xfrm>
              <a:off x="8391524" y="4375403"/>
              <a:ext cx="2390298" cy="967740"/>
            </a:xfrm>
            <a:custGeom>
              <a:avLst/>
              <a:gdLst/>
              <a:ahLst/>
              <a:cxnLst/>
              <a:rect l="l" t="t" r="r" b="b"/>
              <a:pathLst>
                <a:path w="2390298" h="967740" extrusionOk="0">
                  <a:moveTo>
                    <a:pt x="0" y="967740"/>
                  </a:moveTo>
                  <a:lnTo>
                    <a:pt x="2390298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3" name="Google Shape;663;p49"/>
            <p:cNvSpPr/>
            <p:nvPr/>
          </p:nvSpPr>
          <p:spPr>
            <a:xfrm>
              <a:off x="8146255" y="4375403"/>
              <a:ext cx="2635567" cy="1093755"/>
            </a:xfrm>
            <a:custGeom>
              <a:avLst/>
              <a:gdLst/>
              <a:ahLst/>
              <a:cxnLst/>
              <a:rect l="l" t="t" r="r" b="b"/>
              <a:pathLst>
                <a:path w="2635567" h="1093755" extrusionOk="0">
                  <a:moveTo>
                    <a:pt x="0" y="1093756"/>
                  </a:moveTo>
                  <a:lnTo>
                    <a:pt x="2635567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4" name="Google Shape;664;p49"/>
            <p:cNvSpPr/>
            <p:nvPr/>
          </p:nvSpPr>
          <p:spPr>
            <a:xfrm>
              <a:off x="7605902" y="4375403"/>
              <a:ext cx="3175920" cy="1937004"/>
            </a:xfrm>
            <a:custGeom>
              <a:avLst/>
              <a:gdLst/>
              <a:ahLst/>
              <a:cxnLst/>
              <a:rect l="l" t="t" r="r" b="b"/>
              <a:pathLst>
                <a:path w="3175920" h="1937004" extrusionOk="0">
                  <a:moveTo>
                    <a:pt x="0" y="1937004"/>
                  </a:moveTo>
                  <a:lnTo>
                    <a:pt x="317592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5" name="Google Shape;665;p49"/>
            <p:cNvSpPr/>
            <p:nvPr/>
          </p:nvSpPr>
          <p:spPr>
            <a:xfrm>
              <a:off x="7897558" y="4375403"/>
              <a:ext cx="2884265" cy="2011108"/>
            </a:xfrm>
            <a:custGeom>
              <a:avLst/>
              <a:gdLst/>
              <a:ahLst/>
              <a:cxnLst/>
              <a:rect l="l" t="t" r="r" b="b"/>
              <a:pathLst>
                <a:path w="2884265" h="2011108" extrusionOk="0">
                  <a:moveTo>
                    <a:pt x="0" y="2011109"/>
                  </a:moveTo>
                  <a:lnTo>
                    <a:pt x="2884265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6" name="Google Shape;666;p49"/>
            <p:cNvSpPr/>
            <p:nvPr/>
          </p:nvSpPr>
          <p:spPr>
            <a:xfrm>
              <a:off x="8276081" y="4375403"/>
              <a:ext cx="2505741" cy="1967865"/>
            </a:xfrm>
            <a:custGeom>
              <a:avLst/>
              <a:gdLst/>
              <a:ahLst/>
              <a:cxnLst/>
              <a:rect l="l" t="t" r="r" b="b"/>
              <a:pathLst>
                <a:path w="2505741" h="1967865" extrusionOk="0">
                  <a:moveTo>
                    <a:pt x="0" y="1967865"/>
                  </a:moveTo>
                  <a:lnTo>
                    <a:pt x="2505741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7" name="Google Shape;667;p49"/>
            <p:cNvSpPr/>
            <p:nvPr/>
          </p:nvSpPr>
          <p:spPr>
            <a:xfrm>
              <a:off x="10781823" y="1553717"/>
              <a:ext cx="543591" cy="2821686"/>
            </a:xfrm>
            <a:custGeom>
              <a:avLst/>
              <a:gdLst/>
              <a:ahLst/>
              <a:cxnLst/>
              <a:rect l="l" t="t" r="r" b="b"/>
              <a:pathLst>
                <a:path w="543591" h="2821686" extrusionOk="0">
                  <a:moveTo>
                    <a:pt x="543592" y="0"/>
                  </a:moveTo>
                  <a:lnTo>
                    <a:pt x="0" y="2821686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8" name="Google Shape;668;p49"/>
            <p:cNvSpPr/>
            <p:nvPr/>
          </p:nvSpPr>
          <p:spPr>
            <a:xfrm>
              <a:off x="10781823" y="2180557"/>
              <a:ext cx="753713" cy="2194845"/>
            </a:xfrm>
            <a:custGeom>
              <a:avLst/>
              <a:gdLst/>
              <a:ahLst/>
              <a:cxnLst/>
              <a:rect l="l" t="t" r="r" b="b"/>
              <a:pathLst>
                <a:path w="753713" h="2194845" extrusionOk="0">
                  <a:moveTo>
                    <a:pt x="753713" y="0"/>
                  </a:moveTo>
                  <a:lnTo>
                    <a:pt x="0" y="2194846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9" name="Google Shape;669;p49"/>
            <p:cNvSpPr/>
            <p:nvPr/>
          </p:nvSpPr>
          <p:spPr>
            <a:xfrm>
              <a:off x="10781823" y="1031080"/>
              <a:ext cx="144208" cy="3344322"/>
            </a:xfrm>
            <a:custGeom>
              <a:avLst/>
              <a:gdLst/>
              <a:ahLst/>
              <a:cxnLst/>
              <a:rect l="l" t="t" r="r" b="b"/>
              <a:pathLst>
                <a:path w="144208" h="3344322" extrusionOk="0">
                  <a:moveTo>
                    <a:pt x="144208" y="0"/>
                  </a:moveTo>
                  <a:lnTo>
                    <a:pt x="0" y="3344323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0" name="Google Shape;670;p49"/>
            <p:cNvSpPr/>
            <p:nvPr/>
          </p:nvSpPr>
          <p:spPr>
            <a:xfrm>
              <a:off x="8058244" y="872108"/>
              <a:ext cx="310419" cy="1331023"/>
            </a:xfrm>
            <a:custGeom>
              <a:avLst/>
              <a:gdLst/>
              <a:ahLst/>
              <a:cxnLst/>
              <a:rect l="l" t="t" r="r" b="b"/>
              <a:pathLst>
                <a:path w="310419" h="1331023" extrusionOk="0">
                  <a:moveTo>
                    <a:pt x="310420" y="0"/>
                  </a:moveTo>
                  <a:lnTo>
                    <a:pt x="0" y="1331024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1" name="Google Shape;671;p49"/>
            <p:cNvSpPr/>
            <p:nvPr/>
          </p:nvSpPr>
          <p:spPr>
            <a:xfrm>
              <a:off x="8368664" y="872108"/>
              <a:ext cx="234124" cy="878967"/>
            </a:xfrm>
            <a:custGeom>
              <a:avLst/>
              <a:gdLst/>
              <a:ahLst/>
              <a:cxnLst/>
              <a:rect l="l" t="t" r="r" b="b"/>
              <a:pathLst>
                <a:path w="234124" h="878967" extrusionOk="0">
                  <a:moveTo>
                    <a:pt x="234124" y="878967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2" name="Google Shape;672;p49"/>
            <p:cNvSpPr/>
            <p:nvPr/>
          </p:nvSpPr>
          <p:spPr>
            <a:xfrm>
              <a:off x="8368664" y="872108"/>
              <a:ext cx="1117949" cy="478440"/>
            </a:xfrm>
            <a:custGeom>
              <a:avLst/>
              <a:gdLst/>
              <a:ahLst/>
              <a:cxnLst/>
              <a:rect l="l" t="t" r="r" b="b"/>
              <a:pathLst>
                <a:path w="1117949" h="478440" extrusionOk="0">
                  <a:moveTo>
                    <a:pt x="1117949" y="478441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3" name="Google Shape;673;p49"/>
            <p:cNvSpPr/>
            <p:nvPr/>
          </p:nvSpPr>
          <p:spPr>
            <a:xfrm>
              <a:off x="8368664" y="872108"/>
              <a:ext cx="1511712" cy="515778"/>
            </a:xfrm>
            <a:custGeom>
              <a:avLst/>
              <a:gdLst/>
              <a:ahLst/>
              <a:cxnLst/>
              <a:rect l="l" t="t" r="r" b="b"/>
              <a:pathLst>
                <a:path w="1511712" h="515778" extrusionOk="0">
                  <a:moveTo>
                    <a:pt x="1511713" y="515779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4" name="Google Shape;674;p49"/>
            <p:cNvSpPr/>
            <p:nvPr/>
          </p:nvSpPr>
          <p:spPr>
            <a:xfrm>
              <a:off x="8368664" y="872108"/>
              <a:ext cx="2956750" cy="681609"/>
            </a:xfrm>
            <a:custGeom>
              <a:avLst/>
              <a:gdLst/>
              <a:ahLst/>
              <a:cxnLst/>
              <a:rect l="l" t="t" r="r" b="b"/>
              <a:pathLst>
                <a:path w="2956750" h="681609" extrusionOk="0">
                  <a:moveTo>
                    <a:pt x="2956751" y="681609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5" name="Google Shape;675;p49"/>
            <p:cNvSpPr/>
            <p:nvPr/>
          </p:nvSpPr>
          <p:spPr>
            <a:xfrm>
              <a:off x="8368664" y="872108"/>
              <a:ext cx="2557367" cy="158972"/>
            </a:xfrm>
            <a:custGeom>
              <a:avLst/>
              <a:gdLst/>
              <a:ahLst/>
              <a:cxnLst/>
              <a:rect l="l" t="t" r="r" b="b"/>
              <a:pathLst>
                <a:path w="2557367" h="158972" extrusionOk="0">
                  <a:moveTo>
                    <a:pt x="2557367" y="158972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6" name="Google Shape;676;p49"/>
            <p:cNvSpPr/>
            <p:nvPr/>
          </p:nvSpPr>
          <p:spPr>
            <a:xfrm>
              <a:off x="8368664" y="604360"/>
              <a:ext cx="1843277" cy="267747"/>
            </a:xfrm>
            <a:custGeom>
              <a:avLst/>
              <a:gdLst/>
              <a:ahLst/>
              <a:cxnLst/>
              <a:rect l="l" t="t" r="r" b="b"/>
              <a:pathLst>
                <a:path w="1843277" h="267747" extrusionOk="0">
                  <a:moveTo>
                    <a:pt x="1843278" y="0"/>
                  </a:moveTo>
                  <a:lnTo>
                    <a:pt x="0" y="267748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7" name="Google Shape;677;p49"/>
            <p:cNvSpPr/>
            <p:nvPr/>
          </p:nvSpPr>
          <p:spPr>
            <a:xfrm>
              <a:off x="8368664" y="499300"/>
              <a:ext cx="1204626" cy="372808"/>
            </a:xfrm>
            <a:custGeom>
              <a:avLst/>
              <a:gdLst/>
              <a:ahLst/>
              <a:cxnLst/>
              <a:rect l="l" t="t" r="r" b="b"/>
              <a:pathLst>
                <a:path w="1204626" h="372808" extrusionOk="0">
                  <a:moveTo>
                    <a:pt x="1204627" y="0"/>
                  </a:moveTo>
                  <a:lnTo>
                    <a:pt x="0" y="372809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8" name="Google Shape;678;p49"/>
            <p:cNvSpPr/>
            <p:nvPr/>
          </p:nvSpPr>
          <p:spPr>
            <a:xfrm>
              <a:off x="7780686" y="1329022"/>
              <a:ext cx="822102" cy="422052"/>
            </a:xfrm>
            <a:custGeom>
              <a:avLst/>
              <a:gdLst/>
              <a:ahLst/>
              <a:cxnLst/>
              <a:rect l="l" t="t" r="r" b="b"/>
              <a:pathLst>
                <a:path w="822102" h="422052" extrusionOk="0">
                  <a:moveTo>
                    <a:pt x="0" y="0"/>
                  </a:moveTo>
                  <a:lnTo>
                    <a:pt x="822103" y="422053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9" name="Google Shape;679;p49"/>
            <p:cNvSpPr/>
            <p:nvPr/>
          </p:nvSpPr>
          <p:spPr>
            <a:xfrm>
              <a:off x="7780686" y="1329022"/>
              <a:ext cx="1285208" cy="127539"/>
            </a:xfrm>
            <a:custGeom>
              <a:avLst/>
              <a:gdLst/>
              <a:ahLst/>
              <a:cxnLst/>
              <a:rect l="l" t="t" r="r" b="b"/>
              <a:pathLst>
                <a:path w="1285208" h="127539" extrusionOk="0">
                  <a:moveTo>
                    <a:pt x="1285208" y="12754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0" name="Google Shape;680;p49"/>
            <p:cNvSpPr/>
            <p:nvPr/>
          </p:nvSpPr>
          <p:spPr>
            <a:xfrm>
              <a:off x="7780686" y="1329022"/>
              <a:ext cx="1705927" cy="21526"/>
            </a:xfrm>
            <a:custGeom>
              <a:avLst/>
              <a:gdLst/>
              <a:ahLst/>
              <a:cxnLst/>
              <a:rect l="l" t="t" r="r" b="b"/>
              <a:pathLst>
                <a:path w="1705927" h="21526" extrusionOk="0">
                  <a:moveTo>
                    <a:pt x="1705927" y="21527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1" name="Google Shape;681;p49"/>
            <p:cNvSpPr/>
            <p:nvPr/>
          </p:nvSpPr>
          <p:spPr>
            <a:xfrm>
              <a:off x="7780686" y="604360"/>
              <a:ext cx="2431256" cy="724662"/>
            </a:xfrm>
            <a:custGeom>
              <a:avLst/>
              <a:gdLst/>
              <a:ahLst/>
              <a:cxnLst/>
              <a:rect l="l" t="t" r="r" b="b"/>
              <a:pathLst>
                <a:path w="2431256" h="724662" extrusionOk="0">
                  <a:moveTo>
                    <a:pt x="2431256" y="0"/>
                  </a:moveTo>
                  <a:lnTo>
                    <a:pt x="0" y="724662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2" name="Google Shape;682;p49"/>
            <p:cNvSpPr/>
            <p:nvPr/>
          </p:nvSpPr>
          <p:spPr>
            <a:xfrm>
              <a:off x="7780686" y="499300"/>
              <a:ext cx="1792605" cy="829722"/>
            </a:xfrm>
            <a:custGeom>
              <a:avLst/>
              <a:gdLst/>
              <a:ahLst/>
              <a:cxnLst/>
              <a:rect l="l" t="t" r="r" b="b"/>
              <a:pathLst>
                <a:path w="1792605" h="829722" extrusionOk="0">
                  <a:moveTo>
                    <a:pt x="1792605" y="0"/>
                  </a:moveTo>
                  <a:lnTo>
                    <a:pt x="0" y="829723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3" name="Google Shape;683;p49"/>
            <p:cNvSpPr/>
            <p:nvPr/>
          </p:nvSpPr>
          <p:spPr>
            <a:xfrm>
              <a:off x="8058244" y="499300"/>
              <a:ext cx="1515046" cy="1703832"/>
            </a:xfrm>
            <a:custGeom>
              <a:avLst/>
              <a:gdLst/>
              <a:ahLst/>
              <a:cxnLst/>
              <a:rect l="l" t="t" r="r" b="b"/>
              <a:pathLst>
                <a:path w="1515046" h="1703832" extrusionOk="0">
                  <a:moveTo>
                    <a:pt x="0" y="1703832"/>
                  </a:moveTo>
                  <a:lnTo>
                    <a:pt x="1515047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4" name="Google Shape;684;p49"/>
            <p:cNvSpPr/>
            <p:nvPr/>
          </p:nvSpPr>
          <p:spPr>
            <a:xfrm>
              <a:off x="7958422" y="604360"/>
              <a:ext cx="2253519" cy="1132236"/>
            </a:xfrm>
            <a:custGeom>
              <a:avLst/>
              <a:gdLst/>
              <a:ahLst/>
              <a:cxnLst/>
              <a:rect l="l" t="t" r="r" b="b"/>
              <a:pathLst>
                <a:path w="2253519" h="1132236" extrusionOk="0">
                  <a:moveTo>
                    <a:pt x="2253520" y="0"/>
                  </a:moveTo>
                  <a:lnTo>
                    <a:pt x="0" y="1132237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5" name="Google Shape;685;p49"/>
            <p:cNvSpPr/>
            <p:nvPr/>
          </p:nvSpPr>
          <p:spPr>
            <a:xfrm>
              <a:off x="10323099" y="1031080"/>
              <a:ext cx="602932" cy="596931"/>
            </a:xfrm>
            <a:custGeom>
              <a:avLst/>
              <a:gdLst/>
              <a:ahLst/>
              <a:cxnLst/>
              <a:rect l="l" t="t" r="r" b="b"/>
              <a:pathLst>
                <a:path w="602932" h="596931" extrusionOk="0">
                  <a:moveTo>
                    <a:pt x="0" y="596932"/>
                  </a:moveTo>
                  <a:lnTo>
                    <a:pt x="602932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6" name="Google Shape;686;p49"/>
            <p:cNvSpPr/>
            <p:nvPr/>
          </p:nvSpPr>
          <p:spPr>
            <a:xfrm>
              <a:off x="10781823" y="2844736"/>
              <a:ext cx="757047" cy="1530667"/>
            </a:xfrm>
            <a:custGeom>
              <a:avLst/>
              <a:gdLst/>
              <a:ahLst/>
              <a:cxnLst/>
              <a:rect l="l" t="t" r="r" b="b"/>
              <a:pathLst>
                <a:path w="757047" h="1530667" extrusionOk="0">
                  <a:moveTo>
                    <a:pt x="0" y="1530667"/>
                  </a:moveTo>
                  <a:lnTo>
                    <a:pt x="757048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7" name="Google Shape;687;p49"/>
            <p:cNvSpPr/>
            <p:nvPr/>
          </p:nvSpPr>
          <p:spPr>
            <a:xfrm>
              <a:off x="11325415" y="1553717"/>
              <a:ext cx="213455" cy="1291018"/>
            </a:xfrm>
            <a:custGeom>
              <a:avLst/>
              <a:gdLst/>
              <a:ahLst/>
              <a:cxnLst/>
              <a:rect l="l" t="t" r="r" b="b"/>
              <a:pathLst>
                <a:path w="213455" h="1291018" extrusionOk="0">
                  <a:moveTo>
                    <a:pt x="0" y="0"/>
                  </a:moveTo>
                  <a:lnTo>
                    <a:pt x="213456" y="1291019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8" name="Google Shape;688;p49"/>
            <p:cNvSpPr/>
            <p:nvPr/>
          </p:nvSpPr>
          <p:spPr>
            <a:xfrm>
              <a:off x="10211942" y="604360"/>
              <a:ext cx="1113472" cy="949356"/>
            </a:xfrm>
            <a:custGeom>
              <a:avLst/>
              <a:gdLst/>
              <a:ahLst/>
              <a:cxnLst/>
              <a:rect l="l" t="t" r="r" b="b"/>
              <a:pathLst>
                <a:path w="1113472" h="949356" extrusionOk="0">
                  <a:moveTo>
                    <a:pt x="0" y="0"/>
                  </a:moveTo>
                  <a:lnTo>
                    <a:pt x="1113473" y="949357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9" name="Google Shape;689;p49"/>
            <p:cNvSpPr/>
            <p:nvPr/>
          </p:nvSpPr>
          <p:spPr>
            <a:xfrm>
              <a:off x="8963500" y="591406"/>
              <a:ext cx="1248441" cy="12953"/>
            </a:xfrm>
            <a:custGeom>
              <a:avLst/>
              <a:gdLst/>
              <a:ahLst/>
              <a:cxnLst/>
              <a:rect l="l" t="t" r="r" b="b"/>
              <a:pathLst>
                <a:path w="1248441" h="12953" extrusionOk="0">
                  <a:moveTo>
                    <a:pt x="0" y="0"/>
                  </a:moveTo>
                  <a:lnTo>
                    <a:pt x="1248442" y="12954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0" name="Google Shape;690;p49"/>
            <p:cNvSpPr/>
            <p:nvPr/>
          </p:nvSpPr>
          <p:spPr>
            <a:xfrm>
              <a:off x="10323099" y="1628012"/>
              <a:ext cx="1215771" cy="1216723"/>
            </a:xfrm>
            <a:custGeom>
              <a:avLst/>
              <a:gdLst/>
              <a:ahLst/>
              <a:cxnLst/>
              <a:rect l="l" t="t" r="r" b="b"/>
              <a:pathLst>
                <a:path w="1215771" h="1216723" extrusionOk="0">
                  <a:moveTo>
                    <a:pt x="0" y="0"/>
                  </a:moveTo>
                  <a:lnTo>
                    <a:pt x="1215772" y="1216724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1" name="Google Shape;691;p49"/>
            <p:cNvSpPr/>
            <p:nvPr/>
          </p:nvSpPr>
          <p:spPr>
            <a:xfrm>
              <a:off x="8276081" y="3862958"/>
              <a:ext cx="1827276" cy="2480310"/>
            </a:xfrm>
            <a:custGeom>
              <a:avLst/>
              <a:gdLst/>
              <a:ahLst/>
              <a:cxnLst/>
              <a:rect l="l" t="t" r="r" b="b"/>
              <a:pathLst>
                <a:path w="1827276" h="2480310" extrusionOk="0">
                  <a:moveTo>
                    <a:pt x="1827276" y="0"/>
                  </a:moveTo>
                  <a:lnTo>
                    <a:pt x="0" y="248031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2" name="Google Shape;692;p49"/>
            <p:cNvSpPr/>
            <p:nvPr/>
          </p:nvSpPr>
          <p:spPr>
            <a:xfrm>
              <a:off x="7897558" y="4919662"/>
              <a:ext cx="1075086" cy="1466850"/>
            </a:xfrm>
            <a:custGeom>
              <a:avLst/>
              <a:gdLst/>
              <a:ahLst/>
              <a:cxnLst/>
              <a:rect l="l" t="t" r="r" b="b"/>
              <a:pathLst>
                <a:path w="1075086" h="1466850" extrusionOk="0">
                  <a:moveTo>
                    <a:pt x="1075087" y="0"/>
                  </a:moveTo>
                  <a:lnTo>
                    <a:pt x="0" y="146685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3" name="Google Shape;693;p49"/>
            <p:cNvSpPr/>
            <p:nvPr/>
          </p:nvSpPr>
          <p:spPr>
            <a:xfrm>
              <a:off x="6941057" y="5469159"/>
              <a:ext cx="1205198" cy="440912"/>
            </a:xfrm>
            <a:custGeom>
              <a:avLst/>
              <a:gdLst/>
              <a:ahLst/>
              <a:cxnLst/>
              <a:rect l="l" t="t" r="r" b="b"/>
              <a:pathLst>
                <a:path w="1205198" h="440912" extrusionOk="0">
                  <a:moveTo>
                    <a:pt x="1205198" y="0"/>
                  </a:moveTo>
                  <a:lnTo>
                    <a:pt x="0" y="440912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4" name="Google Shape;694;p49"/>
            <p:cNvSpPr/>
            <p:nvPr/>
          </p:nvSpPr>
          <p:spPr>
            <a:xfrm>
              <a:off x="3150774" y="5915977"/>
              <a:ext cx="1424177" cy="365855"/>
            </a:xfrm>
            <a:custGeom>
              <a:avLst/>
              <a:gdLst/>
              <a:ahLst/>
              <a:cxnLst/>
              <a:rect l="l" t="t" r="r" b="b"/>
              <a:pathLst>
                <a:path w="1424177" h="365855" extrusionOk="0">
                  <a:moveTo>
                    <a:pt x="1424178" y="365855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5" name="Google Shape;695;p49"/>
            <p:cNvSpPr/>
            <p:nvPr/>
          </p:nvSpPr>
          <p:spPr>
            <a:xfrm>
              <a:off x="2494597" y="5414771"/>
              <a:ext cx="2618327" cy="545687"/>
            </a:xfrm>
            <a:custGeom>
              <a:avLst/>
              <a:gdLst/>
              <a:ahLst/>
              <a:cxnLst/>
              <a:rect l="l" t="t" r="r" b="b"/>
              <a:pathLst>
                <a:path w="2618327" h="545687" extrusionOk="0">
                  <a:moveTo>
                    <a:pt x="2618327" y="545687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6" name="Google Shape;696;p49"/>
            <p:cNvSpPr/>
            <p:nvPr/>
          </p:nvSpPr>
          <p:spPr>
            <a:xfrm>
              <a:off x="4857178" y="660367"/>
              <a:ext cx="130873" cy="899541"/>
            </a:xfrm>
            <a:custGeom>
              <a:avLst/>
              <a:gdLst/>
              <a:ahLst/>
              <a:cxnLst/>
              <a:rect l="l" t="t" r="r" b="b"/>
              <a:pathLst>
                <a:path w="130873" h="899541" extrusionOk="0">
                  <a:moveTo>
                    <a:pt x="130873" y="899541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7" name="Google Shape;697;p49"/>
            <p:cNvSpPr/>
            <p:nvPr/>
          </p:nvSpPr>
          <p:spPr>
            <a:xfrm>
              <a:off x="4988051" y="522541"/>
              <a:ext cx="334613" cy="1037367"/>
            </a:xfrm>
            <a:custGeom>
              <a:avLst/>
              <a:gdLst/>
              <a:ahLst/>
              <a:cxnLst/>
              <a:rect l="l" t="t" r="r" b="b"/>
              <a:pathLst>
                <a:path w="334613" h="1037367" extrusionOk="0">
                  <a:moveTo>
                    <a:pt x="334613" y="0"/>
                  </a:moveTo>
                  <a:lnTo>
                    <a:pt x="0" y="1037368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8" name="Google Shape;698;p49"/>
            <p:cNvSpPr/>
            <p:nvPr/>
          </p:nvSpPr>
          <p:spPr>
            <a:xfrm>
              <a:off x="4988051" y="492632"/>
              <a:ext cx="923258" cy="1067276"/>
            </a:xfrm>
            <a:custGeom>
              <a:avLst/>
              <a:gdLst/>
              <a:ahLst/>
              <a:cxnLst/>
              <a:rect l="l" t="t" r="r" b="b"/>
              <a:pathLst>
                <a:path w="923258" h="1067276" extrusionOk="0">
                  <a:moveTo>
                    <a:pt x="923258" y="0"/>
                  </a:moveTo>
                  <a:lnTo>
                    <a:pt x="0" y="1067276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9" name="Google Shape;699;p49"/>
            <p:cNvSpPr/>
            <p:nvPr/>
          </p:nvSpPr>
          <p:spPr>
            <a:xfrm>
              <a:off x="4988051" y="607885"/>
              <a:ext cx="1432750" cy="952023"/>
            </a:xfrm>
            <a:custGeom>
              <a:avLst/>
              <a:gdLst/>
              <a:ahLst/>
              <a:cxnLst/>
              <a:rect l="l" t="t" r="r" b="b"/>
              <a:pathLst>
                <a:path w="1432750" h="952023" extrusionOk="0">
                  <a:moveTo>
                    <a:pt x="1432750" y="0"/>
                  </a:moveTo>
                  <a:lnTo>
                    <a:pt x="0" y="952024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0" name="Google Shape;700;p49"/>
            <p:cNvSpPr/>
            <p:nvPr/>
          </p:nvSpPr>
          <p:spPr>
            <a:xfrm>
              <a:off x="4421028" y="911542"/>
              <a:ext cx="1006221" cy="453866"/>
            </a:xfrm>
            <a:custGeom>
              <a:avLst/>
              <a:gdLst/>
              <a:ahLst/>
              <a:cxnLst/>
              <a:rect l="l" t="t" r="r" b="b"/>
              <a:pathLst>
                <a:path w="1006221" h="453866" extrusionOk="0">
                  <a:moveTo>
                    <a:pt x="0" y="0"/>
                  </a:moveTo>
                  <a:lnTo>
                    <a:pt x="1006221" y="453866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1" name="Google Shape;701;p49"/>
            <p:cNvSpPr/>
            <p:nvPr/>
          </p:nvSpPr>
          <p:spPr>
            <a:xfrm>
              <a:off x="4421028" y="911542"/>
              <a:ext cx="1551717" cy="445960"/>
            </a:xfrm>
            <a:custGeom>
              <a:avLst/>
              <a:gdLst/>
              <a:ahLst/>
              <a:cxnLst/>
              <a:rect l="l" t="t" r="r" b="b"/>
              <a:pathLst>
                <a:path w="1551717" h="445960" extrusionOk="0">
                  <a:moveTo>
                    <a:pt x="1551718" y="44596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2" name="Google Shape;702;p49"/>
            <p:cNvSpPr/>
            <p:nvPr/>
          </p:nvSpPr>
          <p:spPr>
            <a:xfrm>
              <a:off x="4421028" y="911542"/>
              <a:ext cx="2998374" cy="504348"/>
            </a:xfrm>
            <a:custGeom>
              <a:avLst/>
              <a:gdLst/>
              <a:ahLst/>
              <a:cxnLst/>
              <a:rect l="l" t="t" r="r" b="b"/>
              <a:pathLst>
                <a:path w="2998374" h="504348" extrusionOk="0">
                  <a:moveTo>
                    <a:pt x="2998375" y="504349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3" name="Google Shape;703;p49"/>
            <p:cNvSpPr/>
            <p:nvPr/>
          </p:nvSpPr>
          <p:spPr>
            <a:xfrm>
              <a:off x="4421028" y="911542"/>
              <a:ext cx="2570416" cy="20097"/>
            </a:xfrm>
            <a:custGeom>
              <a:avLst/>
              <a:gdLst/>
              <a:ahLst/>
              <a:cxnLst/>
              <a:rect l="l" t="t" r="r" b="b"/>
              <a:pathLst>
                <a:path w="2570416" h="20097" extrusionOk="0">
                  <a:moveTo>
                    <a:pt x="2570417" y="20098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4" name="Google Shape;704;p49"/>
            <p:cNvSpPr/>
            <p:nvPr/>
          </p:nvSpPr>
          <p:spPr>
            <a:xfrm>
              <a:off x="4421028" y="607885"/>
              <a:ext cx="1999773" cy="303657"/>
            </a:xfrm>
            <a:custGeom>
              <a:avLst/>
              <a:gdLst/>
              <a:ahLst/>
              <a:cxnLst/>
              <a:rect l="l" t="t" r="r" b="b"/>
              <a:pathLst>
                <a:path w="1999773" h="303657" extrusionOk="0">
                  <a:moveTo>
                    <a:pt x="1999774" y="0"/>
                  </a:moveTo>
                  <a:lnTo>
                    <a:pt x="0" y="303657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5" name="Google Shape;705;p49"/>
            <p:cNvSpPr/>
            <p:nvPr/>
          </p:nvSpPr>
          <p:spPr>
            <a:xfrm>
              <a:off x="4421028" y="492632"/>
              <a:ext cx="1490281" cy="418909"/>
            </a:xfrm>
            <a:custGeom>
              <a:avLst/>
              <a:gdLst/>
              <a:ahLst/>
              <a:cxnLst/>
              <a:rect l="l" t="t" r="r" b="b"/>
              <a:pathLst>
                <a:path w="1490281" h="418909" extrusionOk="0">
                  <a:moveTo>
                    <a:pt x="1490281" y="0"/>
                  </a:moveTo>
                  <a:lnTo>
                    <a:pt x="0" y="41891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6" name="Google Shape;706;p49"/>
            <p:cNvSpPr/>
            <p:nvPr/>
          </p:nvSpPr>
          <p:spPr>
            <a:xfrm>
              <a:off x="4421028" y="522541"/>
              <a:ext cx="901636" cy="389001"/>
            </a:xfrm>
            <a:custGeom>
              <a:avLst/>
              <a:gdLst/>
              <a:ahLst/>
              <a:cxnLst/>
              <a:rect l="l" t="t" r="r" b="b"/>
              <a:pathLst>
                <a:path w="901636" h="389001" extrusionOk="0">
                  <a:moveTo>
                    <a:pt x="901637" y="0"/>
                  </a:moveTo>
                  <a:lnTo>
                    <a:pt x="0" y="389001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7" name="Google Shape;707;p49"/>
            <p:cNvSpPr/>
            <p:nvPr/>
          </p:nvSpPr>
          <p:spPr>
            <a:xfrm>
              <a:off x="4857178" y="660367"/>
              <a:ext cx="570071" cy="705040"/>
            </a:xfrm>
            <a:custGeom>
              <a:avLst/>
              <a:gdLst/>
              <a:ahLst/>
              <a:cxnLst/>
              <a:rect l="l" t="t" r="r" b="b"/>
              <a:pathLst>
                <a:path w="570071" h="705040" extrusionOk="0">
                  <a:moveTo>
                    <a:pt x="570071" y="705041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8" name="Google Shape;708;p49"/>
            <p:cNvSpPr/>
            <p:nvPr/>
          </p:nvSpPr>
          <p:spPr>
            <a:xfrm>
              <a:off x="4857178" y="660367"/>
              <a:ext cx="1115567" cy="697134"/>
            </a:xfrm>
            <a:custGeom>
              <a:avLst/>
              <a:gdLst/>
              <a:ahLst/>
              <a:cxnLst/>
              <a:rect l="l" t="t" r="r" b="b"/>
              <a:pathLst>
                <a:path w="1115567" h="697134" extrusionOk="0">
                  <a:moveTo>
                    <a:pt x="1115568" y="697135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9" name="Google Shape;709;p49"/>
            <p:cNvSpPr/>
            <p:nvPr/>
          </p:nvSpPr>
          <p:spPr>
            <a:xfrm>
              <a:off x="4857178" y="660367"/>
              <a:ext cx="1561147" cy="899541"/>
            </a:xfrm>
            <a:custGeom>
              <a:avLst/>
              <a:gdLst/>
              <a:ahLst/>
              <a:cxnLst/>
              <a:rect l="l" t="t" r="r" b="b"/>
              <a:pathLst>
                <a:path w="1561147" h="899541" extrusionOk="0">
                  <a:moveTo>
                    <a:pt x="1561148" y="899541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0" name="Google Shape;710;p49"/>
            <p:cNvSpPr/>
            <p:nvPr/>
          </p:nvSpPr>
          <p:spPr>
            <a:xfrm>
              <a:off x="4857178" y="660367"/>
              <a:ext cx="2818447" cy="1377600"/>
            </a:xfrm>
            <a:custGeom>
              <a:avLst/>
              <a:gdLst/>
              <a:ahLst/>
              <a:cxnLst/>
              <a:rect l="l" t="t" r="r" b="b"/>
              <a:pathLst>
                <a:path w="2818447" h="1377600" extrusionOk="0">
                  <a:moveTo>
                    <a:pt x="2818448" y="1377601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1" name="Google Shape;711;p49"/>
            <p:cNvSpPr/>
            <p:nvPr/>
          </p:nvSpPr>
          <p:spPr>
            <a:xfrm>
              <a:off x="4857178" y="660367"/>
              <a:ext cx="2562225" cy="755523"/>
            </a:xfrm>
            <a:custGeom>
              <a:avLst/>
              <a:gdLst/>
              <a:ahLst/>
              <a:cxnLst/>
              <a:rect l="l" t="t" r="r" b="b"/>
              <a:pathLst>
                <a:path w="2562225" h="755523" extrusionOk="0">
                  <a:moveTo>
                    <a:pt x="2562225" y="755523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2" name="Google Shape;712;p49"/>
            <p:cNvSpPr/>
            <p:nvPr/>
          </p:nvSpPr>
          <p:spPr>
            <a:xfrm>
              <a:off x="4857178" y="660367"/>
              <a:ext cx="2134266" cy="271272"/>
            </a:xfrm>
            <a:custGeom>
              <a:avLst/>
              <a:gdLst/>
              <a:ahLst/>
              <a:cxnLst/>
              <a:rect l="l" t="t" r="r" b="b"/>
              <a:pathLst>
                <a:path w="2134266" h="271272" extrusionOk="0">
                  <a:moveTo>
                    <a:pt x="2134267" y="271272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3" name="Google Shape;713;p49"/>
            <p:cNvSpPr/>
            <p:nvPr/>
          </p:nvSpPr>
          <p:spPr>
            <a:xfrm>
              <a:off x="4857178" y="607885"/>
              <a:ext cx="1563624" cy="52482"/>
            </a:xfrm>
            <a:custGeom>
              <a:avLst/>
              <a:gdLst/>
              <a:ahLst/>
              <a:cxnLst/>
              <a:rect l="l" t="t" r="r" b="b"/>
              <a:pathLst>
                <a:path w="1563624" h="52482" extrusionOk="0">
                  <a:moveTo>
                    <a:pt x="1563624" y="0"/>
                  </a:moveTo>
                  <a:lnTo>
                    <a:pt x="0" y="52483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4" name="Google Shape;714;p49"/>
            <p:cNvSpPr/>
            <p:nvPr/>
          </p:nvSpPr>
          <p:spPr>
            <a:xfrm>
              <a:off x="4857178" y="492632"/>
              <a:ext cx="1054131" cy="167735"/>
            </a:xfrm>
            <a:custGeom>
              <a:avLst/>
              <a:gdLst/>
              <a:ahLst/>
              <a:cxnLst/>
              <a:rect l="l" t="t" r="r" b="b"/>
              <a:pathLst>
                <a:path w="1054131" h="167735" extrusionOk="0">
                  <a:moveTo>
                    <a:pt x="1054132" y="0"/>
                  </a:moveTo>
                  <a:lnTo>
                    <a:pt x="0" y="167735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5" name="Google Shape;715;p49"/>
            <p:cNvSpPr/>
            <p:nvPr/>
          </p:nvSpPr>
          <p:spPr>
            <a:xfrm>
              <a:off x="5322664" y="522541"/>
              <a:ext cx="104584" cy="842867"/>
            </a:xfrm>
            <a:custGeom>
              <a:avLst/>
              <a:gdLst/>
              <a:ahLst/>
              <a:cxnLst/>
              <a:rect l="l" t="t" r="r" b="b"/>
              <a:pathLst>
                <a:path w="104584" h="842867" extrusionOk="0">
                  <a:moveTo>
                    <a:pt x="0" y="0"/>
                  </a:moveTo>
                  <a:lnTo>
                    <a:pt x="104585" y="842867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6" name="Google Shape;716;p49"/>
            <p:cNvSpPr/>
            <p:nvPr/>
          </p:nvSpPr>
          <p:spPr>
            <a:xfrm>
              <a:off x="5322664" y="522541"/>
              <a:ext cx="650081" cy="834961"/>
            </a:xfrm>
            <a:custGeom>
              <a:avLst/>
              <a:gdLst/>
              <a:ahLst/>
              <a:cxnLst/>
              <a:rect l="l" t="t" r="r" b="b"/>
              <a:pathLst>
                <a:path w="650081" h="834961" extrusionOk="0">
                  <a:moveTo>
                    <a:pt x="650081" y="834961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7" name="Google Shape;717;p49"/>
            <p:cNvSpPr/>
            <p:nvPr/>
          </p:nvSpPr>
          <p:spPr>
            <a:xfrm>
              <a:off x="5322664" y="522541"/>
              <a:ext cx="1095660" cy="1037367"/>
            </a:xfrm>
            <a:custGeom>
              <a:avLst/>
              <a:gdLst/>
              <a:ahLst/>
              <a:cxnLst/>
              <a:rect l="l" t="t" r="r" b="b"/>
              <a:pathLst>
                <a:path w="1095660" h="1037367" extrusionOk="0">
                  <a:moveTo>
                    <a:pt x="1095661" y="1037368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8" name="Google Shape;718;p49"/>
            <p:cNvSpPr/>
            <p:nvPr/>
          </p:nvSpPr>
          <p:spPr>
            <a:xfrm>
              <a:off x="5322664" y="522541"/>
              <a:ext cx="2352960" cy="1515427"/>
            </a:xfrm>
            <a:custGeom>
              <a:avLst/>
              <a:gdLst/>
              <a:ahLst/>
              <a:cxnLst/>
              <a:rect l="l" t="t" r="r" b="b"/>
              <a:pathLst>
                <a:path w="2352960" h="1515427" extrusionOk="0">
                  <a:moveTo>
                    <a:pt x="2352961" y="1515428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9" name="Google Shape;719;p49"/>
            <p:cNvSpPr/>
            <p:nvPr/>
          </p:nvSpPr>
          <p:spPr>
            <a:xfrm>
              <a:off x="5322664" y="522541"/>
              <a:ext cx="2096738" cy="893349"/>
            </a:xfrm>
            <a:custGeom>
              <a:avLst/>
              <a:gdLst/>
              <a:ahLst/>
              <a:cxnLst/>
              <a:rect l="l" t="t" r="r" b="b"/>
              <a:pathLst>
                <a:path w="2096738" h="893349" extrusionOk="0">
                  <a:moveTo>
                    <a:pt x="2096738" y="89335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0" name="Google Shape;720;p49"/>
            <p:cNvSpPr/>
            <p:nvPr/>
          </p:nvSpPr>
          <p:spPr>
            <a:xfrm>
              <a:off x="5322664" y="522541"/>
              <a:ext cx="1668780" cy="409098"/>
            </a:xfrm>
            <a:custGeom>
              <a:avLst/>
              <a:gdLst/>
              <a:ahLst/>
              <a:cxnLst/>
              <a:rect l="l" t="t" r="r" b="b"/>
              <a:pathLst>
                <a:path w="1668780" h="409098" extrusionOk="0">
                  <a:moveTo>
                    <a:pt x="1668780" y="409099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1" name="Google Shape;721;p49"/>
            <p:cNvSpPr/>
            <p:nvPr/>
          </p:nvSpPr>
          <p:spPr>
            <a:xfrm>
              <a:off x="5322664" y="522541"/>
              <a:ext cx="1098137" cy="85344"/>
            </a:xfrm>
            <a:custGeom>
              <a:avLst/>
              <a:gdLst/>
              <a:ahLst/>
              <a:cxnLst/>
              <a:rect l="l" t="t" r="r" b="b"/>
              <a:pathLst>
                <a:path w="1098137" h="85344" extrusionOk="0">
                  <a:moveTo>
                    <a:pt x="1098137" y="85344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2" name="Google Shape;722;p49"/>
            <p:cNvSpPr/>
            <p:nvPr/>
          </p:nvSpPr>
          <p:spPr>
            <a:xfrm>
              <a:off x="5322664" y="522541"/>
              <a:ext cx="2396871" cy="2166747"/>
            </a:xfrm>
            <a:custGeom>
              <a:avLst/>
              <a:gdLst/>
              <a:ahLst/>
              <a:cxnLst/>
              <a:rect l="l" t="t" r="r" b="b"/>
              <a:pathLst>
                <a:path w="2396871" h="2166747" extrusionOk="0">
                  <a:moveTo>
                    <a:pt x="2396871" y="2166747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3" name="Google Shape;723;p49"/>
            <p:cNvSpPr/>
            <p:nvPr/>
          </p:nvSpPr>
          <p:spPr>
            <a:xfrm>
              <a:off x="5427249" y="492632"/>
              <a:ext cx="484060" cy="872775"/>
            </a:xfrm>
            <a:custGeom>
              <a:avLst/>
              <a:gdLst/>
              <a:ahLst/>
              <a:cxnLst/>
              <a:rect l="l" t="t" r="r" b="b"/>
              <a:pathLst>
                <a:path w="484060" h="872775" extrusionOk="0">
                  <a:moveTo>
                    <a:pt x="484060" y="0"/>
                  </a:moveTo>
                  <a:lnTo>
                    <a:pt x="0" y="872776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4" name="Google Shape;724;p49"/>
            <p:cNvSpPr/>
            <p:nvPr/>
          </p:nvSpPr>
          <p:spPr>
            <a:xfrm>
              <a:off x="5911309" y="492632"/>
              <a:ext cx="61436" cy="864870"/>
            </a:xfrm>
            <a:custGeom>
              <a:avLst/>
              <a:gdLst/>
              <a:ahLst/>
              <a:cxnLst/>
              <a:rect l="l" t="t" r="r" b="b"/>
              <a:pathLst>
                <a:path w="61436" h="864870" extrusionOk="0">
                  <a:moveTo>
                    <a:pt x="61436" y="86487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5" name="Google Shape;725;p49"/>
            <p:cNvSpPr/>
            <p:nvPr/>
          </p:nvSpPr>
          <p:spPr>
            <a:xfrm>
              <a:off x="5911309" y="492632"/>
              <a:ext cx="507015" cy="1067276"/>
            </a:xfrm>
            <a:custGeom>
              <a:avLst/>
              <a:gdLst/>
              <a:ahLst/>
              <a:cxnLst/>
              <a:rect l="l" t="t" r="r" b="b"/>
              <a:pathLst>
                <a:path w="507015" h="1067276" extrusionOk="0">
                  <a:moveTo>
                    <a:pt x="507016" y="1067276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6" name="Google Shape;726;p49"/>
            <p:cNvSpPr/>
            <p:nvPr/>
          </p:nvSpPr>
          <p:spPr>
            <a:xfrm>
              <a:off x="5911309" y="492632"/>
              <a:ext cx="860869" cy="1504569"/>
            </a:xfrm>
            <a:custGeom>
              <a:avLst/>
              <a:gdLst/>
              <a:ahLst/>
              <a:cxnLst/>
              <a:rect l="l" t="t" r="r" b="b"/>
              <a:pathLst>
                <a:path w="860869" h="1504569" extrusionOk="0">
                  <a:moveTo>
                    <a:pt x="860869" y="1504569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7" name="Google Shape;727;p49"/>
            <p:cNvSpPr/>
            <p:nvPr/>
          </p:nvSpPr>
          <p:spPr>
            <a:xfrm>
              <a:off x="5911309" y="492632"/>
              <a:ext cx="1671351" cy="2818828"/>
            </a:xfrm>
            <a:custGeom>
              <a:avLst/>
              <a:gdLst/>
              <a:ahLst/>
              <a:cxnLst/>
              <a:rect l="l" t="t" r="r" b="b"/>
              <a:pathLst>
                <a:path w="1671351" h="2818828" extrusionOk="0">
                  <a:moveTo>
                    <a:pt x="1671352" y="2818829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8" name="Google Shape;728;p49"/>
            <p:cNvSpPr/>
            <p:nvPr/>
          </p:nvSpPr>
          <p:spPr>
            <a:xfrm>
              <a:off x="5911309" y="492632"/>
              <a:ext cx="1808226" cy="2196655"/>
            </a:xfrm>
            <a:custGeom>
              <a:avLst/>
              <a:gdLst/>
              <a:ahLst/>
              <a:cxnLst/>
              <a:rect l="l" t="t" r="r" b="b"/>
              <a:pathLst>
                <a:path w="1808226" h="2196655" extrusionOk="0">
                  <a:moveTo>
                    <a:pt x="1808226" y="2196656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9" name="Google Shape;729;p49"/>
            <p:cNvSpPr/>
            <p:nvPr/>
          </p:nvSpPr>
          <p:spPr>
            <a:xfrm>
              <a:off x="5911309" y="492632"/>
              <a:ext cx="1764315" cy="1545336"/>
            </a:xfrm>
            <a:custGeom>
              <a:avLst/>
              <a:gdLst/>
              <a:ahLst/>
              <a:cxnLst/>
              <a:rect l="l" t="t" r="r" b="b"/>
              <a:pathLst>
                <a:path w="1764315" h="1545336" extrusionOk="0">
                  <a:moveTo>
                    <a:pt x="1764316" y="1545336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0" name="Google Shape;730;p49"/>
            <p:cNvSpPr/>
            <p:nvPr/>
          </p:nvSpPr>
          <p:spPr>
            <a:xfrm>
              <a:off x="5911309" y="492632"/>
              <a:ext cx="1508093" cy="923258"/>
            </a:xfrm>
            <a:custGeom>
              <a:avLst/>
              <a:gdLst/>
              <a:ahLst/>
              <a:cxnLst/>
              <a:rect l="l" t="t" r="r" b="b"/>
              <a:pathLst>
                <a:path w="1508093" h="923258" extrusionOk="0">
                  <a:moveTo>
                    <a:pt x="1508093" y="923258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1" name="Google Shape;731;p49"/>
            <p:cNvSpPr/>
            <p:nvPr/>
          </p:nvSpPr>
          <p:spPr>
            <a:xfrm>
              <a:off x="5911309" y="492632"/>
              <a:ext cx="1080134" cy="439007"/>
            </a:xfrm>
            <a:custGeom>
              <a:avLst/>
              <a:gdLst/>
              <a:ahLst/>
              <a:cxnLst/>
              <a:rect l="l" t="t" r="r" b="b"/>
              <a:pathLst>
                <a:path w="1080134" h="439007" extrusionOk="0">
                  <a:moveTo>
                    <a:pt x="1080135" y="439007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2" name="Google Shape;732;p49"/>
            <p:cNvSpPr/>
            <p:nvPr/>
          </p:nvSpPr>
          <p:spPr>
            <a:xfrm>
              <a:off x="5427249" y="607885"/>
              <a:ext cx="993552" cy="757523"/>
            </a:xfrm>
            <a:custGeom>
              <a:avLst/>
              <a:gdLst/>
              <a:ahLst/>
              <a:cxnLst/>
              <a:rect l="l" t="t" r="r" b="b"/>
              <a:pathLst>
                <a:path w="993552" h="757523" extrusionOk="0">
                  <a:moveTo>
                    <a:pt x="993553" y="0"/>
                  </a:moveTo>
                  <a:lnTo>
                    <a:pt x="0" y="757523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3" name="Google Shape;733;p49"/>
            <p:cNvSpPr/>
            <p:nvPr/>
          </p:nvSpPr>
          <p:spPr>
            <a:xfrm>
              <a:off x="5972745" y="607885"/>
              <a:ext cx="448056" cy="749617"/>
            </a:xfrm>
            <a:custGeom>
              <a:avLst/>
              <a:gdLst/>
              <a:ahLst/>
              <a:cxnLst/>
              <a:rect l="l" t="t" r="r" b="b"/>
              <a:pathLst>
                <a:path w="448056" h="749617" extrusionOk="0">
                  <a:moveTo>
                    <a:pt x="0" y="749617"/>
                  </a:moveTo>
                  <a:lnTo>
                    <a:pt x="448056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4" name="Google Shape;734;p49"/>
            <p:cNvSpPr/>
            <p:nvPr/>
          </p:nvSpPr>
          <p:spPr>
            <a:xfrm>
              <a:off x="6418325" y="607885"/>
              <a:ext cx="2476" cy="952023"/>
            </a:xfrm>
            <a:custGeom>
              <a:avLst/>
              <a:gdLst/>
              <a:ahLst/>
              <a:cxnLst/>
              <a:rect l="l" t="t" r="r" b="b"/>
              <a:pathLst>
                <a:path w="2476" h="952023" extrusionOk="0">
                  <a:moveTo>
                    <a:pt x="0" y="952024"/>
                  </a:moveTo>
                  <a:lnTo>
                    <a:pt x="2476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5" name="Google Shape;735;p49"/>
            <p:cNvSpPr/>
            <p:nvPr/>
          </p:nvSpPr>
          <p:spPr>
            <a:xfrm>
              <a:off x="6420802" y="607885"/>
              <a:ext cx="351377" cy="1389316"/>
            </a:xfrm>
            <a:custGeom>
              <a:avLst/>
              <a:gdLst/>
              <a:ahLst/>
              <a:cxnLst/>
              <a:rect l="l" t="t" r="r" b="b"/>
              <a:pathLst>
                <a:path w="351377" h="1389316" extrusionOk="0">
                  <a:moveTo>
                    <a:pt x="351377" y="1389316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6" name="Google Shape;736;p49"/>
            <p:cNvSpPr/>
            <p:nvPr/>
          </p:nvSpPr>
          <p:spPr>
            <a:xfrm>
              <a:off x="6420802" y="607885"/>
              <a:ext cx="875061" cy="3290601"/>
            </a:xfrm>
            <a:custGeom>
              <a:avLst/>
              <a:gdLst/>
              <a:ahLst/>
              <a:cxnLst/>
              <a:rect l="l" t="t" r="r" b="b"/>
              <a:pathLst>
                <a:path w="875061" h="3290601" extrusionOk="0">
                  <a:moveTo>
                    <a:pt x="875062" y="3290602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7" name="Google Shape;737;p49"/>
            <p:cNvSpPr/>
            <p:nvPr/>
          </p:nvSpPr>
          <p:spPr>
            <a:xfrm>
              <a:off x="6420802" y="607885"/>
              <a:ext cx="1161859" cy="2703576"/>
            </a:xfrm>
            <a:custGeom>
              <a:avLst/>
              <a:gdLst/>
              <a:ahLst/>
              <a:cxnLst/>
              <a:rect l="l" t="t" r="r" b="b"/>
              <a:pathLst>
                <a:path w="1161859" h="2703576" extrusionOk="0">
                  <a:moveTo>
                    <a:pt x="1161860" y="2703576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8" name="Google Shape;738;p49"/>
            <p:cNvSpPr/>
            <p:nvPr/>
          </p:nvSpPr>
          <p:spPr>
            <a:xfrm>
              <a:off x="6420802" y="607885"/>
              <a:ext cx="1298733" cy="2081402"/>
            </a:xfrm>
            <a:custGeom>
              <a:avLst/>
              <a:gdLst/>
              <a:ahLst/>
              <a:cxnLst/>
              <a:rect l="l" t="t" r="r" b="b"/>
              <a:pathLst>
                <a:path w="1298733" h="2081402" extrusionOk="0">
                  <a:moveTo>
                    <a:pt x="1298734" y="2081403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9" name="Google Shape;739;p49"/>
            <p:cNvSpPr/>
            <p:nvPr/>
          </p:nvSpPr>
          <p:spPr>
            <a:xfrm>
              <a:off x="6420802" y="607885"/>
              <a:ext cx="1254823" cy="1430083"/>
            </a:xfrm>
            <a:custGeom>
              <a:avLst/>
              <a:gdLst/>
              <a:ahLst/>
              <a:cxnLst/>
              <a:rect l="l" t="t" r="r" b="b"/>
              <a:pathLst>
                <a:path w="1254823" h="1430083" extrusionOk="0">
                  <a:moveTo>
                    <a:pt x="1254824" y="1430084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0" name="Google Shape;740;p49"/>
            <p:cNvSpPr/>
            <p:nvPr/>
          </p:nvSpPr>
          <p:spPr>
            <a:xfrm>
              <a:off x="6420802" y="607885"/>
              <a:ext cx="998601" cy="808005"/>
            </a:xfrm>
            <a:custGeom>
              <a:avLst/>
              <a:gdLst/>
              <a:ahLst/>
              <a:cxnLst/>
              <a:rect l="l" t="t" r="r" b="b"/>
              <a:pathLst>
                <a:path w="998601" h="808005" extrusionOk="0">
                  <a:moveTo>
                    <a:pt x="998601" y="808006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1" name="Google Shape;741;p49"/>
            <p:cNvSpPr/>
            <p:nvPr/>
          </p:nvSpPr>
          <p:spPr>
            <a:xfrm>
              <a:off x="5427249" y="931639"/>
              <a:ext cx="1564195" cy="433768"/>
            </a:xfrm>
            <a:custGeom>
              <a:avLst/>
              <a:gdLst/>
              <a:ahLst/>
              <a:cxnLst/>
              <a:rect l="l" t="t" r="r" b="b"/>
              <a:pathLst>
                <a:path w="1564195" h="433768" extrusionOk="0">
                  <a:moveTo>
                    <a:pt x="1564196" y="0"/>
                  </a:moveTo>
                  <a:lnTo>
                    <a:pt x="0" y="433769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2" name="Google Shape;742;p49"/>
            <p:cNvSpPr/>
            <p:nvPr/>
          </p:nvSpPr>
          <p:spPr>
            <a:xfrm>
              <a:off x="5972745" y="931639"/>
              <a:ext cx="1018698" cy="425862"/>
            </a:xfrm>
            <a:custGeom>
              <a:avLst/>
              <a:gdLst/>
              <a:ahLst/>
              <a:cxnLst/>
              <a:rect l="l" t="t" r="r" b="b"/>
              <a:pathLst>
                <a:path w="1018698" h="425862" extrusionOk="0">
                  <a:moveTo>
                    <a:pt x="0" y="425863"/>
                  </a:moveTo>
                  <a:lnTo>
                    <a:pt x="1018699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3" name="Google Shape;743;p49"/>
            <p:cNvSpPr/>
            <p:nvPr/>
          </p:nvSpPr>
          <p:spPr>
            <a:xfrm>
              <a:off x="6418325" y="931639"/>
              <a:ext cx="573119" cy="628268"/>
            </a:xfrm>
            <a:custGeom>
              <a:avLst/>
              <a:gdLst/>
              <a:ahLst/>
              <a:cxnLst/>
              <a:rect l="l" t="t" r="r" b="b"/>
              <a:pathLst>
                <a:path w="573119" h="628268" extrusionOk="0">
                  <a:moveTo>
                    <a:pt x="0" y="628269"/>
                  </a:moveTo>
                  <a:lnTo>
                    <a:pt x="573119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4" name="Google Shape;744;p49"/>
            <p:cNvSpPr/>
            <p:nvPr/>
          </p:nvSpPr>
          <p:spPr>
            <a:xfrm>
              <a:off x="6772179" y="931639"/>
              <a:ext cx="219265" cy="1065561"/>
            </a:xfrm>
            <a:custGeom>
              <a:avLst/>
              <a:gdLst/>
              <a:ahLst/>
              <a:cxnLst/>
              <a:rect l="l" t="t" r="r" b="b"/>
              <a:pathLst>
                <a:path w="219265" h="1065561" extrusionOk="0">
                  <a:moveTo>
                    <a:pt x="0" y="1065562"/>
                  </a:moveTo>
                  <a:lnTo>
                    <a:pt x="219266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5" name="Google Shape;745;p49"/>
            <p:cNvSpPr/>
            <p:nvPr/>
          </p:nvSpPr>
          <p:spPr>
            <a:xfrm>
              <a:off x="6871620" y="931639"/>
              <a:ext cx="119824" cy="1570386"/>
            </a:xfrm>
            <a:custGeom>
              <a:avLst/>
              <a:gdLst/>
              <a:ahLst/>
              <a:cxnLst/>
              <a:rect l="l" t="t" r="r" b="b"/>
              <a:pathLst>
                <a:path w="119824" h="1570386" extrusionOk="0">
                  <a:moveTo>
                    <a:pt x="0" y="1570387"/>
                  </a:moveTo>
                  <a:lnTo>
                    <a:pt x="119825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6" name="Google Shape;746;p49"/>
            <p:cNvSpPr/>
            <p:nvPr/>
          </p:nvSpPr>
          <p:spPr>
            <a:xfrm>
              <a:off x="6991444" y="931639"/>
              <a:ext cx="304419" cy="2966847"/>
            </a:xfrm>
            <a:custGeom>
              <a:avLst/>
              <a:gdLst/>
              <a:ahLst/>
              <a:cxnLst/>
              <a:rect l="l" t="t" r="r" b="b"/>
              <a:pathLst>
                <a:path w="304419" h="2966847" extrusionOk="0">
                  <a:moveTo>
                    <a:pt x="304419" y="2966847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7" name="Google Shape;747;p49"/>
            <p:cNvSpPr/>
            <p:nvPr/>
          </p:nvSpPr>
          <p:spPr>
            <a:xfrm>
              <a:off x="6991444" y="931639"/>
              <a:ext cx="591216" cy="2379821"/>
            </a:xfrm>
            <a:custGeom>
              <a:avLst/>
              <a:gdLst/>
              <a:ahLst/>
              <a:cxnLst/>
              <a:rect l="l" t="t" r="r" b="b"/>
              <a:pathLst>
                <a:path w="591216" h="2379821" extrusionOk="0">
                  <a:moveTo>
                    <a:pt x="591217" y="2379821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8" name="Google Shape;748;p49"/>
            <p:cNvSpPr/>
            <p:nvPr/>
          </p:nvSpPr>
          <p:spPr>
            <a:xfrm>
              <a:off x="6991444" y="931639"/>
              <a:ext cx="728091" cy="1757648"/>
            </a:xfrm>
            <a:custGeom>
              <a:avLst/>
              <a:gdLst/>
              <a:ahLst/>
              <a:cxnLst/>
              <a:rect l="l" t="t" r="r" b="b"/>
              <a:pathLst>
                <a:path w="728091" h="1757648" extrusionOk="0">
                  <a:moveTo>
                    <a:pt x="728091" y="1757648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9" name="Google Shape;749;p49"/>
            <p:cNvSpPr/>
            <p:nvPr/>
          </p:nvSpPr>
          <p:spPr>
            <a:xfrm>
              <a:off x="6991444" y="931639"/>
              <a:ext cx="684180" cy="1106328"/>
            </a:xfrm>
            <a:custGeom>
              <a:avLst/>
              <a:gdLst/>
              <a:ahLst/>
              <a:cxnLst/>
              <a:rect l="l" t="t" r="r" b="b"/>
              <a:pathLst>
                <a:path w="684180" h="1106328" extrusionOk="0">
                  <a:moveTo>
                    <a:pt x="684181" y="1106329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0" name="Google Shape;750;p49"/>
            <p:cNvSpPr/>
            <p:nvPr/>
          </p:nvSpPr>
          <p:spPr>
            <a:xfrm>
              <a:off x="5972745" y="1357502"/>
              <a:ext cx="1446657" cy="58388"/>
            </a:xfrm>
            <a:custGeom>
              <a:avLst/>
              <a:gdLst/>
              <a:ahLst/>
              <a:cxnLst/>
              <a:rect l="l" t="t" r="r" b="b"/>
              <a:pathLst>
                <a:path w="1446657" h="58388" extrusionOk="0">
                  <a:moveTo>
                    <a:pt x="1446657" y="58388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1" name="Google Shape;751;p49"/>
            <p:cNvSpPr/>
            <p:nvPr/>
          </p:nvSpPr>
          <p:spPr>
            <a:xfrm>
              <a:off x="6418325" y="1415890"/>
              <a:ext cx="1001077" cy="144017"/>
            </a:xfrm>
            <a:custGeom>
              <a:avLst/>
              <a:gdLst/>
              <a:ahLst/>
              <a:cxnLst/>
              <a:rect l="l" t="t" r="r" b="b"/>
              <a:pathLst>
                <a:path w="1001077" h="144017" extrusionOk="0">
                  <a:moveTo>
                    <a:pt x="0" y="144018"/>
                  </a:moveTo>
                  <a:lnTo>
                    <a:pt x="1001078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2" name="Google Shape;752;p49"/>
            <p:cNvSpPr/>
            <p:nvPr/>
          </p:nvSpPr>
          <p:spPr>
            <a:xfrm>
              <a:off x="6772179" y="1415890"/>
              <a:ext cx="647223" cy="581310"/>
            </a:xfrm>
            <a:custGeom>
              <a:avLst/>
              <a:gdLst/>
              <a:ahLst/>
              <a:cxnLst/>
              <a:rect l="l" t="t" r="r" b="b"/>
              <a:pathLst>
                <a:path w="647223" h="581310" extrusionOk="0">
                  <a:moveTo>
                    <a:pt x="0" y="581311"/>
                  </a:moveTo>
                  <a:lnTo>
                    <a:pt x="647224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3" name="Google Shape;753;p49"/>
            <p:cNvSpPr/>
            <p:nvPr/>
          </p:nvSpPr>
          <p:spPr>
            <a:xfrm>
              <a:off x="6871620" y="1415890"/>
              <a:ext cx="547782" cy="1086135"/>
            </a:xfrm>
            <a:custGeom>
              <a:avLst/>
              <a:gdLst/>
              <a:ahLst/>
              <a:cxnLst/>
              <a:rect l="l" t="t" r="r" b="b"/>
              <a:pathLst>
                <a:path w="547782" h="1086135" extrusionOk="0">
                  <a:moveTo>
                    <a:pt x="0" y="1086136"/>
                  </a:moveTo>
                  <a:lnTo>
                    <a:pt x="547783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4" name="Google Shape;754;p49"/>
            <p:cNvSpPr/>
            <p:nvPr/>
          </p:nvSpPr>
          <p:spPr>
            <a:xfrm>
              <a:off x="6779894" y="1415890"/>
              <a:ext cx="639508" cy="1605819"/>
            </a:xfrm>
            <a:custGeom>
              <a:avLst/>
              <a:gdLst/>
              <a:ahLst/>
              <a:cxnLst/>
              <a:rect l="l" t="t" r="r" b="b"/>
              <a:pathLst>
                <a:path w="639508" h="1605819" extrusionOk="0">
                  <a:moveTo>
                    <a:pt x="0" y="1605820"/>
                  </a:moveTo>
                  <a:lnTo>
                    <a:pt x="639509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5" name="Google Shape;755;p49"/>
            <p:cNvSpPr/>
            <p:nvPr/>
          </p:nvSpPr>
          <p:spPr>
            <a:xfrm>
              <a:off x="7295863" y="1415890"/>
              <a:ext cx="123539" cy="2482596"/>
            </a:xfrm>
            <a:custGeom>
              <a:avLst/>
              <a:gdLst/>
              <a:ahLst/>
              <a:cxnLst/>
              <a:rect l="l" t="t" r="r" b="b"/>
              <a:pathLst>
                <a:path w="123539" h="2482596" extrusionOk="0">
                  <a:moveTo>
                    <a:pt x="0" y="2482596"/>
                  </a:moveTo>
                  <a:lnTo>
                    <a:pt x="123539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6" name="Google Shape;756;p49"/>
            <p:cNvSpPr/>
            <p:nvPr/>
          </p:nvSpPr>
          <p:spPr>
            <a:xfrm>
              <a:off x="6930294" y="1415890"/>
              <a:ext cx="489108" cy="2959512"/>
            </a:xfrm>
            <a:custGeom>
              <a:avLst/>
              <a:gdLst/>
              <a:ahLst/>
              <a:cxnLst/>
              <a:rect l="l" t="t" r="r" b="b"/>
              <a:pathLst>
                <a:path w="489108" h="2959512" extrusionOk="0">
                  <a:moveTo>
                    <a:pt x="0" y="2959513"/>
                  </a:moveTo>
                  <a:lnTo>
                    <a:pt x="489109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7" name="Google Shape;757;p49"/>
            <p:cNvSpPr/>
            <p:nvPr/>
          </p:nvSpPr>
          <p:spPr>
            <a:xfrm>
              <a:off x="7419403" y="1415890"/>
              <a:ext cx="163258" cy="1895570"/>
            </a:xfrm>
            <a:custGeom>
              <a:avLst/>
              <a:gdLst/>
              <a:ahLst/>
              <a:cxnLst/>
              <a:rect l="l" t="t" r="r" b="b"/>
              <a:pathLst>
                <a:path w="163258" h="1895570" extrusionOk="0">
                  <a:moveTo>
                    <a:pt x="163259" y="189557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8" name="Google Shape;758;p49"/>
            <p:cNvSpPr/>
            <p:nvPr/>
          </p:nvSpPr>
          <p:spPr>
            <a:xfrm>
              <a:off x="7419403" y="1415890"/>
              <a:ext cx="300132" cy="1273397"/>
            </a:xfrm>
            <a:custGeom>
              <a:avLst/>
              <a:gdLst/>
              <a:ahLst/>
              <a:cxnLst/>
              <a:rect l="l" t="t" r="r" b="b"/>
              <a:pathLst>
                <a:path w="300132" h="1273397" extrusionOk="0">
                  <a:moveTo>
                    <a:pt x="300133" y="1273397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9" name="Google Shape;759;p49"/>
            <p:cNvSpPr/>
            <p:nvPr/>
          </p:nvSpPr>
          <p:spPr>
            <a:xfrm>
              <a:off x="6418325" y="1559908"/>
              <a:ext cx="1257300" cy="478059"/>
            </a:xfrm>
            <a:custGeom>
              <a:avLst/>
              <a:gdLst/>
              <a:ahLst/>
              <a:cxnLst/>
              <a:rect l="l" t="t" r="r" b="b"/>
              <a:pathLst>
                <a:path w="1257300" h="478059" extrusionOk="0">
                  <a:moveTo>
                    <a:pt x="0" y="0"/>
                  </a:moveTo>
                  <a:lnTo>
                    <a:pt x="1257300" y="47806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0" name="Google Shape;760;p49"/>
            <p:cNvSpPr/>
            <p:nvPr/>
          </p:nvSpPr>
          <p:spPr>
            <a:xfrm>
              <a:off x="6772179" y="1997201"/>
              <a:ext cx="903446" cy="40767"/>
            </a:xfrm>
            <a:custGeom>
              <a:avLst/>
              <a:gdLst/>
              <a:ahLst/>
              <a:cxnLst/>
              <a:rect l="l" t="t" r="r" b="b"/>
              <a:pathLst>
                <a:path w="903446" h="40767" extrusionOk="0">
                  <a:moveTo>
                    <a:pt x="0" y="0"/>
                  </a:moveTo>
                  <a:lnTo>
                    <a:pt x="903447" y="40767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1" name="Google Shape;761;p49"/>
            <p:cNvSpPr/>
            <p:nvPr/>
          </p:nvSpPr>
          <p:spPr>
            <a:xfrm>
              <a:off x="6871620" y="2037968"/>
              <a:ext cx="804005" cy="464058"/>
            </a:xfrm>
            <a:custGeom>
              <a:avLst/>
              <a:gdLst/>
              <a:ahLst/>
              <a:cxnLst/>
              <a:rect l="l" t="t" r="r" b="b"/>
              <a:pathLst>
                <a:path w="804005" h="464058" extrusionOk="0">
                  <a:moveTo>
                    <a:pt x="0" y="464058"/>
                  </a:moveTo>
                  <a:lnTo>
                    <a:pt x="804006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2" name="Google Shape;762;p49"/>
            <p:cNvSpPr/>
            <p:nvPr/>
          </p:nvSpPr>
          <p:spPr>
            <a:xfrm>
              <a:off x="6779894" y="2037968"/>
              <a:ext cx="895731" cy="983742"/>
            </a:xfrm>
            <a:custGeom>
              <a:avLst/>
              <a:gdLst/>
              <a:ahLst/>
              <a:cxnLst/>
              <a:rect l="l" t="t" r="r" b="b"/>
              <a:pathLst>
                <a:path w="895731" h="983742" extrusionOk="0">
                  <a:moveTo>
                    <a:pt x="0" y="983742"/>
                  </a:moveTo>
                  <a:lnTo>
                    <a:pt x="895731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3" name="Google Shape;763;p49"/>
            <p:cNvSpPr/>
            <p:nvPr/>
          </p:nvSpPr>
          <p:spPr>
            <a:xfrm>
              <a:off x="6571963" y="2037968"/>
              <a:ext cx="1103661" cy="1422082"/>
            </a:xfrm>
            <a:custGeom>
              <a:avLst/>
              <a:gdLst/>
              <a:ahLst/>
              <a:cxnLst/>
              <a:rect l="l" t="t" r="r" b="b"/>
              <a:pathLst>
                <a:path w="1103661" h="1422082" extrusionOk="0">
                  <a:moveTo>
                    <a:pt x="0" y="1422083"/>
                  </a:moveTo>
                  <a:lnTo>
                    <a:pt x="1103662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4" name="Google Shape;764;p49"/>
            <p:cNvSpPr/>
            <p:nvPr/>
          </p:nvSpPr>
          <p:spPr>
            <a:xfrm>
              <a:off x="6355936" y="2037968"/>
              <a:ext cx="1319688" cy="1709165"/>
            </a:xfrm>
            <a:custGeom>
              <a:avLst/>
              <a:gdLst/>
              <a:ahLst/>
              <a:cxnLst/>
              <a:rect l="l" t="t" r="r" b="b"/>
              <a:pathLst>
                <a:path w="1319688" h="1709165" extrusionOk="0">
                  <a:moveTo>
                    <a:pt x="0" y="1709166"/>
                  </a:moveTo>
                  <a:lnTo>
                    <a:pt x="1319689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5" name="Google Shape;765;p49"/>
            <p:cNvSpPr/>
            <p:nvPr/>
          </p:nvSpPr>
          <p:spPr>
            <a:xfrm>
              <a:off x="6930294" y="2037968"/>
              <a:ext cx="745331" cy="2337435"/>
            </a:xfrm>
            <a:custGeom>
              <a:avLst/>
              <a:gdLst/>
              <a:ahLst/>
              <a:cxnLst/>
              <a:rect l="l" t="t" r="r" b="b"/>
              <a:pathLst>
                <a:path w="745331" h="2337435" extrusionOk="0">
                  <a:moveTo>
                    <a:pt x="0" y="2337435"/>
                  </a:moveTo>
                  <a:lnTo>
                    <a:pt x="745332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6" name="Google Shape;766;p49"/>
            <p:cNvSpPr/>
            <p:nvPr/>
          </p:nvSpPr>
          <p:spPr>
            <a:xfrm>
              <a:off x="7295863" y="2037968"/>
              <a:ext cx="379761" cy="1860518"/>
            </a:xfrm>
            <a:custGeom>
              <a:avLst/>
              <a:gdLst/>
              <a:ahLst/>
              <a:cxnLst/>
              <a:rect l="l" t="t" r="r" b="b"/>
              <a:pathLst>
                <a:path w="379761" h="1860518" extrusionOk="0">
                  <a:moveTo>
                    <a:pt x="0" y="1860518"/>
                  </a:moveTo>
                  <a:lnTo>
                    <a:pt x="379762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7" name="Google Shape;767;p49"/>
            <p:cNvSpPr/>
            <p:nvPr/>
          </p:nvSpPr>
          <p:spPr>
            <a:xfrm>
              <a:off x="7582661" y="2037968"/>
              <a:ext cx="92963" cy="1273492"/>
            </a:xfrm>
            <a:custGeom>
              <a:avLst/>
              <a:gdLst/>
              <a:ahLst/>
              <a:cxnLst/>
              <a:rect l="l" t="t" r="r" b="b"/>
              <a:pathLst>
                <a:path w="92963" h="1273492" extrusionOk="0">
                  <a:moveTo>
                    <a:pt x="0" y="1273493"/>
                  </a:moveTo>
                  <a:lnTo>
                    <a:pt x="92964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8" name="Google Shape;768;p49"/>
            <p:cNvSpPr/>
            <p:nvPr/>
          </p:nvSpPr>
          <p:spPr>
            <a:xfrm>
              <a:off x="6418325" y="1559908"/>
              <a:ext cx="1301210" cy="1129379"/>
            </a:xfrm>
            <a:custGeom>
              <a:avLst/>
              <a:gdLst/>
              <a:ahLst/>
              <a:cxnLst/>
              <a:rect l="l" t="t" r="r" b="b"/>
              <a:pathLst>
                <a:path w="1301210" h="1129379" extrusionOk="0">
                  <a:moveTo>
                    <a:pt x="1301210" y="1129379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9" name="Google Shape;769;p49"/>
            <p:cNvSpPr/>
            <p:nvPr/>
          </p:nvSpPr>
          <p:spPr>
            <a:xfrm>
              <a:off x="6772179" y="1997201"/>
              <a:ext cx="947356" cy="692086"/>
            </a:xfrm>
            <a:custGeom>
              <a:avLst/>
              <a:gdLst/>
              <a:ahLst/>
              <a:cxnLst/>
              <a:rect l="l" t="t" r="r" b="b"/>
              <a:pathLst>
                <a:path w="947356" h="692086" extrusionOk="0">
                  <a:moveTo>
                    <a:pt x="0" y="0"/>
                  </a:moveTo>
                  <a:lnTo>
                    <a:pt x="947357" y="692086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0" name="Google Shape;770;p49"/>
            <p:cNvSpPr/>
            <p:nvPr/>
          </p:nvSpPr>
          <p:spPr>
            <a:xfrm>
              <a:off x="6871620" y="2502026"/>
              <a:ext cx="847915" cy="187261"/>
            </a:xfrm>
            <a:custGeom>
              <a:avLst/>
              <a:gdLst/>
              <a:ahLst/>
              <a:cxnLst/>
              <a:rect l="l" t="t" r="r" b="b"/>
              <a:pathLst>
                <a:path w="847915" h="187261" extrusionOk="0">
                  <a:moveTo>
                    <a:pt x="0" y="0"/>
                  </a:moveTo>
                  <a:lnTo>
                    <a:pt x="847916" y="187261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1" name="Google Shape;771;p49"/>
            <p:cNvSpPr/>
            <p:nvPr/>
          </p:nvSpPr>
          <p:spPr>
            <a:xfrm>
              <a:off x="6779894" y="2689288"/>
              <a:ext cx="939641" cy="332422"/>
            </a:xfrm>
            <a:custGeom>
              <a:avLst/>
              <a:gdLst/>
              <a:ahLst/>
              <a:cxnLst/>
              <a:rect l="l" t="t" r="r" b="b"/>
              <a:pathLst>
                <a:path w="939641" h="332422" extrusionOk="0">
                  <a:moveTo>
                    <a:pt x="0" y="332422"/>
                  </a:moveTo>
                  <a:lnTo>
                    <a:pt x="939641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2" name="Google Shape;772;p49"/>
            <p:cNvSpPr/>
            <p:nvPr/>
          </p:nvSpPr>
          <p:spPr>
            <a:xfrm>
              <a:off x="6571963" y="2689288"/>
              <a:ext cx="1147572" cy="770762"/>
            </a:xfrm>
            <a:custGeom>
              <a:avLst/>
              <a:gdLst/>
              <a:ahLst/>
              <a:cxnLst/>
              <a:rect l="l" t="t" r="r" b="b"/>
              <a:pathLst>
                <a:path w="1147572" h="770762" extrusionOk="0">
                  <a:moveTo>
                    <a:pt x="0" y="770763"/>
                  </a:moveTo>
                  <a:lnTo>
                    <a:pt x="1147572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3" name="Google Shape;773;p49"/>
            <p:cNvSpPr/>
            <p:nvPr/>
          </p:nvSpPr>
          <p:spPr>
            <a:xfrm>
              <a:off x="6355936" y="2689288"/>
              <a:ext cx="1363599" cy="1057846"/>
            </a:xfrm>
            <a:custGeom>
              <a:avLst/>
              <a:gdLst/>
              <a:ahLst/>
              <a:cxnLst/>
              <a:rect l="l" t="t" r="r" b="b"/>
              <a:pathLst>
                <a:path w="1363599" h="1057846" extrusionOk="0">
                  <a:moveTo>
                    <a:pt x="0" y="1057847"/>
                  </a:moveTo>
                  <a:lnTo>
                    <a:pt x="1363599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4" name="Google Shape;774;p49"/>
            <p:cNvSpPr/>
            <p:nvPr/>
          </p:nvSpPr>
          <p:spPr>
            <a:xfrm>
              <a:off x="6930294" y="2689288"/>
              <a:ext cx="789241" cy="1686115"/>
            </a:xfrm>
            <a:custGeom>
              <a:avLst/>
              <a:gdLst/>
              <a:ahLst/>
              <a:cxnLst/>
              <a:rect l="l" t="t" r="r" b="b"/>
              <a:pathLst>
                <a:path w="789241" h="1686115" extrusionOk="0">
                  <a:moveTo>
                    <a:pt x="0" y="1686115"/>
                  </a:moveTo>
                  <a:lnTo>
                    <a:pt x="789242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5" name="Google Shape;775;p49"/>
            <p:cNvSpPr/>
            <p:nvPr/>
          </p:nvSpPr>
          <p:spPr>
            <a:xfrm>
              <a:off x="7295863" y="2689288"/>
              <a:ext cx="423672" cy="1209198"/>
            </a:xfrm>
            <a:custGeom>
              <a:avLst/>
              <a:gdLst/>
              <a:ahLst/>
              <a:cxnLst/>
              <a:rect l="l" t="t" r="r" b="b"/>
              <a:pathLst>
                <a:path w="423672" h="1209198" extrusionOk="0">
                  <a:moveTo>
                    <a:pt x="0" y="1209199"/>
                  </a:moveTo>
                  <a:lnTo>
                    <a:pt x="423672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6" name="Google Shape;776;p49"/>
            <p:cNvSpPr/>
            <p:nvPr/>
          </p:nvSpPr>
          <p:spPr>
            <a:xfrm>
              <a:off x="6871620" y="2502026"/>
              <a:ext cx="711041" cy="809434"/>
            </a:xfrm>
            <a:custGeom>
              <a:avLst/>
              <a:gdLst/>
              <a:ahLst/>
              <a:cxnLst/>
              <a:rect l="l" t="t" r="r" b="b"/>
              <a:pathLst>
                <a:path w="711041" h="809434" extrusionOk="0">
                  <a:moveTo>
                    <a:pt x="711041" y="809435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7" name="Google Shape;777;p49"/>
            <p:cNvSpPr/>
            <p:nvPr/>
          </p:nvSpPr>
          <p:spPr>
            <a:xfrm>
              <a:off x="6779894" y="3021710"/>
              <a:ext cx="802767" cy="289750"/>
            </a:xfrm>
            <a:custGeom>
              <a:avLst/>
              <a:gdLst/>
              <a:ahLst/>
              <a:cxnLst/>
              <a:rect l="l" t="t" r="r" b="b"/>
              <a:pathLst>
                <a:path w="802767" h="289750" extrusionOk="0">
                  <a:moveTo>
                    <a:pt x="0" y="0"/>
                  </a:moveTo>
                  <a:lnTo>
                    <a:pt x="802767" y="289751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8" name="Google Shape;778;p49"/>
            <p:cNvSpPr/>
            <p:nvPr/>
          </p:nvSpPr>
          <p:spPr>
            <a:xfrm>
              <a:off x="6571963" y="3311461"/>
              <a:ext cx="1010697" cy="148589"/>
            </a:xfrm>
            <a:custGeom>
              <a:avLst/>
              <a:gdLst/>
              <a:ahLst/>
              <a:cxnLst/>
              <a:rect l="l" t="t" r="r" b="b"/>
              <a:pathLst>
                <a:path w="1010697" h="148589" extrusionOk="0">
                  <a:moveTo>
                    <a:pt x="0" y="148590"/>
                  </a:moveTo>
                  <a:lnTo>
                    <a:pt x="1010698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9" name="Google Shape;779;p49"/>
            <p:cNvSpPr/>
            <p:nvPr/>
          </p:nvSpPr>
          <p:spPr>
            <a:xfrm>
              <a:off x="6355936" y="3311461"/>
              <a:ext cx="1226724" cy="435673"/>
            </a:xfrm>
            <a:custGeom>
              <a:avLst/>
              <a:gdLst/>
              <a:ahLst/>
              <a:cxnLst/>
              <a:rect l="l" t="t" r="r" b="b"/>
              <a:pathLst>
                <a:path w="1226724" h="435673" extrusionOk="0">
                  <a:moveTo>
                    <a:pt x="0" y="435673"/>
                  </a:moveTo>
                  <a:lnTo>
                    <a:pt x="1226725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0" name="Google Shape;780;p49"/>
            <p:cNvSpPr/>
            <p:nvPr/>
          </p:nvSpPr>
          <p:spPr>
            <a:xfrm>
              <a:off x="6930294" y="3311461"/>
              <a:ext cx="652367" cy="1063942"/>
            </a:xfrm>
            <a:custGeom>
              <a:avLst/>
              <a:gdLst/>
              <a:ahLst/>
              <a:cxnLst/>
              <a:rect l="l" t="t" r="r" b="b"/>
              <a:pathLst>
                <a:path w="652367" h="1063942" extrusionOk="0">
                  <a:moveTo>
                    <a:pt x="0" y="1063942"/>
                  </a:moveTo>
                  <a:lnTo>
                    <a:pt x="652367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1" name="Google Shape;781;p49"/>
            <p:cNvSpPr/>
            <p:nvPr/>
          </p:nvSpPr>
          <p:spPr>
            <a:xfrm>
              <a:off x="6772179" y="1997201"/>
              <a:ext cx="810482" cy="1314259"/>
            </a:xfrm>
            <a:custGeom>
              <a:avLst/>
              <a:gdLst/>
              <a:ahLst/>
              <a:cxnLst/>
              <a:rect l="l" t="t" r="r" b="b"/>
              <a:pathLst>
                <a:path w="810482" h="1314259" extrusionOk="0">
                  <a:moveTo>
                    <a:pt x="0" y="0"/>
                  </a:moveTo>
                  <a:lnTo>
                    <a:pt x="810482" y="131426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2" name="Google Shape;782;p49"/>
            <p:cNvSpPr/>
            <p:nvPr/>
          </p:nvSpPr>
          <p:spPr>
            <a:xfrm>
              <a:off x="6772179" y="1997201"/>
              <a:ext cx="523684" cy="1901285"/>
            </a:xfrm>
            <a:custGeom>
              <a:avLst/>
              <a:gdLst/>
              <a:ahLst/>
              <a:cxnLst/>
              <a:rect l="l" t="t" r="r" b="b"/>
              <a:pathLst>
                <a:path w="523684" h="1901285" extrusionOk="0">
                  <a:moveTo>
                    <a:pt x="523684" y="1901285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3" name="Google Shape;783;p49"/>
            <p:cNvSpPr/>
            <p:nvPr/>
          </p:nvSpPr>
          <p:spPr>
            <a:xfrm>
              <a:off x="6871620" y="2502026"/>
              <a:ext cx="424243" cy="1396460"/>
            </a:xfrm>
            <a:custGeom>
              <a:avLst/>
              <a:gdLst/>
              <a:ahLst/>
              <a:cxnLst/>
              <a:rect l="l" t="t" r="r" b="b"/>
              <a:pathLst>
                <a:path w="424243" h="1396460" extrusionOk="0">
                  <a:moveTo>
                    <a:pt x="0" y="0"/>
                  </a:moveTo>
                  <a:lnTo>
                    <a:pt x="424243" y="139646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4" name="Google Shape;784;p49"/>
            <p:cNvSpPr/>
            <p:nvPr/>
          </p:nvSpPr>
          <p:spPr>
            <a:xfrm>
              <a:off x="6779894" y="3021710"/>
              <a:ext cx="515969" cy="876776"/>
            </a:xfrm>
            <a:custGeom>
              <a:avLst/>
              <a:gdLst/>
              <a:ahLst/>
              <a:cxnLst/>
              <a:rect l="l" t="t" r="r" b="b"/>
              <a:pathLst>
                <a:path w="515969" h="876776" extrusionOk="0">
                  <a:moveTo>
                    <a:pt x="0" y="0"/>
                  </a:moveTo>
                  <a:lnTo>
                    <a:pt x="515969" y="876776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5" name="Google Shape;785;p49"/>
            <p:cNvSpPr/>
            <p:nvPr/>
          </p:nvSpPr>
          <p:spPr>
            <a:xfrm>
              <a:off x="6571963" y="3460051"/>
              <a:ext cx="723900" cy="438435"/>
            </a:xfrm>
            <a:custGeom>
              <a:avLst/>
              <a:gdLst/>
              <a:ahLst/>
              <a:cxnLst/>
              <a:rect l="l" t="t" r="r" b="b"/>
              <a:pathLst>
                <a:path w="723900" h="438435" extrusionOk="0">
                  <a:moveTo>
                    <a:pt x="0" y="0"/>
                  </a:moveTo>
                  <a:lnTo>
                    <a:pt x="723900" y="438436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6" name="Google Shape;786;p49"/>
            <p:cNvSpPr/>
            <p:nvPr/>
          </p:nvSpPr>
          <p:spPr>
            <a:xfrm>
              <a:off x="6355936" y="3747134"/>
              <a:ext cx="939927" cy="151352"/>
            </a:xfrm>
            <a:custGeom>
              <a:avLst/>
              <a:gdLst/>
              <a:ahLst/>
              <a:cxnLst/>
              <a:rect l="l" t="t" r="r" b="b"/>
              <a:pathLst>
                <a:path w="939927" h="151352" extrusionOk="0">
                  <a:moveTo>
                    <a:pt x="0" y="0"/>
                  </a:moveTo>
                  <a:lnTo>
                    <a:pt x="939927" y="151352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7" name="Google Shape;787;p49"/>
            <p:cNvSpPr/>
            <p:nvPr/>
          </p:nvSpPr>
          <p:spPr>
            <a:xfrm>
              <a:off x="6571963" y="3460051"/>
              <a:ext cx="358330" cy="915352"/>
            </a:xfrm>
            <a:custGeom>
              <a:avLst/>
              <a:gdLst/>
              <a:ahLst/>
              <a:cxnLst/>
              <a:rect l="l" t="t" r="r" b="b"/>
              <a:pathLst>
                <a:path w="358330" h="915352" extrusionOk="0">
                  <a:moveTo>
                    <a:pt x="358331" y="915352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8" name="Google Shape;788;p49"/>
            <p:cNvSpPr/>
            <p:nvPr/>
          </p:nvSpPr>
          <p:spPr>
            <a:xfrm>
              <a:off x="6779894" y="3021710"/>
              <a:ext cx="150399" cy="1353693"/>
            </a:xfrm>
            <a:custGeom>
              <a:avLst/>
              <a:gdLst/>
              <a:ahLst/>
              <a:cxnLst/>
              <a:rect l="l" t="t" r="r" b="b"/>
              <a:pathLst>
                <a:path w="150399" h="1353693" extrusionOk="0">
                  <a:moveTo>
                    <a:pt x="0" y="0"/>
                  </a:moveTo>
                  <a:lnTo>
                    <a:pt x="150400" y="1353693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9" name="Google Shape;789;p49"/>
            <p:cNvSpPr/>
            <p:nvPr/>
          </p:nvSpPr>
          <p:spPr>
            <a:xfrm>
              <a:off x="6871620" y="2502026"/>
              <a:ext cx="58674" cy="1873377"/>
            </a:xfrm>
            <a:custGeom>
              <a:avLst/>
              <a:gdLst/>
              <a:ahLst/>
              <a:cxnLst/>
              <a:rect l="l" t="t" r="r" b="b"/>
              <a:pathLst>
                <a:path w="58674" h="1873377" extrusionOk="0">
                  <a:moveTo>
                    <a:pt x="0" y="0"/>
                  </a:moveTo>
                  <a:lnTo>
                    <a:pt x="58674" y="1873377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0" name="Google Shape;790;p49"/>
            <p:cNvSpPr/>
            <p:nvPr/>
          </p:nvSpPr>
          <p:spPr>
            <a:xfrm>
              <a:off x="6355936" y="2037968"/>
              <a:ext cx="1319688" cy="1709165"/>
            </a:xfrm>
            <a:custGeom>
              <a:avLst/>
              <a:gdLst/>
              <a:ahLst/>
              <a:cxnLst/>
              <a:rect l="l" t="t" r="r" b="b"/>
              <a:pathLst>
                <a:path w="1319688" h="1709165" extrusionOk="0">
                  <a:moveTo>
                    <a:pt x="0" y="1709166"/>
                  </a:moveTo>
                  <a:lnTo>
                    <a:pt x="1319689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44845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Title Slide">
  <p:cSld name="4_Title Slide">
    <p:spTree>
      <p:nvGrpSpPr>
        <p:cNvPr id="1" name="Shape 10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5" name="Google Shape;1035;p56" descr="Background pattern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36" name="Google Shape;1036;p56"/>
          <p:cNvGrpSpPr/>
          <p:nvPr/>
        </p:nvGrpSpPr>
        <p:grpSpPr>
          <a:xfrm>
            <a:off x="11164661" y="6416566"/>
            <a:ext cx="860651" cy="313987"/>
            <a:chOff x="11450411" y="6477000"/>
            <a:chExt cx="1047463" cy="382141"/>
          </a:xfrm>
        </p:grpSpPr>
        <p:sp>
          <p:nvSpPr>
            <p:cNvPr id="1037" name="Google Shape;1037;p56"/>
            <p:cNvSpPr/>
            <p:nvPr/>
          </p:nvSpPr>
          <p:spPr>
            <a:xfrm>
              <a:off x="11450411" y="6481381"/>
              <a:ext cx="240696" cy="220694"/>
            </a:xfrm>
            <a:custGeom>
              <a:avLst/>
              <a:gdLst/>
              <a:ahLst/>
              <a:cxnLst/>
              <a:rect l="l" t="t" r="r" b="b"/>
              <a:pathLst>
                <a:path w="240696" h="220694" extrusionOk="0">
                  <a:moveTo>
                    <a:pt x="132017" y="0"/>
                  </a:moveTo>
                  <a:lnTo>
                    <a:pt x="108299" y="0"/>
                  </a:lnTo>
                  <a:lnTo>
                    <a:pt x="0" y="220694"/>
                  </a:lnTo>
                  <a:lnTo>
                    <a:pt x="26194" y="220694"/>
                  </a:lnTo>
                  <a:cubicBezTo>
                    <a:pt x="39338" y="220694"/>
                    <a:pt x="50578" y="214217"/>
                    <a:pt x="58388" y="201359"/>
                  </a:cubicBezTo>
                  <a:lnTo>
                    <a:pt x="81153" y="157258"/>
                  </a:lnTo>
                  <a:cubicBezTo>
                    <a:pt x="121634" y="162211"/>
                    <a:pt x="157544" y="177165"/>
                    <a:pt x="189833" y="220694"/>
                  </a:cubicBezTo>
                  <a:lnTo>
                    <a:pt x="240697" y="220694"/>
                  </a:lnTo>
                  <a:lnTo>
                    <a:pt x="132017" y="0"/>
                  </a:lnTo>
                  <a:close/>
                  <a:moveTo>
                    <a:pt x="99155" y="120206"/>
                  </a:moveTo>
                  <a:lnTo>
                    <a:pt x="120206" y="75914"/>
                  </a:lnTo>
                  <a:lnTo>
                    <a:pt x="148971" y="136493"/>
                  </a:lnTo>
                  <a:cubicBezTo>
                    <a:pt x="133255" y="128969"/>
                    <a:pt x="116491" y="123444"/>
                    <a:pt x="99155" y="120206"/>
                  </a:cubicBez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8" name="Google Shape;1038;p56"/>
            <p:cNvSpPr/>
            <p:nvPr/>
          </p:nvSpPr>
          <p:spPr>
            <a:xfrm>
              <a:off x="11703394" y="6481381"/>
              <a:ext cx="234410" cy="220694"/>
            </a:xfrm>
            <a:custGeom>
              <a:avLst/>
              <a:gdLst/>
              <a:ahLst/>
              <a:cxnLst/>
              <a:rect l="l" t="t" r="r" b="b"/>
              <a:pathLst>
                <a:path w="234410" h="220694" extrusionOk="0">
                  <a:moveTo>
                    <a:pt x="205454" y="0"/>
                  </a:moveTo>
                  <a:cubicBezTo>
                    <a:pt x="192310" y="0"/>
                    <a:pt x="180404" y="7620"/>
                    <a:pt x="174879" y="19526"/>
                  </a:cubicBezTo>
                  <a:lnTo>
                    <a:pt x="117253" y="143066"/>
                  </a:lnTo>
                  <a:lnTo>
                    <a:pt x="59245" y="19431"/>
                  </a:lnTo>
                  <a:cubicBezTo>
                    <a:pt x="53721" y="7620"/>
                    <a:pt x="41815" y="0"/>
                    <a:pt x="28670" y="0"/>
                  </a:cubicBezTo>
                  <a:lnTo>
                    <a:pt x="0" y="0"/>
                  </a:lnTo>
                  <a:lnTo>
                    <a:pt x="105537" y="220694"/>
                  </a:lnTo>
                  <a:lnTo>
                    <a:pt x="128778" y="220694"/>
                  </a:lnTo>
                  <a:lnTo>
                    <a:pt x="234410" y="0"/>
                  </a:lnTo>
                  <a:lnTo>
                    <a:pt x="20545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9" name="Google Shape;1039;p56"/>
            <p:cNvSpPr/>
            <p:nvPr/>
          </p:nvSpPr>
          <p:spPr>
            <a:xfrm>
              <a:off x="12297659" y="6481381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0" name="Google Shape;1040;p56"/>
            <p:cNvSpPr/>
            <p:nvPr/>
          </p:nvSpPr>
          <p:spPr>
            <a:xfrm>
              <a:off x="12297659" y="6481381"/>
              <a:ext cx="193643" cy="220694"/>
            </a:xfrm>
            <a:custGeom>
              <a:avLst/>
              <a:gdLst/>
              <a:ahLst/>
              <a:cxnLst/>
              <a:rect l="l" t="t" r="r" b="b"/>
              <a:pathLst>
                <a:path w="193643" h="220694" extrusionOk="0">
                  <a:moveTo>
                    <a:pt x="172498" y="0"/>
                  </a:moveTo>
                  <a:cubicBezTo>
                    <a:pt x="159639" y="0"/>
                    <a:pt x="149257" y="10382"/>
                    <a:pt x="149257" y="23241"/>
                  </a:cubicBezTo>
                  <a:lnTo>
                    <a:pt x="149352" y="139637"/>
                  </a:lnTo>
                  <a:lnTo>
                    <a:pt x="34195" y="0"/>
                  </a:lnTo>
                  <a:lnTo>
                    <a:pt x="0" y="0"/>
                  </a:lnTo>
                  <a:lnTo>
                    <a:pt x="0" y="220694"/>
                  </a:lnTo>
                  <a:lnTo>
                    <a:pt x="21050" y="220694"/>
                  </a:lnTo>
                  <a:cubicBezTo>
                    <a:pt x="33909" y="220694"/>
                    <a:pt x="44291" y="210312"/>
                    <a:pt x="44291" y="197453"/>
                  </a:cubicBezTo>
                  <a:lnTo>
                    <a:pt x="44196" y="81248"/>
                  </a:lnTo>
                  <a:lnTo>
                    <a:pt x="138684" y="196120"/>
                  </a:lnTo>
                  <a:cubicBezTo>
                    <a:pt x="138684" y="196120"/>
                    <a:pt x="157163" y="220694"/>
                    <a:pt x="184214" y="220694"/>
                  </a:cubicBezTo>
                  <a:lnTo>
                    <a:pt x="193643" y="220694"/>
                  </a:lnTo>
                  <a:lnTo>
                    <a:pt x="193643" y="0"/>
                  </a:lnTo>
                  <a:lnTo>
                    <a:pt x="17249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1" name="Google Shape;1041;p56"/>
            <p:cNvSpPr/>
            <p:nvPr/>
          </p:nvSpPr>
          <p:spPr>
            <a:xfrm>
              <a:off x="11982477" y="6477000"/>
              <a:ext cx="234601" cy="230695"/>
            </a:xfrm>
            <a:custGeom>
              <a:avLst/>
              <a:gdLst/>
              <a:ahLst/>
              <a:cxnLst/>
              <a:rect l="l" t="t" r="r" b="b"/>
              <a:pathLst>
                <a:path w="234601" h="230695" extrusionOk="0">
                  <a:moveTo>
                    <a:pt x="200120" y="32957"/>
                  </a:moveTo>
                  <a:cubicBezTo>
                    <a:pt x="178308" y="11430"/>
                    <a:pt x="149638" y="0"/>
                    <a:pt x="117158" y="0"/>
                  </a:cubicBezTo>
                  <a:cubicBezTo>
                    <a:pt x="84773" y="0"/>
                    <a:pt x="56102" y="11335"/>
                    <a:pt x="34195" y="32957"/>
                  </a:cubicBezTo>
                  <a:cubicBezTo>
                    <a:pt x="12097" y="54673"/>
                    <a:pt x="0" y="83915"/>
                    <a:pt x="0" y="115253"/>
                  </a:cubicBezTo>
                  <a:cubicBezTo>
                    <a:pt x="0" y="146209"/>
                    <a:pt x="12097" y="175260"/>
                    <a:pt x="34195" y="196977"/>
                  </a:cubicBezTo>
                  <a:cubicBezTo>
                    <a:pt x="56674" y="219075"/>
                    <a:pt x="85344" y="230696"/>
                    <a:pt x="117158" y="230696"/>
                  </a:cubicBezTo>
                  <a:cubicBezTo>
                    <a:pt x="148495" y="230696"/>
                    <a:pt x="177927" y="218694"/>
                    <a:pt x="199930" y="197072"/>
                  </a:cubicBezTo>
                  <a:cubicBezTo>
                    <a:pt x="222313" y="175641"/>
                    <a:pt x="234601" y="146590"/>
                    <a:pt x="234601" y="115253"/>
                  </a:cubicBezTo>
                  <a:cubicBezTo>
                    <a:pt x="234696" y="83915"/>
                    <a:pt x="222409" y="54673"/>
                    <a:pt x="200120" y="32957"/>
                  </a:cubicBezTo>
                  <a:moveTo>
                    <a:pt x="117158" y="187643"/>
                  </a:moveTo>
                  <a:cubicBezTo>
                    <a:pt x="77248" y="187643"/>
                    <a:pt x="44768" y="155162"/>
                    <a:pt x="44768" y="115253"/>
                  </a:cubicBezTo>
                  <a:cubicBezTo>
                    <a:pt x="44768" y="75248"/>
                    <a:pt x="77248" y="42767"/>
                    <a:pt x="117158" y="42767"/>
                  </a:cubicBezTo>
                  <a:cubicBezTo>
                    <a:pt x="157163" y="42767"/>
                    <a:pt x="189643" y="75248"/>
                    <a:pt x="189643" y="115253"/>
                  </a:cubicBezTo>
                  <a:cubicBezTo>
                    <a:pt x="189643" y="155162"/>
                    <a:pt x="157163" y="187643"/>
                    <a:pt x="117158" y="187643"/>
                  </a:cubicBez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2" name="Google Shape;1042;p56"/>
            <p:cNvSpPr/>
            <p:nvPr/>
          </p:nvSpPr>
          <p:spPr>
            <a:xfrm>
              <a:off x="11451934" y="6756272"/>
              <a:ext cx="105155" cy="102869"/>
            </a:xfrm>
            <a:custGeom>
              <a:avLst/>
              <a:gdLst/>
              <a:ahLst/>
              <a:cxnLst/>
              <a:rect l="l" t="t" r="r" b="b"/>
              <a:pathLst>
                <a:path w="105155" h="102869" extrusionOk="0">
                  <a:moveTo>
                    <a:pt x="52578" y="102870"/>
                  </a:moveTo>
                  <a:cubicBezTo>
                    <a:pt x="21146" y="102870"/>
                    <a:pt x="0" y="82201"/>
                    <a:pt x="0" y="51530"/>
                  </a:cubicBezTo>
                  <a:cubicBezTo>
                    <a:pt x="0" y="20669"/>
                    <a:pt x="21146" y="0"/>
                    <a:pt x="52578" y="0"/>
                  </a:cubicBezTo>
                  <a:cubicBezTo>
                    <a:pt x="84010" y="0"/>
                    <a:pt x="105156" y="20669"/>
                    <a:pt x="105156" y="51530"/>
                  </a:cubicBezTo>
                  <a:cubicBezTo>
                    <a:pt x="105156" y="82201"/>
                    <a:pt x="84010" y="102870"/>
                    <a:pt x="52578" y="102870"/>
                  </a:cubicBezTo>
                  <a:moveTo>
                    <a:pt x="52578" y="4763"/>
                  </a:moveTo>
                  <a:cubicBezTo>
                    <a:pt x="24003" y="4763"/>
                    <a:pt x="4763" y="23527"/>
                    <a:pt x="4763" y="51530"/>
                  </a:cubicBezTo>
                  <a:cubicBezTo>
                    <a:pt x="4763" y="79439"/>
                    <a:pt x="24003" y="98107"/>
                    <a:pt x="52578" y="98107"/>
                  </a:cubicBezTo>
                  <a:cubicBezTo>
                    <a:pt x="81153" y="98107"/>
                    <a:pt x="100394" y="79343"/>
                    <a:pt x="100394" y="51530"/>
                  </a:cubicBezTo>
                  <a:cubicBezTo>
                    <a:pt x="100394" y="23527"/>
                    <a:pt x="81153" y="4763"/>
                    <a:pt x="52578" y="4763"/>
                  </a:cubicBezTo>
                  <a:moveTo>
                    <a:pt x="52578" y="78677"/>
                  </a:moveTo>
                  <a:cubicBezTo>
                    <a:pt x="38195" y="78677"/>
                    <a:pt x="28194" y="67532"/>
                    <a:pt x="28194" y="51530"/>
                  </a:cubicBezTo>
                  <a:cubicBezTo>
                    <a:pt x="28194" y="35433"/>
                    <a:pt x="38195" y="24289"/>
                    <a:pt x="52578" y="24289"/>
                  </a:cubicBezTo>
                  <a:cubicBezTo>
                    <a:pt x="67247" y="24289"/>
                    <a:pt x="77057" y="35243"/>
                    <a:pt x="77057" y="51530"/>
                  </a:cubicBezTo>
                  <a:cubicBezTo>
                    <a:pt x="77057" y="67532"/>
                    <a:pt x="66961" y="78677"/>
                    <a:pt x="52578" y="78677"/>
                  </a:cubicBezTo>
                  <a:moveTo>
                    <a:pt x="52578" y="28956"/>
                  </a:moveTo>
                  <a:cubicBezTo>
                    <a:pt x="40862" y="28956"/>
                    <a:pt x="32957" y="38005"/>
                    <a:pt x="32957" y="51435"/>
                  </a:cubicBezTo>
                  <a:cubicBezTo>
                    <a:pt x="32957" y="64770"/>
                    <a:pt x="40862" y="73819"/>
                    <a:pt x="52578" y="73819"/>
                  </a:cubicBezTo>
                  <a:cubicBezTo>
                    <a:pt x="64389" y="73819"/>
                    <a:pt x="72295" y="64865"/>
                    <a:pt x="72295" y="51435"/>
                  </a:cubicBezTo>
                  <a:cubicBezTo>
                    <a:pt x="72295" y="38005"/>
                    <a:pt x="64294" y="28956"/>
                    <a:pt x="52578" y="28956"/>
                  </a:cubicBez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3" name="Google Shape;1043;p56"/>
            <p:cNvSpPr/>
            <p:nvPr/>
          </p:nvSpPr>
          <p:spPr>
            <a:xfrm>
              <a:off x="11565472" y="6758463"/>
              <a:ext cx="76300" cy="98583"/>
            </a:xfrm>
            <a:custGeom>
              <a:avLst/>
              <a:gdLst/>
              <a:ahLst/>
              <a:cxnLst/>
              <a:rect l="l" t="t" r="r" b="b"/>
              <a:pathLst>
                <a:path w="76300" h="98583" extrusionOk="0">
                  <a:moveTo>
                    <a:pt x="74009" y="98584"/>
                  </a:moveTo>
                  <a:lnTo>
                    <a:pt x="2381" y="98584"/>
                  </a:lnTo>
                  <a:cubicBezTo>
                    <a:pt x="1048" y="98584"/>
                    <a:pt x="0" y="97536"/>
                    <a:pt x="0" y="96203"/>
                  </a:cubicBezTo>
                  <a:lnTo>
                    <a:pt x="0" y="2381"/>
                  </a:lnTo>
                  <a:cubicBezTo>
                    <a:pt x="0" y="1048"/>
                    <a:pt x="1048" y="0"/>
                    <a:pt x="2381" y="0"/>
                  </a:cubicBezTo>
                  <a:lnTo>
                    <a:pt x="29623" y="0"/>
                  </a:lnTo>
                  <a:cubicBezTo>
                    <a:pt x="30956" y="0"/>
                    <a:pt x="32004" y="1048"/>
                    <a:pt x="32004" y="2381"/>
                  </a:cubicBezTo>
                  <a:lnTo>
                    <a:pt x="32004" y="70295"/>
                  </a:lnTo>
                  <a:lnTo>
                    <a:pt x="73914" y="70295"/>
                  </a:lnTo>
                  <a:cubicBezTo>
                    <a:pt x="75248" y="70295"/>
                    <a:pt x="76295" y="71342"/>
                    <a:pt x="76295" y="72676"/>
                  </a:cubicBezTo>
                  <a:lnTo>
                    <a:pt x="76295" y="96203"/>
                  </a:lnTo>
                  <a:cubicBezTo>
                    <a:pt x="76391" y="97536"/>
                    <a:pt x="75248" y="98584"/>
                    <a:pt x="74009" y="98584"/>
                  </a:cubicBezTo>
                  <a:moveTo>
                    <a:pt x="4763" y="93821"/>
                  </a:moveTo>
                  <a:lnTo>
                    <a:pt x="71628" y="93821"/>
                  </a:lnTo>
                  <a:lnTo>
                    <a:pt x="71628" y="75057"/>
                  </a:lnTo>
                  <a:lnTo>
                    <a:pt x="29718" y="75057"/>
                  </a:lnTo>
                  <a:cubicBezTo>
                    <a:pt x="28385" y="75057"/>
                    <a:pt x="27337" y="74009"/>
                    <a:pt x="27337" y="72676"/>
                  </a:cubicBezTo>
                  <a:lnTo>
                    <a:pt x="27337" y="4763"/>
                  </a:lnTo>
                  <a:lnTo>
                    <a:pt x="4858" y="4763"/>
                  </a:lnTo>
                  <a:lnTo>
                    <a:pt x="4858" y="9382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4" name="Google Shape;1044;p56"/>
            <p:cNvSpPr/>
            <p:nvPr/>
          </p:nvSpPr>
          <p:spPr>
            <a:xfrm>
              <a:off x="11653483" y="6758463"/>
              <a:ext cx="90392" cy="98583"/>
            </a:xfrm>
            <a:custGeom>
              <a:avLst/>
              <a:gdLst/>
              <a:ahLst/>
              <a:cxnLst/>
              <a:rect l="l" t="t" r="r" b="b"/>
              <a:pathLst>
                <a:path w="90392" h="98583" extrusionOk="0">
                  <a:moveTo>
                    <a:pt x="88011" y="98584"/>
                  </a:moveTo>
                  <a:lnTo>
                    <a:pt x="61246" y="98584"/>
                  </a:lnTo>
                  <a:cubicBezTo>
                    <a:pt x="59912" y="98584"/>
                    <a:pt x="58865" y="97536"/>
                    <a:pt x="58865" y="96203"/>
                  </a:cubicBezTo>
                  <a:lnTo>
                    <a:pt x="58865" y="67342"/>
                  </a:lnTo>
                  <a:lnTo>
                    <a:pt x="31814" y="67342"/>
                  </a:lnTo>
                  <a:lnTo>
                    <a:pt x="31814" y="96203"/>
                  </a:lnTo>
                  <a:cubicBezTo>
                    <a:pt x="31814" y="97536"/>
                    <a:pt x="30766" y="98584"/>
                    <a:pt x="29432" y="98584"/>
                  </a:cubicBezTo>
                  <a:lnTo>
                    <a:pt x="2381" y="98584"/>
                  </a:lnTo>
                  <a:cubicBezTo>
                    <a:pt x="1048" y="98584"/>
                    <a:pt x="0" y="97536"/>
                    <a:pt x="0" y="96203"/>
                  </a:cubicBezTo>
                  <a:lnTo>
                    <a:pt x="0" y="2381"/>
                  </a:lnTo>
                  <a:cubicBezTo>
                    <a:pt x="0" y="1048"/>
                    <a:pt x="1048" y="0"/>
                    <a:pt x="2381" y="0"/>
                  </a:cubicBezTo>
                  <a:lnTo>
                    <a:pt x="29432" y="0"/>
                  </a:lnTo>
                  <a:cubicBezTo>
                    <a:pt x="30766" y="0"/>
                    <a:pt x="31814" y="1048"/>
                    <a:pt x="31814" y="2381"/>
                  </a:cubicBezTo>
                  <a:lnTo>
                    <a:pt x="31814" y="40291"/>
                  </a:lnTo>
                  <a:lnTo>
                    <a:pt x="58865" y="40291"/>
                  </a:lnTo>
                  <a:lnTo>
                    <a:pt x="58865" y="2381"/>
                  </a:lnTo>
                  <a:cubicBezTo>
                    <a:pt x="58865" y="1048"/>
                    <a:pt x="59912" y="0"/>
                    <a:pt x="61246" y="0"/>
                  </a:cubicBezTo>
                  <a:lnTo>
                    <a:pt x="88011" y="0"/>
                  </a:lnTo>
                  <a:cubicBezTo>
                    <a:pt x="89345" y="0"/>
                    <a:pt x="90392" y="1048"/>
                    <a:pt x="90392" y="2381"/>
                  </a:cubicBezTo>
                  <a:lnTo>
                    <a:pt x="90392" y="96203"/>
                  </a:lnTo>
                  <a:cubicBezTo>
                    <a:pt x="90392" y="97536"/>
                    <a:pt x="89249" y="98584"/>
                    <a:pt x="88011" y="98584"/>
                  </a:cubicBezTo>
                  <a:moveTo>
                    <a:pt x="63627" y="93821"/>
                  </a:moveTo>
                  <a:lnTo>
                    <a:pt x="85630" y="93821"/>
                  </a:lnTo>
                  <a:lnTo>
                    <a:pt x="85630" y="4763"/>
                  </a:lnTo>
                  <a:lnTo>
                    <a:pt x="63627" y="4763"/>
                  </a:lnTo>
                  <a:lnTo>
                    <a:pt x="63627" y="42672"/>
                  </a:lnTo>
                  <a:cubicBezTo>
                    <a:pt x="63627" y="44005"/>
                    <a:pt x="62579" y="45053"/>
                    <a:pt x="61246" y="45053"/>
                  </a:cubicBezTo>
                  <a:lnTo>
                    <a:pt x="29432" y="45053"/>
                  </a:lnTo>
                  <a:cubicBezTo>
                    <a:pt x="28099" y="45053"/>
                    <a:pt x="27051" y="44005"/>
                    <a:pt x="27051" y="42672"/>
                  </a:cubicBezTo>
                  <a:lnTo>
                    <a:pt x="27051" y="4763"/>
                  </a:lnTo>
                  <a:lnTo>
                    <a:pt x="4763" y="4763"/>
                  </a:lnTo>
                  <a:lnTo>
                    <a:pt x="4763" y="93821"/>
                  </a:lnTo>
                  <a:lnTo>
                    <a:pt x="27051" y="93821"/>
                  </a:lnTo>
                  <a:lnTo>
                    <a:pt x="27051" y="64960"/>
                  </a:lnTo>
                  <a:cubicBezTo>
                    <a:pt x="27051" y="63627"/>
                    <a:pt x="28099" y="62579"/>
                    <a:pt x="29432" y="62579"/>
                  </a:cubicBezTo>
                  <a:lnTo>
                    <a:pt x="61246" y="62579"/>
                  </a:lnTo>
                  <a:cubicBezTo>
                    <a:pt x="62579" y="62579"/>
                    <a:pt x="63627" y="63627"/>
                    <a:pt x="63627" y="64960"/>
                  </a:cubicBezTo>
                  <a:lnTo>
                    <a:pt x="63627" y="9382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5" name="Google Shape;1045;p56"/>
            <p:cNvSpPr/>
            <p:nvPr/>
          </p:nvSpPr>
          <p:spPr>
            <a:xfrm>
              <a:off x="11747316" y="6758178"/>
              <a:ext cx="110245" cy="98869"/>
            </a:xfrm>
            <a:custGeom>
              <a:avLst/>
              <a:gdLst/>
              <a:ahLst/>
              <a:cxnLst/>
              <a:rect l="l" t="t" r="r" b="b"/>
              <a:pathLst>
                <a:path w="110245" h="98869" extrusionOk="0">
                  <a:moveTo>
                    <a:pt x="107717" y="98870"/>
                  </a:moveTo>
                  <a:lnTo>
                    <a:pt x="78666" y="98870"/>
                  </a:lnTo>
                  <a:cubicBezTo>
                    <a:pt x="77713" y="98870"/>
                    <a:pt x="76856" y="98298"/>
                    <a:pt x="76475" y="97441"/>
                  </a:cubicBezTo>
                  <a:lnTo>
                    <a:pt x="71236" y="85439"/>
                  </a:lnTo>
                  <a:lnTo>
                    <a:pt x="38661" y="85439"/>
                  </a:lnTo>
                  <a:lnTo>
                    <a:pt x="33422" y="97441"/>
                  </a:lnTo>
                  <a:cubicBezTo>
                    <a:pt x="33041" y="98298"/>
                    <a:pt x="32184" y="98870"/>
                    <a:pt x="31231" y="98870"/>
                  </a:cubicBezTo>
                  <a:lnTo>
                    <a:pt x="2370" y="98870"/>
                  </a:lnTo>
                  <a:cubicBezTo>
                    <a:pt x="1513" y="98870"/>
                    <a:pt x="751" y="98489"/>
                    <a:pt x="370" y="97726"/>
                  </a:cubicBezTo>
                  <a:cubicBezTo>
                    <a:pt x="-106" y="97060"/>
                    <a:pt x="-106" y="96202"/>
                    <a:pt x="275" y="95441"/>
                  </a:cubicBezTo>
                  <a:lnTo>
                    <a:pt x="45519" y="1333"/>
                  </a:lnTo>
                  <a:cubicBezTo>
                    <a:pt x="45900" y="476"/>
                    <a:pt x="46757" y="0"/>
                    <a:pt x="47709" y="0"/>
                  </a:cubicBezTo>
                  <a:lnTo>
                    <a:pt x="62378" y="0"/>
                  </a:lnTo>
                  <a:cubicBezTo>
                    <a:pt x="63330" y="0"/>
                    <a:pt x="64092" y="476"/>
                    <a:pt x="64569" y="1333"/>
                  </a:cubicBezTo>
                  <a:lnTo>
                    <a:pt x="110003" y="95441"/>
                  </a:lnTo>
                  <a:cubicBezTo>
                    <a:pt x="110384" y="96202"/>
                    <a:pt x="110289" y="97060"/>
                    <a:pt x="109908" y="97726"/>
                  </a:cubicBezTo>
                  <a:cubicBezTo>
                    <a:pt x="109241" y="98393"/>
                    <a:pt x="108479" y="98870"/>
                    <a:pt x="107717" y="98870"/>
                  </a:cubicBezTo>
                  <a:moveTo>
                    <a:pt x="80190" y="94107"/>
                  </a:moveTo>
                  <a:lnTo>
                    <a:pt x="103812" y="94107"/>
                  </a:lnTo>
                  <a:lnTo>
                    <a:pt x="60663" y="4763"/>
                  </a:lnTo>
                  <a:lnTo>
                    <a:pt x="49043" y="4763"/>
                  </a:lnTo>
                  <a:lnTo>
                    <a:pt x="6085" y="94107"/>
                  </a:lnTo>
                  <a:lnTo>
                    <a:pt x="29612" y="94107"/>
                  </a:lnTo>
                  <a:lnTo>
                    <a:pt x="34851" y="82105"/>
                  </a:lnTo>
                  <a:cubicBezTo>
                    <a:pt x="35232" y="81248"/>
                    <a:pt x="36089" y="80677"/>
                    <a:pt x="37041" y="80677"/>
                  </a:cubicBezTo>
                  <a:lnTo>
                    <a:pt x="72760" y="80677"/>
                  </a:lnTo>
                  <a:cubicBezTo>
                    <a:pt x="73713" y="80677"/>
                    <a:pt x="74570" y="81248"/>
                    <a:pt x="74951" y="82105"/>
                  </a:cubicBezTo>
                  <a:lnTo>
                    <a:pt x="80190" y="94107"/>
                  </a:lnTo>
                  <a:close/>
                  <a:moveTo>
                    <a:pt x="64950" y="64865"/>
                  </a:moveTo>
                  <a:lnTo>
                    <a:pt x="44947" y="64865"/>
                  </a:lnTo>
                  <a:cubicBezTo>
                    <a:pt x="44185" y="64865"/>
                    <a:pt x="43423" y="64484"/>
                    <a:pt x="42947" y="63818"/>
                  </a:cubicBezTo>
                  <a:cubicBezTo>
                    <a:pt x="42471" y="63151"/>
                    <a:pt x="42375" y="62389"/>
                    <a:pt x="42661" y="61627"/>
                  </a:cubicBezTo>
                  <a:lnTo>
                    <a:pt x="52662" y="35814"/>
                  </a:lnTo>
                  <a:cubicBezTo>
                    <a:pt x="53329" y="34004"/>
                    <a:pt x="56377" y="34004"/>
                    <a:pt x="57139" y="35814"/>
                  </a:cubicBezTo>
                  <a:lnTo>
                    <a:pt x="67140" y="61627"/>
                  </a:lnTo>
                  <a:cubicBezTo>
                    <a:pt x="67426" y="62389"/>
                    <a:pt x="67331" y="63151"/>
                    <a:pt x="66855" y="63818"/>
                  </a:cubicBezTo>
                  <a:cubicBezTo>
                    <a:pt x="66474" y="64484"/>
                    <a:pt x="65712" y="64865"/>
                    <a:pt x="64950" y="64865"/>
                  </a:cubicBezTo>
                  <a:moveTo>
                    <a:pt x="48471" y="60103"/>
                  </a:moveTo>
                  <a:lnTo>
                    <a:pt x="61521" y="60103"/>
                  </a:lnTo>
                  <a:lnTo>
                    <a:pt x="55044" y="43244"/>
                  </a:lnTo>
                  <a:lnTo>
                    <a:pt x="48471" y="60103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6" name="Google Shape;1046;p56"/>
            <p:cNvSpPr/>
            <p:nvPr/>
          </p:nvSpPr>
          <p:spPr>
            <a:xfrm>
              <a:off x="11895323" y="6760749"/>
              <a:ext cx="87058" cy="93916"/>
            </a:xfrm>
            <a:custGeom>
              <a:avLst/>
              <a:gdLst/>
              <a:ahLst/>
              <a:cxnLst/>
              <a:rect l="l" t="t" r="r" b="b"/>
              <a:pathLst>
                <a:path w="87058" h="93916" extrusionOk="0">
                  <a:moveTo>
                    <a:pt x="0" y="0"/>
                  </a:moveTo>
                  <a:lnTo>
                    <a:pt x="39815" y="0"/>
                  </a:lnTo>
                  <a:cubicBezTo>
                    <a:pt x="69152" y="0"/>
                    <a:pt x="87058" y="15526"/>
                    <a:pt x="87058" y="45815"/>
                  </a:cubicBezTo>
                  <a:cubicBezTo>
                    <a:pt x="87058" y="75628"/>
                    <a:pt x="71056" y="93917"/>
                    <a:pt x="39910" y="93917"/>
                  </a:cubicBezTo>
                  <a:lnTo>
                    <a:pt x="0" y="93917"/>
                  </a:lnTo>
                  <a:lnTo>
                    <a:pt x="0" y="0"/>
                  </a:lnTo>
                  <a:close/>
                  <a:moveTo>
                    <a:pt x="40291" y="70104"/>
                  </a:moveTo>
                  <a:cubicBezTo>
                    <a:pt x="51911" y="70104"/>
                    <a:pt x="58960" y="60960"/>
                    <a:pt x="58960" y="45910"/>
                  </a:cubicBezTo>
                  <a:cubicBezTo>
                    <a:pt x="58960" y="32194"/>
                    <a:pt x="51626" y="23813"/>
                    <a:pt x="39815" y="23813"/>
                  </a:cubicBezTo>
                  <a:lnTo>
                    <a:pt x="26480" y="23813"/>
                  </a:lnTo>
                  <a:lnTo>
                    <a:pt x="26480" y="70104"/>
                  </a:lnTo>
                  <a:lnTo>
                    <a:pt x="40291" y="70104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7" name="Google Shape;1047;p56"/>
            <p:cNvSpPr/>
            <p:nvPr/>
          </p:nvSpPr>
          <p:spPr>
            <a:xfrm>
              <a:off x="11994193" y="6760749"/>
              <a:ext cx="75342" cy="93916"/>
            </a:xfrm>
            <a:custGeom>
              <a:avLst/>
              <a:gdLst/>
              <a:ahLst/>
              <a:cxnLst/>
              <a:rect l="l" t="t" r="r" b="b"/>
              <a:pathLst>
                <a:path w="75342" h="93916" extrusionOk="0">
                  <a:moveTo>
                    <a:pt x="0" y="0"/>
                  </a:moveTo>
                  <a:lnTo>
                    <a:pt x="72580" y="0"/>
                  </a:lnTo>
                  <a:lnTo>
                    <a:pt x="72580" y="22289"/>
                  </a:lnTo>
                  <a:lnTo>
                    <a:pt x="26479" y="22289"/>
                  </a:lnTo>
                  <a:lnTo>
                    <a:pt x="26479" y="37338"/>
                  </a:lnTo>
                  <a:lnTo>
                    <a:pt x="64294" y="37338"/>
                  </a:lnTo>
                  <a:lnTo>
                    <a:pt x="64294" y="58865"/>
                  </a:lnTo>
                  <a:lnTo>
                    <a:pt x="26479" y="58865"/>
                  </a:lnTo>
                  <a:lnTo>
                    <a:pt x="26479" y="71628"/>
                  </a:lnTo>
                  <a:lnTo>
                    <a:pt x="75343" y="71628"/>
                  </a:lnTo>
                  <a:lnTo>
                    <a:pt x="75343" y="93917"/>
                  </a:lnTo>
                  <a:lnTo>
                    <a:pt x="0" y="93917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8" name="Google Shape;1048;p56"/>
            <p:cNvSpPr/>
            <p:nvPr/>
          </p:nvSpPr>
          <p:spPr>
            <a:xfrm>
              <a:off x="12113446" y="6760749"/>
              <a:ext cx="88677" cy="93916"/>
            </a:xfrm>
            <a:custGeom>
              <a:avLst/>
              <a:gdLst/>
              <a:ahLst/>
              <a:cxnLst/>
              <a:rect l="l" t="t" r="r" b="b"/>
              <a:pathLst>
                <a:path w="88677" h="93916" extrusionOk="0">
                  <a:moveTo>
                    <a:pt x="88678" y="0"/>
                  </a:moveTo>
                  <a:lnTo>
                    <a:pt x="88678" y="93917"/>
                  </a:lnTo>
                  <a:lnTo>
                    <a:pt x="75914" y="93917"/>
                  </a:lnTo>
                  <a:lnTo>
                    <a:pt x="26860" y="48196"/>
                  </a:lnTo>
                  <a:lnTo>
                    <a:pt x="26860" y="93917"/>
                  </a:lnTo>
                  <a:lnTo>
                    <a:pt x="0" y="93917"/>
                  </a:lnTo>
                  <a:lnTo>
                    <a:pt x="0" y="0"/>
                  </a:lnTo>
                  <a:lnTo>
                    <a:pt x="12859" y="0"/>
                  </a:lnTo>
                  <a:lnTo>
                    <a:pt x="62103" y="45529"/>
                  </a:lnTo>
                  <a:lnTo>
                    <a:pt x="6210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9" name="Google Shape;1049;p56"/>
            <p:cNvSpPr/>
            <p:nvPr/>
          </p:nvSpPr>
          <p:spPr>
            <a:xfrm>
              <a:off x="12211363" y="6758654"/>
              <a:ext cx="100393" cy="98107"/>
            </a:xfrm>
            <a:custGeom>
              <a:avLst/>
              <a:gdLst/>
              <a:ahLst/>
              <a:cxnLst/>
              <a:rect l="l" t="t" r="r" b="b"/>
              <a:pathLst>
                <a:path w="100393" h="98107" extrusionOk="0">
                  <a:moveTo>
                    <a:pt x="0" y="49149"/>
                  </a:moveTo>
                  <a:cubicBezTo>
                    <a:pt x="0" y="20288"/>
                    <a:pt x="19717" y="0"/>
                    <a:pt x="50197" y="0"/>
                  </a:cubicBezTo>
                  <a:cubicBezTo>
                    <a:pt x="80677" y="0"/>
                    <a:pt x="100394" y="20288"/>
                    <a:pt x="100394" y="49149"/>
                  </a:cubicBezTo>
                  <a:cubicBezTo>
                    <a:pt x="100394" y="77915"/>
                    <a:pt x="80677" y="98107"/>
                    <a:pt x="50197" y="98107"/>
                  </a:cubicBezTo>
                  <a:cubicBezTo>
                    <a:pt x="19717" y="98107"/>
                    <a:pt x="0" y="77915"/>
                    <a:pt x="0" y="49149"/>
                  </a:cubicBezTo>
                  <a:moveTo>
                    <a:pt x="72295" y="49149"/>
                  </a:moveTo>
                  <a:cubicBezTo>
                    <a:pt x="72295" y="34385"/>
                    <a:pt x="63532" y="24289"/>
                    <a:pt x="50197" y="24289"/>
                  </a:cubicBezTo>
                  <a:cubicBezTo>
                    <a:pt x="37052" y="24289"/>
                    <a:pt x="28194" y="34385"/>
                    <a:pt x="28194" y="49149"/>
                  </a:cubicBezTo>
                  <a:cubicBezTo>
                    <a:pt x="28194" y="63818"/>
                    <a:pt x="36957" y="73914"/>
                    <a:pt x="50197" y="73914"/>
                  </a:cubicBezTo>
                  <a:cubicBezTo>
                    <a:pt x="63437" y="73914"/>
                    <a:pt x="72295" y="63818"/>
                    <a:pt x="72295" y="49149"/>
                  </a:cubicBez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0" name="Google Shape;1050;p56"/>
            <p:cNvSpPr/>
            <p:nvPr/>
          </p:nvSpPr>
          <p:spPr>
            <a:xfrm>
              <a:off x="12306136" y="6760749"/>
              <a:ext cx="97059" cy="94678"/>
            </a:xfrm>
            <a:custGeom>
              <a:avLst/>
              <a:gdLst/>
              <a:ahLst/>
              <a:cxnLst/>
              <a:rect l="l" t="t" r="r" b="b"/>
              <a:pathLst>
                <a:path w="97059" h="94678" extrusionOk="0">
                  <a:moveTo>
                    <a:pt x="97060" y="0"/>
                  </a:moveTo>
                  <a:lnTo>
                    <a:pt x="55055" y="94678"/>
                  </a:lnTo>
                  <a:lnTo>
                    <a:pt x="41339" y="94678"/>
                  </a:lnTo>
                  <a:lnTo>
                    <a:pt x="0" y="0"/>
                  </a:lnTo>
                  <a:lnTo>
                    <a:pt x="29528" y="0"/>
                  </a:lnTo>
                  <a:lnTo>
                    <a:pt x="48387" y="49340"/>
                  </a:lnTo>
                  <a:lnTo>
                    <a:pt x="6705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1" name="Google Shape;1051;p56"/>
            <p:cNvSpPr/>
            <p:nvPr/>
          </p:nvSpPr>
          <p:spPr>
            <a:xfrm>
              <a:off x="12397481" y="6758654"/>
              <a:ext cx="100393" cy="98107"/>
            </a:xfrm>
            <a:custGeom>
              <a:avLst/>
              <a:gdLst/>
              <a:ahLst/>
              <a:cxnLst/>
              <a:rect l="l" t="t" r="r" b="b"/>
              <a:pathLst>
                <a:path w="100393" h="98107" extrusionOk="0">
                  <a:moveTo>
                    <a:pt x="0" y="49149"/>
                  </a:moveTo>
                  <a:cubicBezTo>
                    <a:pt x="0" y="20288"/>
                    <a:pt x="19717" y="0"/>
                    <a:pt x="50197" y="0"/>
                  </a:cubicBezTo>
                  <a:cubicBezTo>
                    <a:pt x="80677" y="0"/>
                    <a:pt x="100394" y="20288"/>
                    <a:pt x="100394" y="49149"/>
                  </a:cubicBezTo>
                  <a:cubicBezTo>
                    <a:pt x="100394" y="77915"/>
                    <a:pt x="80677" y="98107"/>
                    <a:pt x="50197" y="98107"/>
                  </a:cubicBezTo>
                  <a:cubicBezTo>
                    <a:pt x="19621" y="98107"/>
                    <a:pt x="0" y="77915"/>
                    <a:pt x="0" y="49149"/>
                  </a:cubicBezTo>
                  <a:moveTo>
                    <a:pt x="72295" y="49149"/>
                  </a:moveTo>
                  <a:cubicBezTo>
                    <a:pt x="72295" y="34385"/>
                    <a:pt x="63532" y="24289"/>
                    <a:pt x="50197" y="24289"/>
                  </a:cubicBezTo>
                  <a:cubicBezTo>
                    <a:pt x="37052" y="24289"/>
                    <a:pt x="28194" y="34385"/>
                    <a:pt x="28194" y="49149"/>
                  </a:cubicBezTo>
                  <a:cubicBezTo>
                    <a:pt x="28194" y="63818"/>
                    <a:pt x="36957" y="73914"/>
                    <a:pt x="50197" y="73914"/>
                  </a:cubicBezTo>
                  <a:cubicBezTo>
                    <a:pt x="63436" y="73914"/>
                    <a:pt x="72295" y="63818"/>
                    <a:pt x="72295" y="49149"/>
                  </a:cubicBez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</p:grpSp>
      <p:cxnSp>
        <p:nvCxnSpPr>
          <p:cNvPr id="1052" name="Google Shape;1052;p56"/>
          <p:cNvCxnSpPr/>
          <p:nvPr/>
        </p:nvCxnSpPr>
        <p:spPr>
          <a:xfrm>
            <a:off x="393700" y="6716841"/>
            <a:ext cx="10622643" cy="0"/>
          </a:xfrm>
          <a:prstGeom prst="straightConnector1">
            <a:avLst/>
          </a:prstGeom>
          <a:noFill/>
          <a:ln w="12700" cap="flat" cmpd="sng">
            <a:solidFill>
              <a:srgbClr val="3F3F3F"/>
            </a:solidFill>
            <a:prstDash val="solid"/>
            <a:miter lim="800000"/>
            <a:headEnd type="none" w="sm" len="sm"/>
            <a:tailEnd type="none" w="sm" len="sm"/>
          </a:ln>
        </p:spPr>
      </p:cxnSp>
      <p:grpSp>
        <p:nvGrpSpPr>
          <p:cNvPr id="1053" name="Google Shape;1053;p56"/>
          <p:cNvGrpSpPr/>
          <p:nvPr/>
        </p:nvGrpSpPr>
        <p:grpSpPr>
          <a:xfrm>
            <a:off x="5656071" y="-1463994"/>
            <a:ext cx="10886599" cy="5907406"/>
            <a:chOff x="652271" y="479106"/>
            <a:chExt cx="10886599" cy="5907406"/>
          </a:xfrm>
        </p:grpSpPr>
        <p:sp>
          <p:nvSpPr>
            <p:cNvPr id="1054" name="Google Shape;1054;p56"/>
            <p:cNvSpPr/>
            <p:nvPr/>
          </p:nvSpPr>
          <p:spPr>
            <a:xfrm>
              <a:off x="652271" y="479106"/>
              <a:ext cx="10886599" cy="5907405"/>
            </a:xfrm>
            <a:custGeom>
              <a:avLst/>
              <a:gdLst/>
              <a:ahLst/>
              <a:cxnLst/>
              <a:rect l="l" t="t" r="r" b="b"/>
              <a:pathLst>
                <a:path w="10886599" h="5907405" extrusionOk="0">
                  <a:moveTo>
                    <a:pt x="329089" y="860298"/>
                  </a:moveTo>
                  <a:lnTo>
                    <a:pt x="0" y="1701451"/>
                  </a:lnTo>
                  <a:lnTo>
                    <a:pt x="37243" y="2542604"/>
                  </a:lnTo>
                  <a:lnTo>
                    <a:pt x="399002" y="3383852"/>
                  </a:lnTo>
                  <a:lnTo>
                    <a:pt x="1068324" y="4225004"/>
                  </a:lnTo>
                  <a:lnTo>
                    <a:pt x="1842326" y="4935665"/>
                  </a:lnTo>
                  <a:lnTo>
                    <a:pt x="2498503" y="5436870"/>
                  </a:lnTo>
                  <a:lnTo>
                    <a:pt x="3339656" y="5879402"/>
                  </a:lnTo>
                  <a:lnTo>
                    <a:pt x="3922681" y="5802726"/>
                  </a:lnTo>
                  <a:lnTo>
                    <a:pt x="4460653" y="5481352"/>
                  </a:lnTo>
                  <a:lnTo>
                    <a:pt x="4904137" y="5152168"/>
                  </a:lnTo>
                  <a:lnTo>
                    <a:pt x="5151882" y="4952429"/>
                  </a:lnTo>
                  <a:lnTo>
                    <a:pt x="4831366" y="4606386"/>
                  </a:lnTo>
                  <a:lnTo>
                    <a:pt x="4591336" y="4316063"/>
                  </a:lnTo>
                  <a:lnTo>
                    <a:pt x="4180904" y="4633246"/>
                  </a:lnTo>
                  <a:lnTo>
                    <a:pt x="3702368" y="4951572"/>
                  </a:lnTo>
                  <a:lnTo>
                    <a:pt x="3543110" y="5003578"/>
                  </a:lnTo>
                  <a:lnTo>
                    <a:pt x="3339656" y="4980147"/>
                  </a:lnTo>
                  <a:lnTo>
                    <a:pt x="2649093" y="4513326"/>
                  </a:lnTo>
                  <a:lnTo>
                    <a:pt x="1979009" y="3950113"/>
                  </a:lnTo>
                  <a:lnTo>
                    <a:pt x="1469327" y="3421571"/>
                  </a:lnTo>
                  <a:lnTo>
                    <a:pt x="1016318" y="2757392"/>
                  </a:lnTo>
                  <a:lnTo>
                    <a:pt x="852107" y="2291810"/>
                  </a:lnTo>
                  <a:lnTo>
                    <a:pt x="831247" y="1896237"/>
                  </a:lnTo>
                  <a:lnTo>
                    <a:pt x="941927" y="1491425"/>
                  </a:lnTo>
                  <a:lnTo>
                    <a:pt x="1265396" y="1084802"/>
                  </a:lnTo>
                  <a:lnTo>
                    <a:pt x="1714214" y="873443"/>
                  </a:lnTo>
                  <a:lnTo>
                    <a:pt x="2219801" y="876205"/>
                  </a:lnTo>
                  <a:lnTo>
                    <a:pt x="2669953" y="1069277"/>
                  </a:lnTo>
                  <a:lnTo>
                    <a:pt x="3238310" y="1578293"/>
                  </a:lnTo>
                  <a:lnTo>
                    <a:pt x="3586448" y="2049971"/>
                  </a:lnTo>
                  <a:lnTo>
                    <a:pt x="3948684" y="2656332"/>
                  </a:lnTo>
                  <a:lnTo>
                    <a:pt x="4251675" y="3190780"/>
                  </a:lnTo>
                  <a:lnTo>
                    <a:pt x="4628579" y="3783711"/>
                  </a:lnTo>
                  <a:lnTo>
                    <a:pt x="5151882" y="4447223"/>
                  </a:lnTo>
                  <a:lnTo>
                    <a:pt x="5564124" y="4858227"/>
                  </a:lnTo>
                  <a:lnTo>
                    <a:pt x="6288786" y="5430965"/>
                  </a:lnTo>
                  <a:lnTo>
                    <a:pt x="6953631" y="5833300"/>
                  </a:lnTo>
                  <a:lnTo>
                    <a:pt x="7245287" y="5907405"/>
                  </a:lnTo>
                  <a:lnTo>
                    <a:pt x="7623810" y="5864162"/>
                  </a:lnTo>
                  <a:lnTo>
                    <a:pt x="8300466" y="5479923"/>
                  </a:lnTo>
                  <a:lnTo>
                    <a:pt x="8942260" y="5005198"/>
                  </a:lnTo>
                  <a:lnTo>
                    <a:pt x="9548432" y="4494181"/>
                  </a:lnTo>
                  <a:lnTo>
                    <a:pt x="10129551" y="3896296"/>
                  </a:lnTo>
                  <a:lnTo>
                    <a:pt x="10630852" y="3150870"/>
                  </a:lnTo>
                  <a:lnTo>
                    <a:pt x="10886599" y="2365629"/>
                  </a:lnTo>
                  <a:lnTo>
                    <a:pt x="10883265" y="1701451"/>
                  </a:lnTo>
                  <a:lnTo>
                    <a:pt x="10673144" y="1074611"/>
                  </a:lnTo>
                  <a:lnTo>
                    <a:pt x="10273760" y="551974"/>
                  </a:lnTo>
                  <a:lnTo>
                    <a:pt x="9559671" y="125254"/>
                  </a:lnTo>
                  <a:lnTo>
                    <a:pt x="8921020" y="20193"/>
                  </a:lnTo>
                  <a:lnTo>
                    <a:pt x="8311229" y="112300"/>
                  </a:lnTo>
                  <a:lnTo>
                    <a:pt x="7716393" y="393002"/>
                  </a:lnTo>
                  <a:lnTo>
                    <a:pt x="7331012" y="683705"/>
                  </a:lnTo>
                  <a:lnTo>
                    <a:pt x="7128415" y="849916"/>
                  </a:lnTo>
                  <a:lnTo>
                    <a:pt x="7306152" y="1257491"/>
                  </a:lnTo>
                  <a:lnTo>
                    <a:pt x="7405974" y="1724025"/>
                  </a:lnTo>
                  <a:lnTo>
                    <a:pt x="7950518" y="1271969"/>
                  </a:lnTo>
                  <a:lnTo>
                    <a:pt x="8413623" y="977456"/>
                  </a:lnTo>
                  <a:lnTo>
                    <a:pt x="8834342" y="871442"/>
                  </a:lnTo>
                  <a:lnTo>
                    <a:pt x="9228106" y="908780"/>
                  </a:lnTo>
                  <a:lnTo>
                    <a:pt x="9670828" y="1148906"/>
                  </a:lnTo>
                  <a:lnTo>
                    <a:pt x="9963913" y="1553623"/>
                  </a:lnTo>
                  <a:lnTo>
                    <a:pt x="10059163" y="2122075"/>
                  </a:lnTo>
                  <a:lnTo>
                    <a:pt x="9867043" y="2777966"/>
                  </a:lnTo>
                  <a:lnTo>
                    <a:pt x="9451086" y="3383852"/>
                  </a:lnTo>
                  <a:lnTo>
                    <a:pt x="8884825" y="3965925"/>
                  </a:lnTo>
                  <a:lnTo>
                    <a:pt x="8320374" y="4440555"/>
                  </a:lnTo>
                  <a:lnTo>
                    <a:pt x="7739253" y="4864037"/>
                  </a:lnTo>
                  <a:lnTo>
                    <a:pt x="7493984" y="4990053"/>
                  </a:lnTo>
                  <a:lnTo>
                    <a:pt x="7292340" y="5009388"/>
                  </a:lnTo>
                  <a:lnTo>
                    <a:pt x="6826854" y="4769644"/>
                  </a:lnTo>
                  <a:lnTo>
                    <a:pt x="6279261" y="4353687"/>
                  </a:lnTo>
                  <a:lnTo>
                    <a:pt x="5752815" y="3855911"/>
                  </a:lnTo>
                  <a:lnTo>
                    <a:pt x="5325904" y="3316891"/>
                  </a:lnTo>
                  <a:lnTo>
                    <a:pt x="4947095" y="2717959"/>
                  </a:lnTo>
                  <a:lnTo>
                    <a:pt x="4615815" y="2122075"/>
                  </a:lnTo>
                  <a:lnTo>
                    <a:pt x="4308253" y="1609820"/>
                  </a:lnTo>
                  <a:lnTo>
                    <a:pt x="3943064" y="1110710"/>
                  </a:lnTo>
                  <a:lnTo>
                    <a:pt x="3389186" y="543020"/>
                  </a:lnTo>
                  <a:lnTo>
                    <a:pt x="2664714" y="118110"/>
                  </a:lnTo>
                  <a:lnTo>
                    <a:pt x="1982343" y="0"/>
                  </a:lnTo>
                  <a:lnTo>
                    <a:pt x="1475137" y="56102"/>
                  </a:lnTo>
                  <a:lnTo>
                    <a:pt x="783622" y="387287"/>
                  </a:lnTo>
                  <a:close/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5" name="Google Shape;1055;p56"/>
            <p:cNvSpPr/>
            <p:nvPr/>
          </p:nvSpPr>
          <p:spPr>
            <a:xfrm>
              <a:off x="4421028" y="492632"/>
              <a:ext cx="3298507" cy="3882770"/>
            </a:xfrm>
            <a:custGeom>
              <a:avLst/>
              <a:gdLst/>
              <a:ahLst/>
              <a:cxnLst/>
              <a:rect l="l" t="t" r="r" b="b"/>
              <a:pathLst>
                <a:path w="3298507" h="3882770" extrusionOk="0">
                  <a:moveTo>
                    <a:pt x="0" y="418910"/>
                  </a:moveTo>
                  <a:lnTo>
                    <a:pt x="567023" y="1067276"/>
                  </a:lnTo>
                  <a:lnTo>
                    <a:pt x="1006221" y="872776"/>
                  </a:lnTo>
                  <a:lnTo>
                    <a:pt x="1551718" y="864870"/>
                  </a:lnTo>
                  <a:lnTo>
                    <a:pt x="1997298" y="1067276"/>
                  </a:lnTo>
                  <a:lnTo>
                    <a:pt x="2351151" y="1504569"/>
                  </a:lnTo>
                  <a:lnTo>
                    <a:pt x="2450592" y="2009394"/>
                  </a:lnTo>
                  <a:lnTo>
                    <a:pt x="2358866" y="2529078"/>
                  </a:lnTo>
                  <a:lnTo>
                    <a:pt x="2150935" y="2967419"/>
                  </a:lnTo>
                  <a:lnTo>
                    <a:pt x="1934908" y="3254502"/>
                  </a:lnTo>
                  <a:lnTo>
                    <a:pt x="2509266" y="3882771"/>
                  </a:lnTo>
                  <a:lnTo>
                    <a:pt x="2874835" y="3405854"/>
                  </a:lnTo>
                  <a:lnTo>
                    <a:pt x="3161634" y="2818829"/>
                  </a:lnTo>
                  <a:lnTo>
                    <a:pt x="3298508" y="2196656"/>
                  </a:lnTo>
                  <a:lnTo>
                    <a:pt x="3254598" y="1545336"/>
                  </a:lnTo>
                  <a:lnTo>
                    <a:pt x="2998375" y="923258"/>
                  </a:lnTo>
                  <a:lnTo>
                    <a:pt x="2570417" y="439007"/>
                  </a:lnTo>
                  <a:lnTo>
                    <a:pt x="1999774" y="115253"/>
                  </a:lnTo>
                  <a:lnTo>
                    <a:pt x="1490281" y="0"/>
                  </a:lnTo>
                  <a:lnTo>
                    <a:pt x="901637" y="29909"/>
                  </a:lnTo>
                  <a:lnTo>
                    <a:pt x="436150" y="167735"/>
                  </a:lnTo>
                  <a:close/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6" name="Google Shape;1056;p56"/>
            <p:cNvSpPr/>
            <p:nvPr/>
          </p:nvSpPr>
          <p:spPr>
            <a:xfrm>
              <a:off x="652271" y="499300"/>
              <a:ext cx="10883264" cy="5887211"/>
            </a:xfrm>
            <a:custGeom>
              <a:avLst/>
              <a:gdLst/>
              <a:ahLst/>
              <a:cxnLst/>
              <a:rect l="l" t="t" r="r" b="b"/>
              <a:pathLst>
                <a:path w="10883264" h="5887211" extrusionOk="0">
                  <a:moveTo>
                    <a:pt x="1475137" y="35909"/>
                  </a:moveTo>
                  <a:lnTo>
                    <a:pt x="0" y="1681258"/>
                  </a:lnTo>
                  <a:lnTo>
                    <a:pt x="1068324" y="4204811"/>
                  </a:lnTo>
                  <a:lnTo>
                    <a:pt x="3922681" y="5782533"/>
                  </a:lnTo>
                  <a:lnTo>
                    <a:pt x="4831366" y="4586193"/>
                  </a:lnTo>
                  <a:lnTo>
                    <a:pt x="3702368" y="4931379"/>
                  </a:lnTo>
                  <a:lnTo>
                    <a:pt x="2498503" y="5416677"/>
                  </a:lnTo>
                  <a:lnTo>
                    <a:pt x="1979009" y="3929920"/>
                  </a:lnTo>
                  <a:lnTo>
                    <a:pt x="378904" y="3316986"/>
                  </a:lnTo>
                  <a:lnTo>
                    <a:pt x="831247" y="1876044"/>
                  </a:lnTo>
                  <a:lnTo>
                    <a:pt x="783622" y="367094"/>
                  </a:lnTo>
                  <a:lnTo>
                    <a:pt x="1714214" y="853250"/>
                  </a:lnTo>
                  <a:lnTo>
                    <a:pt x="2664714" y="97917"/>
                  </a:lnTo>
                  <a:lnTo>
                    <a:pt x="3238310" y="1558100"/>
                  </a:lnTo>
                  <a:lnTo>
                    <a:pt x="4308253" y="1589627"/>
                  </a:lnTo>
                  <a:lnTo>
                    <a:pt x="4628579" y="3763518"/>
                  </a:lnTo>
                  <a:lnTo>
                    <a:pt x="4947095" y="2697766"/>
                  </a:lnTo>
                  <a:lnTo>
                    <a:pt x="5564124" y="4838034"/>
                  </a:lnTo>
                  <a:lnTo>
                    <a:pt x="6826854" y="4749451"/>
                  </a:lnTo>
                  <a:lnTo>
                    <a:pt x="7245287" y="5887212"/>
                  </a:lnTo>
                  <a:lnTo>
                    <a:pt x="7739253" y="4843844"/>
                  </a:lnTo>
                  <a:lnTo>
                    <a:pt x="8942260" y="4985005"/>
                  </a:lnTo>
                  <a:lnTo>
                    <a:pt x="9451086" y="3363659"/>
                  </a:lnTo>
                  <a:lnTo>
                    <a:pt x="10630852" y="3130677"/>
                  </a:lnTo>
                  <a:lnTo>
                    <a:pt x="10059163" y="2101882"/>
                  </a:lnTo>
                  <a:lnTo>
                    <a:pt x="10673144" y="1054418"/>
                  </a:lnTo>
                  <a:lnTo>
                    <a:pt x="9228106" y="888587"/>
                  </a:lnTo>
                  <a:lnTo>
                    <a:pt x="8921020" y="0"/>
                  </a:lnTo>
                  <a:lnTo>
                    <a:pt x="7950518" y="1251776"/>
                  </a:lnTo>
                  <a:lnTo>
                    <a:pt x="7306152" y="1237298"/>
                  </a:lnTo>
                  <a:lnTo>
                    <a:pt x="7716393" y="372809"/>
                  </a:lnTo>
                  <a:lnTo>
                    <a:pt x="8413623" y="957263"/>
                  </a:lnTo>
                  <a:lnTo>
                    <a:pt x="9559671" y="105061"/>
                  </a:lnTo>
                  <a:lnTo>
                    <a:pt x="9670828" y="1128713"/>
                  </a:lnTo>
                  <a:lnTo>
                    <a:pt x="10883265" y="1681258"/>
                  </a:lnTo>
                  <a:lnTo>
                    <a:pt x="9867043" y="2757773"/>
                  </a:lnTo>
                  <a:lnTo>
                    <a:pt x="10129551" y="3876103"/>
                  </a:lnTo>
                  <a:lnTo>
                    <a:pt x="8884825" y="3945732"/>
                  </a:lnTo>
                  <a:lnTo>
                    <a:pt x="8300466" y="5459730"/>
                  </a:lnTo>
                  <a:lnTo>
                    <a:pt x="7493984" y="4969860"/>
                  </a:lnTo>
                  <a:lnTo>
                    <a:pt x="6953631" y="5813107"/>
                  </a:lnTo>
                  <a:lnTo>
                    <a:pt x="6279261" y="4333494"/>
                  </a:lnTo>
                  <a:lnTo>
                    <a:pt x="5151882" y="4427030"/>
                  </a:lnTo>
                  <a:lnTo>
                    <a:pt x="5325904" y="3296698"/>
                  </a:lnTo>
                  <a:lnTo>
                    <a:pt x="4251675" y="3170587"/>
                  </a:lnTo>
                  <a:lnTo>
                    <a:pt x="4615815" y="2101882"/>
                  </a:lnTo>
                  <a:lnTo>
                    <a:pt x="3586448" y="2029778"/>
                  </a:lnTo>
                  <a:lnTo>
                    <a:pt x="3389186" y="522827"/>
                  </a:lnTo>
                  <a:lnTo>
                    <a:pt x="2219801" y="856012"/>
                  </a:lnTo>
                  <a:close/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7" name="Google Shape;1057;p56"/>
            <p:cNvSpPr/>
            <p:nvPr/>
          </p:nvSpPr>
          <p:spPr>
            <a:xfrm>
              <a:off x="652271" y="479106"/>
              <a:ext cx="10886599" cy="5879401"/>
            </a:xfrm>
            <a:custGeom>
              <a:avLst/>
              <a:gdLst/>
              <a:ahLst/>
              <a:cxnLst/>
              <a:rect l="l" t="t" r="r" b="b"/>
              <a:pathLst>
                <a:path w="10886599" h="5879401" extrusionOk="0">
                  <a:moveTo>
                    <a:pt x="9559671" y="125254"/>
                  </a:moveTo>
                  <a:lnTo>
                    <a:pt x="8413623" y="977456"/>
                  </a:lnTo>
                  <a:lnTo>
                    <a:pt x="7306152" y="1257491"/>
                  </a:lnTo>
                  <a:lnTo>
                    <a:pt x="7331012" y="683705"/>
                  </a:lnTo>
                  <a:lnTo>
                    <a:pt x="7950518" y="1271969"/>
                  </a:lnTo>
                  <a:lnTo>
                    <a:pt x="8311229" y="112300"/>
                  </a:lnTo>
                  <a:lnTo>
                    <a:pt x="8834342" y="871442"/>
                  </a:lnTo>
                  <a:lnTo>
                    <a:pt x="8921020" y="20193"/>
                  </a:lnTo>
                  <a:lnTo>
                    <a:pt x="10273760" y="551974"/>
                  </a:lnTo>
                  <a:lnTo>
                    <a:pt x="9963913" y="1553623"/>
                  </a:lnTo>
                  <a:lnTo>
                    <a:pt x="10673144" y="1074611"/>
                  </a:lnTo>
                  <a:lnTo>
                    <a:pt x="10059163" y="2122075"/>
                  </a:lnTo>
                  <a:lnTo>
                    <a:pt x="10886599" y="2365629"/>
                  </a:lnTo>
                  <a:lnTo>
                    <a:pt x="9867043" y="2777966"/>
                  </a:lnTo>
                  <a:lnTo>
                    <a:pt x="9548432" y="4494181"/>
                  </a:lnTo>
                  <a:lnTo>
                    <a:pt x="9451086" y="3383852"/>
                  </a:lnTo>
                  <a:lnTo>
                    <a:pt x="8300466" y="5479923"/>
                  </a:lnTo>
                  <a:lnTo>
                    <a:pt x="8320374" y="4440555"/>
                  </a:lnTo>
                  <a:lnTo>
                    <a:pt x="7581995" y="5868924"/>
                  </a:lnTo>
                  <a:lnTo>
                    <a:pt x="7292340" y="5009388"/>
                  </a:lnTo>
                  <a:lnTo>
                    <a:pt x="6288786" y="5430965"/>
                  </a:lnTo>
                  <a:lnTo>
                    <a:pt x="5752815" y="3855911"/>
                  </a:lnTo>
                  <a:lnTo>
                    <a:pt x="4628579" y="3783711"/>
                  </a:lnTo>
                  <a:lnTo>
                    <a:pt x="5325904" y="3316891"/>
                  </a:lnTo>
                  <a:lnTo>
                    <a:pt x="3948684" y="2656332"/>
                  </a:lnTo>
                  <a:lnTo>
                    <a:pt x="3943064" y="1110710"/>
                  </a:lnTo>
                  <a:lnTo>
                    <a:pt x="2669953" y="1069277"/>
                  </a:lnTo>
                  <a:lnTo>
                    <a:pt x="1982343" y="0"/>
                  </a:lnTo>
                  <a:lnTo>
                    <a:pt x="1265396" y="1084802"/>
                  </a:lnTo>
                  <a:lnTo>
                    <a:pt x="329089" y="860298"/>
                  </a:lnTo>
                  <a:lnTo>
                    <a:pt x="831247" y="1896237"/>
                  </a:lnTo>
                  <a:lnTo>
                    <a:pt x="0" y="1701451"/>
                  </a:lnTo>
                  <a:lnTo>
                    <a:pt x="852107" y="2291810"/>
                  </a:lnTo>
                  <a:lnTo>
                    <a:pt x="37243" y="2542604"/>
                  </a:lnTo>
                  <a:lnTo>
                    <a:pt x="1469327" y="3421571"/>
                  </a:lnTo>
                  <a:lnTo>
                    <a:pt x="1842326" y="4935665"/>
                  </a:lnTo>
                  <a:lnTo>
                    <a:pt x="2609374" y="4479894"/>
                  </a:lnTo>
                  <a:lnTo>
                    <a:pt x="3339656" y="5879402"/>
                  </a:lnTo>
                  <a:lnTo>
                    <a:pt x="4460653" y="5481352"/>
                  </a:lnTo>
                  <a:lnTo>
                    <a:pt x="4591336" y="4316063"/>
                  </a:lnTo>
                  <a:lnTo>
                    <a:pt x="4904137" y="5152168"/>
                  </a:lnTo>
                  <a:lnTo>
                    <a:pt x="4180904" y="4633246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8" name="Google Shape;1058;p56"/>
            <p:cNvSpPr/>
            <p:nvPr/>
          </p:nvSpPr>
          <p:spPr>
            <a:xfrm>
              <a:off x="689514" y="479106"/>
              <a:ext cx="10849356" cy="5907405"/>
            </a:xfrm>
            <a:custGeom>
              <a:avLst/>
              <a:gdLst/>
              <a:ahLst/>
              <a:cxnLst/>
              <a:rect l="l" t="t" r="r" b="b"/>
              <a:pathLst>
                <a:path w="10849356" h="5907405" extrusionOk="0">
                  <a:moveTo>
                    <a:pt x="5114639" y="4952429"/>
                  </a:moveTo>
                  <a:lnTo>
                    <a:pt x="4143661" y="4633246"/>
                  </a:lnTo>
                  <a:lnTo>
                    <a:pt x="4423410" y="5481352"/>
                  </a:lnTo>
                  <a:lnTo>
                    <a:pt x="3665125" y="4951572"/>
                  </a:lnTo>
                  <a:lnTo>
                    <a:pt x="3302413" y="5879402"/>
                  </a:lnTo>
                  <a:lnTo>
                    <a:pt x="3302413" y="4980147"/>
                  </a:lnTo>
                  <a:lnTo>
                    <a:pt x="2461260" y="5436870"/>
                  </a:lnTo>
                  <a:lnTo>
                    <a:pt x="2572131" y="4479894"/>
                  </a:lnTo>
                  <a:lnTo>
                    <a:pt x="1805083" y="4935665"/>
                  </a:lnTo>
                  <a:lnTo>
                    <a:pt x="1941767" y="3950113"/>
                  </a:lnTo>
                  <a:lnTo>
                    <a:pt x="1031081" y="4225004"/>
                  </a:lnTo>
                  <a:lnTo>
                    <a:pt x="1432084" y="3421571"/>
                  </a:lnTo>
                  <a:lnTo>
                    <a:pt x="341662" y="3337179"/>
                  </a:lnTo>
                  <a:lnTo>
                    <a:pt x="979075" y="2757392"/>
                  </a:lnTo>
                  <a:lnTo>
                    <a:pt x="0" y="2542604"/>
                  </a:lnTo>
                  <a:lnTo>
                    <a:pt x="794004" y="1896237"/>
                  </a:lnTo>
                  <a:lnTo>
                    <a:pt x="291846" y="860298"/>
                  </a:lnTo>
                  <a:lnTo>
                    <a:pt x="904685" y="1491425"/>
                  </a:lnTo>
                  <a:lnTo>
                    <a:pt x="746379" y="387287"/>
                  </a:lnTo>
                  <a:lnTo>
                    <a:pt x="1228154" y="1084802"/>
                  </a:lnTo>
                  <a:lnTo>
                    <a:pt x="1437894" y="56102"/>
                  </a:lnTo>
                  <a:lnTo>
                    <a:pt x="1676972" y="873443"/>
                  </a:lnTo>
                  <a:lnTo>
                    <a:pt x="1945100" y="0"/>
                  </a:lnTo>
                  <a:lnTo>
                    <a:pt x="2182559" y="876205"/>
                  </a:lnTo>
                  <a:lnTo>
                    <a:pt x="2627471" y="118110"/>
                  </a:lnTo>
                  <a:lnTo>
                    <a:pt x="2632710" y="1069277"/>
                  </a:lnTo>
                  <a:lnTo>
                    <a:pt x="3351943" y="543020"/>
                  </a:lnTo>
                  <a:lnTo>
                    <a:pt x="3201067" y="1578293"/>
                  </a:lnTo>
                  <a:lnTo>
                    <a:pt x="3905822" y="1110710"/>
                  </a:lnTo>
                  <a:lnTo>
                    <a:pt x="3549206" y="2049971"/>
                  </a:lnTo>
                  <a:lnTo>
                    <a:pt x="4271010" y="1609820"/>
                  </a:lnTo>
                  <a:lnTo>
                    <a:pt x="3911441" y="2656332"/>
                  </a:lnTo>
                  <a:lnTo>
                    <a:pt x="4578572" y="2122075"/>
                  </a:lnTo>
                  <a:lnTo>
                    <a:pt x="4591336" y="3783711"/>
                  </a:lnTo>
                  <a:lnTo>
                    <a:pt x="5288661" y="3316891"/>
                  </a:lnTo>
                  <a:lnTo>
                    <a:pt x="5114639" y="4447223"/>
                  </a:lnTo>
                  <a:lnTo>
                    <a:pt x="5715572" y="3855911"/>
                  </a:lnTo>
                  <a:lnTo>
                    <a:pt x="5526882" y="4858227"/>
                  </a:lnTo>
                  <a:lnTo>
                    <a:pt x="6242018" y="4353687"/>
                  </a:lnTo>
                  <a:lnTo>
                    <a:pt x="6251543" y="5430965"/>
                  </a:lnTo>
                  <a:lnTo>
                    <a:pt x="6789611" y="4769644"/>
                  </a:lnTo>
                  <a:lnTo>
                    <a:pt x="6916389" y="5833300"/>
                  </a:lnTo>
                  <a:lnTo>
                    <a:pt x="7255098" y="5009388"/>
                  </a:lnTo>
                  <a:lnTo>
                    <a:pt x="7208044" y="5907405"/>
                  </a:lnTo>
                  <a:lnTo>
                    <a:pt x="7456742" y="4990053"/>
                  </a:lnTo>
                  <a:lnTo>
                    <a:pt x="7586568" y="5864162"/>
                  </a:lnTo>
                  <a:lnTo>
                    <a:pt x="7702011" y="4864037"/>
                  </a:lnTo>
                  <a:lnTo>
                    <a:pt x="8263223" y="5479923"/>
                  </a:lnTo>
                  <a:lnTo>
                    <a:pt x="8283131" y="4440555"/>
                  </a:lnTo>
                  <a:lnTo>
                    <a:pt x="8905018" y="5005198"/>
                  </a:lnTo>
                  <a:lnTo>
                    <a:pt x="8847582" y="3965925"/>
                  </a:lnTo>
                  <a:lnTo>
                    <a:pt x="9511189" y="4494181"/>
                  </a:lnTo>
                  <a:lnTo>
                    <a:pt x="9413843" y="3383852"/>
                  </a:lnTo>
                  <a:lnTo>
                    <a:pt x="10092309" y="3896296"/>
                  </a:lnTo>
                  <a:lnTo>
                    <a:pt x="9829800" y="2777966"/>
                  </a:lnTo>
                  <a:lnTo>
                    <a:pt x="10593609" y="3150870"/>
                  </a:lnTo>
                  <a:lnTo>
                    <a:pt x="10021920" y="2122075"/>
                  </a:lnTo>
                  <a:lnTo>
                    <a:pt x="10849357" y="2365629"/>
                  </a:lnTo>
                  <a:lnTo>
                    <a:pt x="9926670" y="1553623"/>
                  </a:lnTo>
                  <a:lnTo>
                    <a:pt x="10846022" y="1701451"/>
                  </a:lnTo>
                  <a:lnTo>
                    <a:pt x="9633585" y="1148906"/>
                  </a:lnTo>
                  <a:lnTo>
                    <a:pt x="10635901" y="1074611"/>
                  </a:lnTo>
                  <a:lnTo>
                    <a:pt x="9190863" y="908780"/>
                  </a:lnTo>
                  <a:lnTo>
                    <a:pt x="10236517" y="551974"/>
                  </a:lnTo>
                  <a:lnTo>
                    <a:pt x="8797099" y="871442"/>
                  </a:lnTo>
                  <a:lnTo>
                    <a:pt x="9522428" y="125254"/>
                  </a:lnTo>
                  <a:lnTo>
                    <a:pt x="8376380" y="977456"/>
                  </a:lnTo>
                  <a:lnTo>
                    <a:pt x="8883777" y="20193"/>
                  </a:lnTo>
                  <a:lnTo>
                    <a:pt x="8273987" y="112300"/>
                  </a:lnTo>
                  <a:lnTo>
                    <a:pt x="7679150" y="393002"/>
                  </a:lnTo>
                  <a:lnTo>
                    <a:pt x="7293769" y="683705"/>
                  </a:lnTo>
                  <a:lnTo>
                    <a:pt x="7268909" y="1257491"/>
                  </a:lnTo>
                  <a:lnTo>
                    <a:pt x="7368731" y="1724025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9" name="Google Shape;1059;p56"/>
            <p:cNvSpPr/>
            <p:nvPr/>
          </p:nvSpPr>
          <p:spPr>
            <a:xfrm>
              <a:off x="652271" y="535209"/>
              <a:ext cx="10630852" cy="5823299"/>
            </a:xfrm>
            <a:custGeom>
              <a:avLst/>
              <a:gdLst/>
              <a:ahLst/>
              <a:cxnLst/>
              <a:rect l="l" t="t" r="r" b="b"/>
              <a:pathLst>
                <a:path w="10630852" h="5823299" extrusionOk="0">
                  <a:moveTo>
                    <a:pt x="4831366" y="4550283"/>
                  </a:moveTo>
                  <a:lnTo>
                    <a:pt x="4904137" y="5096066"/>
                  </a:lnTo>
                  <a:lnTo>
                    <a:pt x="3702368" y="4895469"/>
                  </a:lnTo>
                  <a:lnTo>
                    <a:pt x="3922681" y="5746623"/>
                  </a:lnTo>
                  <a:lnTo>
                    <a:pt x="3543110" y="4947476"/>
                  </a:lnTo>
                  <a:lnTo>
                    <a:pt x="3339656" y="5823299"/>
                  </a:lnTo>
                  <a:lnTo>
                    <a:pt x="1979009" y="3894011"/>
                  </a:lnTo>
                  <a:lnTo>
                    <a:pt x="2498503" y="5380768"/>
                  </a:lnTo>
                  <a:lnTo>
                    <a:pt x="1469327" y="3365468"/>
                  </a:lnTo>
                  <a:lnTo>
                    <a:pt x="37243" y="2486501"/>
                  </a:lnTo>
                  <a:lnTo>
                    <a:pt x="1016318" y="2701290"/>
                  </a:lnTo>
                  <a:lnTo>
                    <a:pt x="0" y="1645348"/>
                  </a:lnTo>
                  <a:lnTo>
                    <a:pt x="941927" y="1435322"/>
                  </a:lnTo>
                  <a:lnTo>
                    <a:pt x="1475137" y="0"/>
                  </a:lnTo>
                  <a:lnTo>
                    <a:pt x="2669953" y="1013174"/>
                  </a:lnTo>
                  <a:lnTo>
                    <a:pt x="4308253" y="1553718"/>
                  </a:lnTo>
                  <a:lnTo>
                    <a:pt x="4251675" y="3134678"/>
                  </a:lnTo>
                  <a:lnTo>
                    <a:pt x="4947095" y="2661857"/>
                  </a:lnTo>
                  <a:lnTo>
                    <a:pt x="5151882" y="4391121"/>
                  </a:lnTo>
                  <a:lnTo>
                    <a:pt x="6826854" y="4713542"/>
                  </a:lnTo>
                  <a:lnTo>
                    <a:pt x="7623810" y="5808060"/>
                  </a:lnTo>
                  <a:lnTo>
                    <a:pt x="8901494" y="3892677"/>
                  </a:lnTo>
                  <a:lnTo>
                    <a:pt x="10630852" y="3094768"/>
                  </a:lnTo>
                  <a:lnTo>
                    <a:pt x="9963913" y="1497521"/>
                  </a:lnTo>
                  <a:lnTo>
                    <a:pt x="9559671" y="69152"/>
                  </a:lnTo>
                  <a:lnTo>
                    <a:pt x="9228106" y="852678"/>
                  </a:lnTo>
                  <a:lnTo>
                    <a:pt x="8311229" y="56198"/>
                  </a:lnTo>
                  <a:lnTo>
                    <a:pt x="7405974" y="1667923"/>
                  </a:lnTo>
                  <a:lnTo>
                    <a:pt x="7351300" y="612362"/>
                  </a:lnTo>
                  <a:lnTo>
                    <a:pt x="8413623" y="921353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0" name="Google Shape;1060;p56"/>
            <p:cNvSpPr/>
            <p:nvPr/>
          </p:nvSpPr>
          <p:spPr>
            <a:xfrm>
              <a:off x="3150774" y="4795170"/>
              <a:ext cx="2653379" cy="1563338"/>
            </a:xfrm>
            <a:custGeom>
              <a:avLst/>
              <a:gdLst/>
              <a:ahLst/>
              <a:cxnLst/>
              <a:rect l="l" t="t" r="r" b="b"/>
              <a:pathLst>
                <a:path w="2653379" h="1563338" extrusionOk="0">
                  <a:moveTo>
                    <a:pt x="0" y="1120807"/>
                  </a:moveTo>
                  <a:lnTo>
                    <a:pt x="2653379" y="636365"/>
                  </a:lnTo>
                  <a:lnTo>
                    <a:pt x="841153" y="1563338"/>
                  </a:lnTo>
                  <a:lnTo>
                    <a:pt x="2092833" y="0"/>
                  </a:lnTo>
                  <a:lnTo>
                    <a:pt x="1424178" y="1486662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1" name="Google Shape;1061;p56"/>
            <p:cNvSpPr/>
            <p:nvPr/>
          </p:nvSpPr>
          <p:spPr>
            <a:xfrm>
              <a:off x="4195380" y="5430678"/>
              <a:ext cx="1608772" cy="52006"/>
            </a:xfrm>
            <a:custGeom>
              <a:avLst/>
              <a:gdLst/>
              <a:ahLst/>
              <a:cxnLst/>
              <a:rect l="l" t="t" r="r" b="b"/>
              <a:pathLst>
                <a:path w="1608772" h="52006" extrusionOk="0">
                  <a:moveTo>
                    <a:pt x="0" y="52006"/>
                  </a:moveTo>
                  <a:lnTo>
                    <a:pt x="1608773" y="857"/>
                  </a:lnTo>
                  <a:lnTo>
                    <a:pt x="159258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2" name="Google Shape;1062;p56"/>
            <p:cNvSpPr/>
            <p:nvPr/>
          </p:nvSpPr>
          <p:spPr>
            <a:xfrm>
              <a:off x="2494597" y="5414771"/>
              <a:ext cx="1497330" cy="44481"/>
            </a:xfrm>
            <a:custGeom>
              <a:avLst/>
              <a:gdLst/>
              <a:ahLst/>
              <a:cxnLst/>
              <a:rect l="l" t="t" r="r" b="b"/>
              <a:pathLst>
                <a:path w="1497330" h="44481" extrusionOk="0">
                  <a:moveTo>
                    <a:pt x="1497330" y="44482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3" name="Google Shape;1063;p56"/>
            <p:cNvSpPr/>
            <p:nvPr/>
          </p:nvSpPr>
          <p:spPr>
            <a:xfrm>
              <a:off x="1720595" y="4704111"/>
              <a:ext cx="2271331" cy="755141"/>
            </a:xfrm>
            <a:custGeom>
              <a:avLst/>
              <a:gdLst/>
              <a:ahLst/>
              <a:cxnLst/>
              <a:rect l="l" t="t" r="r" b="b"/>
              <a:pathLst>
                <a:path w="2271331" h="755141" extrusionOk="0">
                  <a:moveTo>
                    <a:pt x="2271332" y="755142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4" name="Google Shape;1064;p56"/>
            <p:cNvSpPr/>
            <p:nvPr/>
          </p:nvSpPr>
          <p:spPr>
            <a:xfrm>
              <a:off x="1051273" y="3862958"/>
              <a:ext cx="2210371" cy="1096041"/>
            </a:xfrm>
            <a:custGeom>
              <a:avLst/>
              <a:gdLst/>
              <a:ahLst/>
              <a:cxnLst/>
              <a:rect l="l" t="t" r="r" b="b"/>
              <a:pathLst>
                <a:path w="2210371" h="1096041" extrusionOk="0">
                  <a:moveTo>
                    <a:pt x="2210372" y="1096042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5" name="Google Shape;1065;p56"/>
            <p:cNvSpPr/>
            <p:nvPr/>
          </p:nvSpPr>
          <p:spPr>
            <a:xfrm>
              <a:off x="689514" y="3021710"/>
              <a:ext cx="1941766" cy="1407509"/>
            </a:xfrm>
            <a:custGeom>
              <a:avLst/>
              <a:gdLst/>
              <a:ahLst/>
              <a:cxnLst/>
              <a:rect l="l" t="t" r="r" b="b"/>
              <a:pathLst>
                <a:path w="1941766" h="1407509" extrusionOk="0">
                  <a:moveTo>
                    <a:pt x="1941767" y="1407509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6" name="Google Shape;1066;p56"/>
            <p:cNvSpPr/>
            <p:nvPr/>
          </p:nvSpPr>
          <p:spPr>
            <a:xfrm>
              <a:off x="1668589" y="3236499"/>
              <a:ext cx="52006" cy="1467611"/>
            </a:xfrm>
            <a:custGeom>
              <a:avLst/>
              <a:gdLst/>
              <a:ahLst/>
              <a:cxnLst/>
              <a:rect l="l" t="t" r="r" b="b"/>
              <a:pathLst>
                <a:path w="52006" h="1467611" extrusionOk="0">
                  <a:moveTo>
                    <a:pt x="0" y="0"/>
                  </a:moveTo>
                  <a:lnTo>
                    <a:pt x="52006" y="1467612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7" name="Google Shape;1067;p56"/>
            <p:cNvSpPr/>
            <p:nvPr/>
          </p:nvSpPr>
          <p:spPr>
            <a:xfrm>
              <a:off x="1668589" y="3236499"/>
              <a:ext cx="826008" cy="2178272"/>
            </a:xfrm>
            <a:custGeom>
              <a:avLst/>
              <a:gdLst/>
              <a:ahLst/>
              <a:cxnLst/>
              <a:rect l="l" t="t" r="r" b="b"/>
              <a:pathLst>
                <a:path w="826008" h="2178272" extrusionOk="0">
                  <a:moveTo>
                    <a:pt x="826008" y="2178272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8" name="Google Shape;1068;p56"/>
            <p:cNvSpPr/>
            <p:nvPr/>
          </p:nvSpPr>
          <p:spPr>
            <a:xfrm>
              <a:off x="1668589" y="3236499"/>
              <a:ext cx="1482185" cy="2679477"/>
            </a:xfrm>
            <a:custGeom>
              <a:avLst/>
              <a:gdLst/>
              <a:ahLst/>
              <a:cxnLst/>
              <a:rect l="l" t="t" r="r" b="b"/>
              <a:pathLst>
                <a:path w="1482185" h="2679477" extrusionOk="0">
                  <a:moveTo>
                    <a:pt x="1482185" y="2679478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9" name="Google Shape;1069;p56"/>
            <p:cNvSpPr/>
            <p:nvPr/>
          </p:nvSpPr>
          <p:spPr>
            <a:xfrm>
              <a:off x="1720595" y="4704111"/>
              <a:ext cx="1541049" cy="254888"/>
            </a:xfrm>
            <a:custGeom>
              <a:avLst/>
              <a:gdLst/>
              <a:ahLst/>
              <a:cxnLst/>
              <a:rect l="l" t="t" r="r" b="b"/>
              <a:pathLst>
                <a:path w="1541049" h="254888" extrusionOk="0">
                  <a:moveTo>
                    <a:pt x="1541050" y="254889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0" name="Google Shape;1070;p56"/>
            <p:cNvSpPr/>
            <p:nvPr/>
          </p:nvSpPr>
          <p:spPr>
            <a:xfrm>
              <a:off x="689514" y="3021710"/>
              <a:ext cx="2572131" cy="1937289"/>
            </a:xfrm>
            <a:custGeom>
              <a:avLst/>
              <a:gdLst/>
              <a:ahLst/>
              <a:cxnLst/>
              <a:rect l="l" t="t" r="r" b="b"/>
              <a:pathLst>
                <a:path w="2572131" h="1937289" extrusionOk="0">
                  <a:moveTo>
                    <a:pt x="0" y="0"/>
                  </a:moveTo>
                  <a:lnTo>
                    <a:pt x="2572131" y="193729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1" name="Google Shape;1071;p56"/>
            <p:cNvSpPr/>
            <p:nvPr/>
          </p:nvSpPr>
          <p:spPr>
            <a:xfrm>
              <a:off x="981360" y="1339405"/>
              <a:ext cx="687228" cy="1897094"/>
            </a:xfrm>
            <a:custGeom>
              <a:avLst/>
              <a:gdLst/>
              <a:ahLst/>
              <a:cxnLst/>
              <a:rect l="l" t="t" r="r" b="b"/>
              <a:pathLst>
                <a:path w="687228" h="1897094" extrusionOk="0">
                  <a:moveTo>
                    <a:pt x="687229" y="1897094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2" name="Google Shape;1072;p56"/>
            <p:cNvSpPr/>
            <p:nvPr/>
          </p:nvSpPr>
          <p:spPr>
            <a:xfrm>
              <a:off x="652271" y="866393"/>
              <a:ext cx="783621" cy="1314164"/>
            </a:xfrm>
            <a:custGeom>
              <a:avLst/>
              <a:gdLst/>
              <a:ahLst/>
              <a:cxnLst/>
              <a:rect l="l" t="t" r="r" b="b"/>
              <a:pathLst>
                <a:path w="783621" h="1314164" extrusionOk="0">
                  <a:moveTo>
                    <a:pt x="783622" y="0"/>
                  </a:moveTo>
                  <a:lnTo>
                    <a:pt x="0" y="1314164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3" name="Google Shape;1073;p56"/>
            <p:cNvSpPr/>
            <p:nvPr/>
          </p:nvSpPr>
          <p:spPr>
            <a:xfrm>
              <a:off x="689514" y="866393"/>
              <a:ext cx="746379" cy="2155317"/>
            </a:xfrm>
            <a:custGeom>
              <a:avLst/>
              <a:gdLst/>
              <a:ahLst/>
              <a:cxnLst/>
              <a:rect l="l" t="t" r="r" b="b"/>
              <a:pathLst>
                <a:path w="746379" h="2155317" extrusionOk="0">
                  <a:moveTo>
                    <a:pt x="0" y="2155317"/>
                  </a:moveTo>
                  <a:lnTo>
                    <a:pt x="746379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4" name="Google Shape;1074;p56"/>
            <p:cNvSpPr/>
            <p:nvPr/>
          </p:nvSpPr>
          <p:spPr>
            <a:xfrm>
              <a:off x="1051273" y="866393"/>
              <a:ext cx="384619" cy="2996565"/>
            </a:xfrm>
            <a:custGeom>
              <a:avLst/>
              <a:gdLst/>
              <a:ahLst/>
              <a:cxnLst/>
              <a:rect l="l" t="t" r="r" b="b"/>
              <a:pathLst>
                <a:path w="384619" h="2996565" extrusionOk="0">
                  <a:moveTo>
                    <a:pt x="0" y="2996565"/>
                  </a:moveTo>
                  <a:lnTo>
                    <a:pt x="38462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5" name="Google Shape;1075;p56"/>
            <p:cNvSpPr/>
            <p:nvPr/>
          </p:nvSpPr>
          <p:spPr>
            <a:xfrm>
              <a:off x="1435893" y="866393"/>
              <a:ext cx="1436179" cy="488918"/>
            </a:xfrm>
            <a:custGeom>
              <a:avLst/>
              <a:gdLst/>
              <a:ahLst/>
              <a:cxnLst/>
              <a:rect l="l" t="t" r="r" b="b"/>
              <a:pathLst>
                <a:path w="1436179" h="488918" extrusionOk="0">
                  <a:moveTo>
                    <a:pt x="1436180" y="488918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6" name="Google Shape;1076;p56"/>
            <p:cNvSpPr/>
            <p:nvPr/>
          </p:nvSpPr>
          <p:spPr>
            <a:xfrm>
              <a:off x="1435893" y="866393"/>
              <a:ext cx="2605563" cy="155733"/>
            </a:xfrm>
            <a:custGeom>
              <a:avLst/>
              <a:gdLst/>
              <a:ahLst/>
              <a:cxnLst/>
              <a:rect l="l" t="t" r="r" b="b"/>
              <a:pathLst>
                <a:path w="2605563" h="155733" extrusionOk="0">
                  <a:moveTo>
                    <a:pt x="2605564" y="155734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7" name="Google Shape;1077;p56"/>
            <p:cNvSpPr/>
            <p:nvPr/>
          </p:nvSpPr>
          <p:spPr>
            <a:xfrm>
              <a:off x="1435893" y="597217"/>
              <a:ext cx="1881092" cy="269176"/>
            </a:xfrm>
            <a:custGeom>
              <a:avLst/>
              <a:gdLst/>
              <a:ahLst/>
              <a:cxnLst/>
              <a:rect l="l" t="t" r="r" b="b"/>
              <a:pathLst>
                <a:path w="1881092" h="269176" extrusionOk="0">
                  <a:moveTo>
                    <a:pt x="1881092" y="0"/>
                  </a:moveTo>
                  <a:lnTo>
                    <a:pt x="0" y="269177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8" name="Google Shape;1078;p56"/>
            <p:cNvSpPr/>
            <p:nvPr/>
          </p:nvSpPr>
          <p:spPr>
            <a:xfrm>
              <a:off x="1435893" y="479107"/>
              <a:ext cx="1198721" cy="387286"/>
            </a:xfrm>
            <a:custGeom>
              <a:avLst/>
              <a:gdLst/>
              <a:ahLst/>
              <a:cxnLst/>
              <a:rect l="l" t="t" r="r" b="b"/>
              <a:pathLst>
                <a:path w="1198721" h="387286" extrusionOk="0">
                  <a:moveTo>
                    <a:pt x="1198721" y="0"/>
                  </a:moveTo>
                  <a:lnTo>
                    <a:pt x="0" y="387287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9" name="Google Shape;1079;p56"/>
            <p:cNvSpPr/>
            <p:nvPr/>
          </p:nvSpPr>
          <p:spPr>
            <a:xfrm>
              <a:off x="3991927" y="5459253"/>
              <a:ext cx="583025" cy="822579"/>
            </a:xfrm>
            <a:custGeom>
              <a:avLst/>
              <a:gdLst/>
              <a:ahLst/>
              <a:cxnLst/>
              <a:rect l="l" t="t" r="r" b="b"/>
              <a:pathLst>
                <a:path w="583025" h="822579" extrusionOk="0">
                  <a:moveTo>
                    <a:pt x="0" y="0"/>
                  </a:moveTo>
                  <a:lnTo>
                    <a:pt x="583025" y="822579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0" name="Google Shape;1080;p56"/>
            <p:cNvSpPr/>
            <p:nvPr/>
          </p:nvSpPr>
          <p:spPr>
            <a:xfrm>
              <a:off x="3991927" y="5459253"/>
              <a:ext cx="1120997" cy="501205"/>
            </a:xfrm>
            <a:custGeom>
              <a:avLst/>
              <a:gdLst/>
              <a:ahLst/>
              <a:cxnLst/>
              <a:rect l="l" t="t" r="r" b="b"/>
              <a:pathLst>
                <a:path w="1120997" h="501205" extrusionOk="0">
                  <a:moveTo>
                    <a:pt x="1120997" y="501206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1" name="Google Shape;1081;p56"/>
            <p:cNvSpPr/>
            <p:nvPr/>
          </p:nvSpPr>
          <p:spPr>
            <a:xfrm>
              <a:off x="3991927" y="5459253"/>
              <a:ext cx="1564481" cy="172021"/>
            </a:xfrm>
            <a:custGeom>
              <a:avLst/>
              <a:gdLst/>
              <a:ahLst/>
              <a:cxnLst/>
              <a:rect l="l" t="t" r="r" b="b"/>
              <a:pathLst>
                <a:path w="1564481" h="172021" extrusionOk="0">
                  <a:moveTo>
                    <a:pt x="1564481" y="172022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2" name="Google Shape;1082;p56"/>
            <p:cNvSpPr/>
            <p:nvPr/>
          </p:nvSpPr>
          <p:spPr>
            <a:xfrm>
              <a:off x="1051273" y="3862958"/>
              <a:ext cx="2940653" cy="1596294"/>
            </a:xfrm>
            <a:custGeom>
              <a:avLst/>
              <a:gdLst/>
              <a:ahLst/>
              <a:cxnLst/>
              <a:rect l="l" t="t" r="r" b="b"/>
              <a:pathLst>
                <a:path w="2940653" h="1596294" extrusionOk="0">
                  <a:moveTo>
                    <a:pt x="0" y="0"/>
                  </a:moveTo>
                  <a:lnTo>
                    <a:pt x="2940653" y="1596295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3" name="Google Shape;1083;p56"/>
            <p:cNvSpPr/>
            <p:nvPr/>
          </p:nvSpPr>
          <p:spPr>
            <a:xfrm>
              <a:off x="3261645" y="4959000"/>
              <a:ext cx="1313307" cy="1322832"/>
            </a:xfrm>
            <a:custGeom>
              <a:avLst/>
              <a:gdLst/>
              <a:ahLst/>
              <a:cxnLst/>
              <a:rect l="l" t="t" r="r" b="b"/>
              <a:pathLst>
                <a:path w="1313307" h="1322832" extrusionOk="0">
                  <a:moveTo>
                    <a:pt x="0" y="0"/>
                  </a:moveTo>
                  <a:lnTo>
                    <a:pt x="1313307" y="1322832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4" name="Google Shape;1084;p56"/>
            <p:cNvSpPr/>
            <p:nvPr/>
          </p:nvSpPr>
          <p:spPr>
            <a:xfrm>
              <a:off x="2121598" y="3900677"/>
              <a:ext cx="1029176" cy="2015299"/>
            </a:xfrm>
            <a:custGeom>
              <a:avLst/>
              <a:gdLst/>
              <a:ahLst/>
              <a:cxnLst/>
              <a:rect l="l" t="t" r="r" b="b"/>
              <a:pathLst>
                <a:path w="1029176" h="2015299" extrusionOk="0">
                  <a:moveTo>
                    <a:pt x="0" y="0"/>
                  </a:moveTo>
                  <a:lnTo>
                    <a:pt x="1029176" y="2015299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5" name="Google Shape;1085;p56"/>
            <p:cNvSpPr/>
            <p:nvPr/>
          </p:nvSpPr>
          <p:spPr>
            <a:xfrm>
              <a:off x="2634614" y="479107"/>
              <a:ext cx="687609" cy="1069276"/>
            </a:xfrm>
            <a:custGeom>
              <a:avLst/>
              <a:gdLst/>
              <a:ahLst/>
              <a:cxnLst/>
              <a:rect l="l" t="t" r="r" b="b"/>
              <a:pathLst>
                <a:path w="687609" h="1069276" extrusionOk="0">
                  <a:moveTo>
                    <a:pt x="0" y="0"/>
                  </a:moveTo>
                  <a:lnTo>
                    <a:pt x="687610" y="1069277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6" name="Google Shape;1086;p56"/>
            <p:cNvSpPr/>
            <p:nvPr/>
          </p:nvSpPr>
          <p:spPr>
            <a:xfrm>
              <a:off x="2634614" y="479107"/>
              <a:ext cx="1255966" cy="1578292"/>
            </a:xfrm>
            <a:custGeom>
              <a:avLst/>
              <a:gdLst/>
              <a:ahLst/>
              <a:cxnLst/>
              <a:rect l="l" t="t" r="r" b="b"/>
              <a:pathLst>
                <a:path w="1255966" h="1578292" extrusionOk="0">
                  <a:moveTo>
                    <a:pt x="1255966" y="1578293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7" name="Google Shape;1087;p56"/>
            <p:cNvSpPr/>
            <p:nvPr/>
          </p:nvSpPr>
          <p:spPr>
            <a:xfrm>
              <a:off x="652271" y="479107"/>
              <a:ext cx="1982343" cy="1701450"/>
            </a:xfrm>
            <a:custGeom>
              <a:avLst/>
              <a:gdLst/>
              <a:ahLst/>
              <a:cxnLst/>
              <a:rect l="l" t="t" r="r" b="b"/>
              <a:pathLst>
                <a:path w="1982343" h="1701450" extrusionOk="0">
                  <a:moveTo>
                    <a:pt x="0" y="1701451"/>
                  </a:moveTo>
                  <a:lnTo>
                    <a:pt x="1982343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8" name="Google Shape;1088;p56"/>
            <p:cNvSpPr/>
            <p:nvPr/>
          </p:nvSpPr>
          <p:spPr>
            <a:xfrm>
              <a:off x="689514" y="479107"/>
              <a:ext cx="1945100" cy="2542603"/>
            </a:xfrm>
            <a:custGeom>
              <a:avLst/>
              <a:gdLst/>
              <a:ahLst/>
              <a:cxnLst/>
              <a:rect l="l" t="t" r="r" b="b"/>
              <a:pathLst>
                <a:path w="1945100" h="2542603" extrusionOk="0">
                  <a:moveTo>
                    <a:pt x="0" y="2542604"/>
                  </a:moveTo>
                  <a:lnTo>
                    <a:pt x="194510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9" name="Google Shape;1089;p56"/>
            <p:cNvSpPr/>
            <p:nvPr/>
          </p:nvSpPr>
          <p:spPr>
            <a:xfrm>
              <a:off x="1594198" y="479107"/>
              <a:ext cx="1040415" cy="1491424"/>
            </a:xfrm>
            <a:custGeom>
              <a:avLst/>
              <a:gdLst/>
              <a:ahLst/>
              <a:cxnLst/>
              <a:rect l="l" t="t" r="r" b="b"/>
              <a:pathLst>
                <a:path w="1040415" h="1491424" extrusionOk="0">
                  <a:moveTo>
                    <a:pt x="0" y="1491425"/>
                  </a:moveTo>
                  <a:lnTo>
                    <a:pt x="1040416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0" name="Google Shape;1090;p56"/>
            <p:cNvSpPr/>
            <p:nvPr/>
          </p:nvSpPr>
          <p:spPr>
            <a:xfrm>
              <a:off x="2634614" y="479107"/>
              <a:ext cx="1406842" cy="543020"/>
            </a:xfrm>
            <a:custGeom>
              <a:avLst/>
              <a:gdLst/>
              <a:ahLst/>
              <a:cxnLst/>
              <a:rect l="l" t="t" r="r" b="b"/>
              <a:pathLst>
                <a:path w="1406842" h="543020" extrusionOk="0">
                  <a:moveTo>
                    <a:pt x="1406842" y="54302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1" name="Google Shape;1091;p56"/>
            <p:cNvSpPr/>
            <p:nvPr/>
          </p:nvSpPr>
          <p:spPr>
            <a:xfrm>
              <a:off x="2634614" y="479107"/>
              <a:ext cx="1960721" cy="1110710"/>
            </a:xfrm>
            <a:custGeom>
              <a:avLst/>
              <a:gdLst/>
              <a:ahLst/>
              <a:cxnLst/>
              <a:rect l="l" t="t" r="r" b="b"/>
              <a:pathLst>
                <a:path w="1960721" h="1110710" extrusionOk="0">
                  <a:moveTo>
                    <a:pt x="1960721" y="111071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2" name="Google Shape;1092;p56"/>
            <p:cNvSpPr/>
            <p:nvPr/>
          </p:nvSpPr>
          <p:spPr>
            <a:xfrm>
              <a:off x="2634614" y="479107"/>
              <a:ext cx="2325909" cy="1609820"/>
            </a:xfrm>
            <a:custGeom>
              <a:avLst/>
              <a:gdLst/>
              <a:ahLst/>
              <a:cxnLst/>
              <a:rect l="l" t="t" r="r" b="b"/>
              <a:pathLst>
                <a:path w="2325909" h="1609820" extrusionOk="0">
                  <a:moveTo>
                    <a:pt x="2325910" y="160982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3" name="Google Shape;1093;p56"/>
            <p:cNvSpPr/>
            <p:nvPr/>
          </p:nvSpPr>
          <p:spPr>
            <a:xfrm>
              <a:off x="2634614" y="479107"/>
              <a:ext cx="2633472" cy="2122074"/>
            </a:xfrm>
            <a:custGeom>
              <a:avLst/>
              <a:gdLst/>
              <a:ahLst/>
              <a:cxnLst/>
              <a:rect l="l" t="t" r="r" b="b"/>
              <a:pathLst>
                <a:path w="2633472" h="2122074" extrusionOk="0">
                  <a:moveTo>
                    <a:pt x="2633472" y="2122075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4" name="Google Shape;1094;p56"/>
            <p:cNvSpPr/>
            <p:nvPr/>
          </p:nvSpPr>
          <p:spPr>
            <a:xfrm>
              <a:off x="2634614" y="479107"/>
              <a:ext cx="2964751" cy="2717958"/>
            </a:xfrm>
            <a:custGeom>
              <a:avLst/>
              <a:gdLst/>
              <a:ahLst/>
              <a:cxnLst/>
              <a:rect l="l" t="t" r="r" b="b"/>
              <a:pathLst>
                <a:path w="2964751" h="2717958" extrusionOk="0">
                  <a:moveTo>
                    <a:pt x="2964751" y="2717959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5" name="Google Shape;1095;p56"/>
            <p:cNvSpPr/>
            <p:nvPr/>
          </p:nvSpPr>
          <p:spPr>
            <a:xfrm>
              <a:off x="2634614" y="479107"/>
              <a:ext cx="3343560" cy="3316890"/>
            </a:xfrm>
            <a:custGeom>
              <a:avLst/>
              <a:gdLst/>
              <a:ahLst/>
              <a:cxnLst/>
              <a:rect l="l" t="t" r="r" b="b"/>
              <a:pathLst>
                <a:path w="3343560" h="3316890" extrusionOk="0">
                  <a:moveTo>
                    <a:pt x="3343561" y="3316891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6" name="Google Shape;1096;p56"/>
            <p:cNvSpPr/>
            <p:nvPr/>
          </p:nvSpPr>
          <p:spPr>
            <a:xfrm>
              <a:off x="2366485" y="1022127"/>
              <a:ext cx="1674971" cy="330422"/>
            </a:xfrm>
            <a:custGeom>
              <a:avLst/>
              <a:gdLst/>
              <a:ahLst/>
              <a:cxnLst/>
              <a:rect l="l" t="t" r="r" b="b"/>
              <a:pathLst>
                <a:path w="1674971" h="330422" extrusionOk="0">
                  <a:moveTo>
                    <a:pt x="0" y="330422"/>
                  </a:moveTo>
                  <a:lnTo>
                    <a:pt x="1674971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7" name="Google Shape;1097;p56"/>
            <p:cNvSpPr/>
            <p:nvPr/>
          </p:nvSpPr>
          <p:spPr>
            <a:xfrm>
              <a:off x="981360" y="1339405"/>
              <a:ext cx="1385125" cy="13144"/>
            </a:xfrm>
            <a:custGeom>
              <a:avLst/>
              <a:gdLst/>
              <a:ahLst/>
              <a:cxnLst/>
              <a:rect l="l" t="t" r="r" b="b"/>
              <a:pathLst>
                <a:path w="1385125" h="13144" extrusionOk="0">
                  <a:moveTo>
                    <a:pt x="0" y="0"/>
                  </a:moveTo>
                  <a:lnTo>
                    <a:pt x="1385126" y="13145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8" name="Google Shape;1098;p56"/>
            <p:cNvSpPr/>
            <p:nvPr/>
          </p:nvSpPr>
          <p:spPr>
            <a:xfrm>
              <a:off x="652271" y="1352549"/>
              <a:ext cx="1714214" cy="828008"/>
            </a:xfrm>
            <a:custGeom>
              <a:avLst/>
              <a:gdLst/>
              <a:ahLst/>
              <a:cxnLst/>
              <a:rect l="l" t="t" r="r" b="b"/>
              <a:pathLst>
                <a:path w="1714214" h="828008" extrusionOk="0">
                  <a:moveTo>
                    <a:pt x="0" y="828008"/>
                  </a:moveTo>
                  <a:lnTo>
                    <a:pt x="1714214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9" name="Google Shape;1099;p56"/>
            <p:cNvSpPr/>
            <p:nvPr/>
          </p:nvSpPr>
          <p:spPr>
            <a:xfrm>
              <a:off x="3316985" y="597217"/>
              <a:ext cx="921734" cy="1931860"/>
            </a:xfrm>
            <a:custGeom>
              <a:avLst/>
              <a:gdLst/>
              <a:ahLst/>
              <a:cxnLst/>
              <a:rect l="l" t="t" r="r" b="b"/>
              <a:pathLst>
                <a:path w="921734" h="1931860" extrusionOk="0">
                  <a:moveTo>
                    <a:pt x="0" y="0"/>
                  </a:moveTo>
                  <a:lnTo>
                    <a:pt x="921734" y="1931861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0" name="Google Shape;1100;p56"/>
            <p:cNvSpPr/>
            <p:nvPr/>
          </p:nvSpPr>
          <p:spPr>
            <a:xfrm>
              <a:off x="3316985" y="597217"/>
              <a:ext cx="1951100" cy="2003964"/>
            </a:xfrm>
            <a:custGeom>
              <a:avLst/>
              <a:gdLst/>
              <a:ahLst/>
              <a:cxnLst/>
              <a:rect l="l" t="t" r="r" b="b"/>
              <a:pathLst>
                <a:path w="1951100" h="2003964" extrusionOk="0">
                  <a:moveTo>
                    <a:pt x="0" y="0"/>
                  </a:moveTo>
                  <a:lnTo>
                    <a:pt x="1951101" y="2003965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1" name="Google Shape;1101;p56"/>
            <p:cNvSpPr/>
            <p:nvPr/>
          </p:nvSpPr>
          <p:spPr>
            <a:xfrm>
              <a:off x="4041457" y="1022127"/>
              <a:ext cx="559498" cy="2113311"/>
            </a:xfrm>
            <a:custGeom>
              <a:avLst/>
              <a:gdLst/>
              <a:ahLst/>
              <a:cxnLst/>
              <a:rect l="l" t="t" r="r" b="b"/>
              <a:pathLst>
                <a:path w="559498" h="2113311" extrusionOk="0">
                  <a:moveTo>
                    <a:pt x="0" y="0"/>
                  </a:moveTo>
                  <a:lnTo>
                    <a:pt x="559499" y="2113312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2" name="Google Shape;1102;p56"/>
            <p:cNvSpPr/>
            <p:nvPr/>
          </p:nvSpPr>
          <p:spPr>
            <a:xfrm>
              <a:off x="4041457" y="1022127"/>
              <a:ext cx="862488" cy="2647759"/>
            </a:xfrm>
            <a:custGeom>
              <a:avLst/>
              <a:gdLst/>
              <a:ahLst/>
              <a:cxnLst/>
              <a:rect l="l" t="t" r="r" b="b"/>
              <a:pathLst>
                <a:path w="862488" h="2647759" extrusionOk="0">
                  <a:moveTo>
                    <a:pt x="862489" y="264776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3" name="Google Shape;1103;p56"/>
            <p:cNvSpPr/>
            <p:nvPr/>
          </p:nvSpPr>
          <p:spPr>
            <a:xfrm>
              <a:off x="4041457" y="1022127"/>
              <a:ext cx="1239393" cy="3240690"/>
            </a:xfrm>
            <a:custGeom>
              <a:avLst/>
              <a:gdLst/>
              <a:ahLst/>
              <a:cxnLst/>
              <a:rect l="l" t="t" r="r" b="b"/>
              <a:pathLst>
                <a:path w="1239393" h="3240690" extrusionOk="0">
                  <a:moveTo>
                    <a:pt x="1239393" y="3240691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4" name="Google Shape;1104;p56"/>
            <p:cNvSpPr/>
            <p:nvPr/>
          </p:nvSpPr>
          <p:spPr>
            <a:xfrm>
              <a:off x="4041457" y="1022127"/>
              <a:ext cx="1762696" cy="3904202"/>
            </a:xfrm>
            <a:custGeom>
              <a:avLst/>
              <a:gdLst/>
              <a:ahLst/>
              <a:cxnLst/>
              <a:rect l="l" t="t" r="r" b="b"/>
              <a:pathLst>
                <a:path w="1762696" h="3904202" extrusionOk="0">
                  <a:moveTo>
                    <a:pt x="1762696" y="3904202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5" name="Google Shape;1105;p56"/>
            <p:cNvSpPr/>
            <p:nvPr/>
          </p:nvSpPr>
          <p:spPr>
            <a:xfrm>
              <a:off x="4041457" y="1022127"/>
              <a:ext cx="2174938" cy="4315206"/>
            </a:xfrm>
            <a:custGeom>
              <a:avLst/>
              <a:gdLst/>
              <a:ahLst/>
              <a:cxnLst/>
              <a:rect l="l" t="t" r="r" b="b"/>
              <a:pathLst>
                <a:path w="2174938" h="4315206" extrusionOk="0">
                  <a:moveTo>
                    <a:pt x="2174939" y="4315206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6" name="Google Shape;1106;p56"/>
            <p:cNvSpPr/>
            <p:nvPr/>
          </p:nvSpPr>
          <p:spPr>
            <a:xfrm>
              <a:off x="4041457" y="1022127"/>
              <a:ext cx="2899600" cy="4887944"/>
            </a:xfrm>
            <a:custGeom>
              <a:avLst/>
              <a:gdLst/>
              <a:ahLst/>
              <a:cxnLst/>
              <a:rect l="l" t="t" r="r" b="b"/>
              <a:pathLst>
                <a:path w="2899600" h="4887944" extrusionOk="0">
                  <a:moveTo>
                    <a:pt x="2899600" y="4887944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7" name="Google Shape;1107;p56"/>
            <p:cNvSpPr/>
            <p:nvPr/>
          </p:nvSpPr>
          <p:spPr>
            <a:xfrm>
              <a:off x="4041457" y="1022127"/>
              <a:ext cx="3564445" cy="5290280"/>
            </a:xfrm>
            <a:custGeom>
              <a:avLst/>
              <a:gdLst/>
              <a:ahLst/>
              <a:cxnLst/>
              <a:rect l="l" t="t" r="r" b="b"/>
              <a:pathLst>
                <a:path w="3564445" h="5290280" extrusionOk="0">
                  <a:moveTo>
                    <a:pt x="3564446" y="529028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8" name="Google Shape;1108;p56"/>
            <p:cNvSpPr/>
            <p:nvPr/>
          </p:nvSpPr>
          <p:spPr>
            <a:xfrm>
              <a:off x="2127408" y="535209"/>
              <a:ext cx="1914048" cy="486918"/>
            </a:xfrm>
            <a:custGeom>
              <a:avLst/>
              <a:gdLst/>
              <a:ahLst/>
              <a:cxnLst/>
              <a:rect l="l" t="t" r="r" b="b"/>
              <a:pathLst>
                <a:path w="1914048" h="486918" extrusionOk="0">
                  <a:moveTo>
                    <a:pt x="0" y="0"/>
                  </a:moveTo>
                  <a:lnTo>
                    <a:pt x="1914049" y="486918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9" name="Google Shape;1109;p56"/>
            <p:cNvSpPr/>
            <p:nvPr/>
          </p:nvSpPr>
          <p:spPr>
            <a:xfrm>
              <a:off x="2127408" y="535209"/>
              <a:ext cx="2467927" cy="1054608"/>
            </a:xfrm>
            <a:custGeom>
              <a:avLst/>
              <a:gdLst/>
              <a:ahLst/>
              <a:cxnLst/>
              <a:rect l="l" t="t" r="r" b="b"/>
              <a:pathLst>
                <a:path w="2467927" h="1054608" extrusionOk="0">
                  <a:moveTo>
                    <a:pt x="2467928" y="1054608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0" name="Google Shape;1110;p56"/>
            <p:cNvSpPr/>
            <p:nvPr/>
          </p:nvSpPr>
          <p:spPr>
            <a:xfrm>
              <a:off x="2127408" y="535209"/>
              <a:ext cx="2833116" cy="1553718"/>
            </a:xfrm>
            <a:custGeom>
              <a:avLst/>
              <a:gdLst/>
              <a:ahLst/>
              <a:cxnLst/>
              <a:rect l="l" t="t" r="r" b="b"/>
              <a:pathLst>
                <a:path w="2833116" h="1553718" extrusionOk="0">
                  <a:moveTo>
                    <a:pt x="2833116" y="1553718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1" name="Google Shape;1111;p56"/>
            <p:cNvSpPr/>
            <p:nvPr/>
          </p:nvSpPr>
          <p:spPr>
            <a:xfrm>
              <a:off x="2127408" y="535209"/>
              <a:ext cx="3140678" cy="2065972"/>
            </a:xfrm>
            <a:custGeom>
              <a:avLst/>
              <a:gdLst/>
              <a:ahLst/>
              <a:cxnLst/>
              <a:rect l="l" t="t" r="r" b="b"/>
              <a:pathLst>
                <a:path w="3140678" h="2065972" extrusionOk="0">
                  <a:moveTo>
                    <a:pt x="3140678" y="2065973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2" name="Google Shape;1112;p56"/>
            <p:cNvSpPr/>
            <p:nvPr/>
          </p:nvSpPr>
          <p:spPr>
            <a:xfrm>
              <a:off x="2127408" y="535209"/>
              <a:ext cx="3471957" cy="2661856"/>
            </a:xfrm>
            <a:custGeom>
              <a:avLst/>
              <a:gdLst/>
              <a:ahLst/>
              <a:cxnLst/>
              <a:rect l="l" t="t" r="r" b="b"/>
              <a:pathLst>
                <a:path w="3471957" h="2661856" extrusionOk="0">
                  <a:moveTo>
                    <a:pt x="3471958" y="2661857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3" name="Google Shape;1113;p56"/>
            <p:cNvSpPr/>
            <p:nvPr/>
          </p:nvSpPr>
          <p:spPr>
            <a:xfrm>
              <a:off x="1031176" y="535209"/>
              <a:ext cx="1096232" cy="3281076"/>
            </a:xfrm>
            <a:custGeom>
              <a:avLst/>
              <a:gdLst/>
              <a:ahLst/>
              <a:cxnLst/>
              <a:rect l="l" t="t" r="r" b="b"/>
              <a:pathLst>
                <a:path w="1096232" h="3281076" extrusionOk="0">
                  <a:moveTo>
                    <a:pt x="0" y="3281077"/>
                  </a:moveTo>
                  <a:lnTo>
                    <a:pt x="1096232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4" name="Google Shape;1114;p56"/>
            <p:cNvSpPr/>
            <p:nvPr/>
          </p:nvSpPr>
          <p:spPr>
            <a:xfrm>
              <a:off x="689514" y="535209"/>
              <a:ext cx="1437893" cy="2486501"/>
            </a:xfrm>
            <a:custGeom>
              <a:avLst/>
              <a:gdLst/>
              <a:ahLst/>
              <a:cxnLst/>
              <a:rect l="l" t="t" r="r" b="b"/>
              <a:pathLst>
                <a:path w="1437893" h="2486501" extrusionOk="0">
                  <a:moveTo>
                    <a:pt x="0" y="2486501"/>
                  </a:moveTo>
                  <a:lnTo>
                    <a:pt x="1437894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5" name="Google Shape;1115;p56"/>
            <p:cNvSpPr/>
            <p:nvPr/>
          </p:nvSpPr>
          <p:spPr>
            <a:xfrm>
              <a:off x="981360" y="535209"/>
              <a:ext cx="1146048" cy="804195"/>
            </a:xfrm>
            <a:custGeom>
              <a:avLst/>
              <a:gdLst/>
              <a:ahLst/>
              <a:cxnLst/>
              <a:rect l="l" t="t" r="r" b="b"/>
              <a:pathLst>
                <a:path w="1146048" h="804195" extrusionOk="0">
                  <a:moveTo>
                    <a:pt x="0" y="804196"/>
                  </a:moveTo>
                  <a:lnTo>
                    <a:pt x="1146048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6" name="Google Shape;1116;p56"/>
            <p:cNvSpPr/>
            <p:nvPr/>
          </p:nvSpPr>
          <p:spPr>
            <a:xfrm>
              <a:off x="981360" y="597217"/>
              <a:ext cx="2335625" cy="742188"/>
            </a:xfrm>
            <a:custGeom>
              <a:avLst/>
              <a:gdLst/>
              <a:ahLst/>
              <a:cxnLst/>
              <a:rect l="l" t="t" r="r" b="b"/>
              <a:pathLst>
                <a:path w="2335625" h="742188" extrusionOk="0">
                  <a:moveTo>
                    <a:pt x="2335625" y="0"/>
                  </a:moveTo>
                  <a:lnTo>
                    <a:pt x="0" y="742188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7" name="Google Shape;1117;p56"/>
            <p:cNvSpPr/>
            <p:nvPr/>
          </p:nvSpPr>
          <p:spPr>
            <a:xfrm>
              <a:off x="981360" y="1022127"/>
              <a:ext cx="3060096" cy="317277"/>
            </a:xfrm>
            <a:custGeom>
              <a:avLst/>
              <a:gdLst/>
              <a:ahLst/>
              <a:cxnLst/>
              <a:rect l="l" t="t" r="r" b="b"/>
              <a:pathLst>
                <a:path w="3060096" h="317277" extrusionOk="0">
                  <a:moveTo>
                    <a:pt x="3060097" y="0"/>
                  </a:moveTo>
                  <a:lnTo>
                    <a:pt x="0" y="317278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8" name="Google Shape;1118;p56"/>
            <p:cNvSpPr/>
            <p:nvPr/>
          </p:nvSpPr>
          <p:spPr>
            <a:xfrm>
              <a:off x="689514" y="1339405"/>
              <a:ext cx="291846" cy="1682305"/>
            </a:xfrm>
            <a:custGeom>
              <a:avLst/>
              <a:gdLst/>
              <a:ahLst/>
              <a:cxnLst/>
              <a:rect l="l" t="t" r="r" b="b"/>
              <a:pathLst>
                <a:path w="291846" h="1682305" extrusionOk="0">
                  <a:moveTo>
                    <a:pt x="0" y="1682305"/>
                  </a:moveTo>
                  <a:lnTo>
                    <a:pt x="291846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9" name="Google Shape;1119;p56"/>
            <p:cNvSpPr/>
            <p:nvPr/>
          </p:nvSpPr>
          <p:spPr>
            <a:xfrm>
              <a:off x="981360" y="1339405"/>
              <a:ext cx="49815" cy="2476881"/>
            </a:xfrm>
            <a:custGeom>
              <a:avLst/>
              <a:gdLst/>
              <a:ahLst/>
              <a:cxnLst/>
              <a:rect l="l" t="t" r="r" b="b"/>
              <a:pathLst>
                <a:path w="49815" h="2476881" extrusionOk="0">
                  <a:moveTo>
                    <a:pt x="49816" y="2476881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0" name="Google Shape;1120;p56"/>
            <p:cNvSpPr/>
            <p:nvPr/>
          </p:nvSpPr>
          <p:spPr>
            <a:xfrm>
              <a:off x="981360" y="1339405"/>
              <a:ext cx="739235" cy="3364706"/>
            </a:xfrm>
            <a:custGeom>
              <a:avLst/>
              <a:gdLst/>
              <a:ahLst/>
              <a:cxnLst/>
              <a:rect l="l" t="t" r="r" b="b"/>
              <a:pathLst>
                <a:path w="739235" h="3364706" extrusionOk="0">
                  <a:moveTo>
                    <a:pt x="739235" y="3364706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1" name="Google Shape;1121;p56"/>
            <p:cNvSpPr/>
            <p:nvPr/>
          </p:nvSpPr>
          <p:spPr>
            <a:xfrm>
              <a:off x="981360" y="1339405"/>
              <a:ext cx="1513236" cy="4075366"/>
            </a:xfrm>
            <a:custGeom>
              <a:avLst/>
              <a:gdLst/>
              <a:ahLst/>
              <a:cxnLst/>
              <a:rect l="l" t="t" r="r" b="b"/>
              <a:pathLst>
                <a:path w="1513236" h="4075366" extrusionOk="0">
                  <a:moveTo>
                    <a:pt x="1513237" y="4075366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2" name="Google Shape;1122;p56"/>
            <p:cNvSpPr/>
            <p:nvPr/>
          </p:nvSpPr>
          <p:spPr>
            <a:xfrm>
              <a:off x="652271" y="2180557"/>
              <a:ext cx="399002" cy="1682400"/>
            </a:xfrm>
            <a:custGeom>
              <a:avLst/>
              <a:gdLst/>
              <a:ahLst/>
              <a:cxnLst/>
              <a:rect l="l" t="t" r="r" b="b"/>
              <a:pathLst>
                <a:path w="399002" h="1682400" extrusionOk="0">
                  <a:moveTo>
                    <a:pt x="0" y="0"/>
                  </a:moveTo>
                  <a:lnTo>
                    <a:pt x="399002" y="1682401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3" name="Google Shape;1123;p56"/>
            <p:cNvSpPr/>
            <p:nvPr/>
          </p:nvSpPr>
          <p:spPr>
            <a:xfrm>
              <a:off x="652271" y="2180557"/>
              <a:ext cx="1068324" cy="2523553"/>
            </a:xfrm>
            <a:custGeom>
              <a:avLst/>
              <a:gdLst/>
              <a:ahLst/>
              <a:cxnLst/>
              <a:rect l="l" t="t" r="r" b="b"/>
              <a:pathLst>
                <a:path w="1068324" h="2523553" extrusionOk="0">
                  <a:moveTo>
                    <a:pt x="1068324" y="2523554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4" name="Google Shape;1124;p56"/>
            <p:cNvSpPr/>
            <p:nvPr/>
          </p:nvSpPr>
          <p:spPr>
            <a:xfrm>
              <a:off x="652271" y="2180557"/>
              <a:ext cx="1842325" cy="3234213"/>
            </a:xfrm>
            <a:custGeom>
              <a:avLst/>
              <a:gdLst/>
              <a:ahLst/>
              <a:cxnLst/>
              <a:rect l="l" t="t" r="r" b="b"/>
              <a:pathLst>
                <a:path w="1842325" h="3234213" extrusionOk="0">
                  <a:moveTo>
                    <a:pt x="1842326" y="3234214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5" name="Google Shape;1125;p56"/>
            <p:cNvSpPr/>
            <p:nvPr/>
          </p:nvSpPr>
          <p:spPr>
            <a:xfrm>
              <a:off x="652271" y="2180557"/>
              <a:ext cx="2498502" cy="3735419"/>
            </a:xfrm>
            <a:custGeom>
              <a:avLst/>
              <a:gdLst/>
              <a:ahLst/>
              <a:cxnLst/>
              <a:rect l="l" t="t" r="r" b="b"/>
              <a:pathLst>
                <a:path w="2498502" h="3735419" extrusionOk="0">
                  <a:moveTo>
                    <a:pt x="2498503" y="3735419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6" name="Google Shape;1126;p56"/>
            <p:cNvSpPr/>
            <p:nvPr/>
          </p:nvSpPr>
          <p:spPr>
            <a:xfrm>
              <a:off x="652271" y="2180557"/>
              <a:ext cx="3339655" cy="4177950"/>
            </a:xfrm>
            <a:custGeom>
              <a:avLst/>
              <a:gdLst/>
              <a:ahLst/>
              <a:cxnLst/>
              <a:rect l="l" t="t" r="r" b="b"/>
              <a:pathLst>
                <a:path w="3339655" h="4177950" extrusionOk="0">
                  <a:moveTo>
                    <a:pt x="3339656" y="4177951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7" name="Google Shape;1127;p56"/>
            <p:cNvSpPr/>
            <p:nvPr/>
          </p:nvSpPr>
          <p:spPr>
            <a:xfrm>
              <a:off x="652271" y="2180557"/>
              <a:ext cx="1469326" cy="1720119"/>
            </a:xfrm>
            <a:custGeom>
              <a:avLst/>
              <a:gdLst/>
              <a:ahLst/>
              <a:cxnLst/>
              <a:rect l="l" t="t" r="r" b="b"/>
              <a:pathLst>
                <a:path w="1469326" h="1720119" extrusionOk="0">
                  <a:moveTo>
                    <a:pt x="1469327" y="172012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8" name="Google Shape;1128;p56"/>
            <p:cNvSpPr/>
            <p:nvPr/>
          </p:nvSpPr>
          <p:spPr>
            <a:xfrm>
              <a:off x="689514" y="3021710"/>
              <a:ext cx="1031081" cy="1682400"/>
            </a:xfrm>
            <a:custGeom>
              <a:avLst/>
              <a:gdLst/>
              <a:ahLst/>
              <a:cxnLst/>
              <a:rect l="l" t="t" r="r" b="b"/>
              <a:pathLst>
                <a:path w="1031081" h="1682400" extrusionOk="0">
                  <a:moveTo>
                    <a:pt x="1031081" y="1682401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9" name="Google Shape;1129;p56"/>
            <p:cNvSpPr/>
            <p:nvPr/>
          </p:nvSpPr>
          <p:spPr>
            <a:xfrm>
              <a:off x="1720595" y="4704111"/>
              <a:ext cx="1430178" cy="1211865"/>
            </a:xfrm>
            <a:custGeom>
              <a:avLst/>
              <a:gdLst/>
              <a:ahLst/>
              <a:cxnLst/>
              <a:rect l="l" t="t" r="r" b="b"/>
              <a:pathLst>
                <a:path w="1430178" h="1211865" extrusionOk="0">
                  <a:moveTo>
                    <a:pt x="1430179" y="1211866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0" name="Google Shape;1130;p56"/>
            <p:cNvSpPr/>
            <p:nvPr/>
          </p:nvSpPr>
          <p:spPr>
            <a:xfrm>
              <a:off x="1720595" y="4704111"/>
              <a:ext cx="2271331" cy="1654397"/>
            </a:xfrm>
            <a:custGeom>
              <a:avLst/>
              <a:gdLst/>
              <a:ahLst/>
              <a:cxnLst/>
              <a:rect l="l" t="t" r="r" b="b"/>
              <a:pathLst>
                <a:path w="2271331" h="1654397" extrusionOk="0">
                  <a:moveTo>
                    <a:pt x="2271332" y="1654397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1" name="Google Shape;1131;p56"/>
            <p:cNvSpPr/>
            <p:nvPr/>
          </p:nvSpPr>
          <p:spPr>
            <a:xfrm>
              <a:off x="1720595" y="4704111"/>
              <a:ext cx="2854356" cy="1577720"/>
            </a:xfrm>
            <a:custGeom>
              <a:avLst/>
              <a:gdLst/>
              <a:ahLst/>
              <a:cxnLst/>
              <a:rect l="l" t="t" r="r" b="b"/>
              <a:pathLst>
                <a:path w="2854356" h="1577720" extrusionOk="0">
                  <a:moveTo>
                    <a:pt x="2854357" y="1577721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2" name="Google Shape;1132;p56"/>
            <p:cNvSpPr/>
            <p:nvPr/>
          </p:nvSpPr>
          <p:spPr>
            <a:xfrm>
              <a:off x="1720595" y="4704111"/>
              <a:ext cx="3392328" cy="1256347"/>
            </a:xfrm>
            <a:custGeom>
              <a:avLst/>
              <a:gdLst/>
              <a:ahLst/>
              <a:cxnLst/>
              <a:rect l="l" t="t" r="r" b="b"/>
              <a:pathLst>
                <a:path w="3392328" h="1256347" extrusionOk="0">
                  <a:moveTo>
                    <a:pt x="3392329" y="1256348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3" name="Google Shape;1133;p56"/>
            <p:cNvSpPr/>
            <p:nvPr/>
          </p:nvSpPr>
          <p:spPr>
            <a:xfrm>
              <a:off x="1504378" y="2770917"/>
              <a:ext cx="216217" cy="1933194"/>
            </a:xfrm>
            <a:custGeom>
              <a:avLst/>
              <a:gdLst/>
              <a:ahLst/>
              <a:cxnLst/>
              <a:rect l="l" t="t" r="r" b="b"/>
              <a:pathLst>
                <a:path w="216217" h="1933194" extrusionOk="0">
                  <a:moveTo>
                    <a:pt x="0" y="0"/>
                  </a:moveTo>
                  <a:lnTo>
                    <a:pt x="216218" y="1933194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4" name="Google Shape;1134;p56"/>
            <p:cNvSpPr/>
            <p:nvPr/>
          </p:nvSpPr>
          <p:spPr>
            <a:xfrm>
              <a:off x="4960524" y="2088927"/>
              <a:ext cx="843629" cy="2837402"/>
            </a:xfrm>
            <a:custGeom>
              <a:avLst/>
              <a:gdLst/>
              <a:ahLst/>
              <a:cxnLst/>
              <a:rect l="l" t="t" r="r" b="b"/>
              <a:pathLst>
                <a:path w="843629" h="2837402" extrusionOk="0">
                  <a:moveTo>
                    <a:pt x="0" y="0"/>
                  </a:moveTo>
                  <a:lnTo>
                    <a:pt x="843629" y="2837402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5" name="Google Shape;1135;p56"/>
            <p:cNvSpPr/>
            <p:nvPr/>
          </p:nvSpPr>
          <p:spPr>
            <a:xfrm>
              <a:off x="5599366" y="3197065"/>
              <a:ext cx="617029" cy="2140267"/>
            </a:xfrm>
            <a:custGeom>
              <a:avLst/>
              <a:gdLst/>
              <a:ahLst/>
              <a:cxnLst/>
              <a:rect l="l" t="t" r="r" b="b"/>
              <a:pathLst>
                <a:path w="617029" h="2140267" extrusionOk="0">
                  <a:moveTo>
                    <a:pt x="0" y="0"/>
                  </a:moveTo>
                  <a:lnTo>
                    <a:pt x="617030" y="2140268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6" name="Google Shape;1136;p56"/>
            <p:cNvSpPr/>
            <p:nvPr/>
          </p:nvSpPr>
          <p:spPr>
            <a:xfrm>
              <a:off x="5599366" y="3197065"/>
              <a:ext cx="1341691" cy="2713005"/>
            </a:xfrm>
            <a:custGeom>
              <a:avLst/>
              <a:gdLst/>
              <a:ahLst/>
              <a:cxnLst/>
              <a:rect l="l" t="t" r="r" b="b"/>
              <a:pathLst>
                <a:path w="1341691" h="2713005" extrusionOk="0">
                  <a:moveTo>
                    <a:pt x="1341691" y="2713006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7" name="Google Shape;1137;p56"/>
            <p:cNvSpPr/>
            <p:nvPr/>
          </p:nvSpPr>
          <p:spPr>
            <a:xfrm>
              <a:off x="6216395" y="5337333"/>
              <a:ext cx="1389507" cy="975074"/>
            </a:xfrm>
            <a:custGeom>
              <a:avLst/>
              <a:gdLst/>
              <a:ahLst/>
              <a:cxnLst/>
              <a:rect l="l" t="t" r="r" b="b"/>
              <a:pathLst>
                <a:path w="1389507" h="975074" extrusionOk="0">
                  <a:moveTo>
                    <a:pt x="0" y="0"/>
                  </a:moveTo>
                  <a:lnTo>
                    <a:pt x="1389507" y="975074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8" name="Google Shape;1138;p56"/>
            <p:cNvSpPr/>
            <p:nvPr/>
          </p:nvSpPr>
          <p:spPr>
            <a:xfrm>
              <a:off x="6216395" y="5337333"/>
              <a:ext cx="1728216" cy="151161"/>
            </a:xfrm>
            <a:custGeom>
              <a:avLst/>
              <a:gdLst/>
              <a:ahLst/>
              <a:cxnLst/>
              <a:rect l="l" t="t" r="r" b="b"/>
              <a:pathLst>
                <a:path w="1728216" h="151161" extrusionOk="0">
                  <a:moveTo>
                    <a:pt x="1728216" y="151161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9" name="Google Shape;1139;p56"/>
            <p:cNvSpPr/>
            <p:nvPr/>
          </p:nvSpPr>
          <p:spPr>
            <a:xfrm>
              <a:off x="6216395" y="5337333"/>
              <a:ext cx="2059686" cy="1005935"/>
            </a:xfrm>
            <a:custGeom>
              <a:avLst/>
              <a:gdLst/>
              <a:ahLst/>
              <a:cxnLst/>
              <a:rect l="l" t="t" r="r" b="b"/>
              <a:pathLst>
                <a:path w="2059686" h="1005935" extrusionOk="0">
                  <a:moveTo>
                    <a:pt x="2059686" y="1005935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0" name="Google Shape;1140;p56"/>
            <p:cNvSpPr/>
            <p:nvPr/>
          </p:nvSpPr>
          <p:spPr>
            <a:xfrm>
              <a:off x="6216395" y="5337333"/>
              <a:ext cx="1681162" cy="1049178"/>
            </a:xfrm>
            <a:custGeom>
              <a:avLst/>
              <a:gdLst/>
              <a:ahLst/>
              <a:cxnLst/>
              <a:rect l="l" t="t" r="r" b="b"/>
              <a:pathLst>
                <a:path w="1681162" h="1049178" extrusionOk="0">
                  <a:moveTo>
                    <a:pt x="1681163" y="1049179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1" name="Google Shape;1141;p56"/>
            <p:cNvSpPr/>
            <p:nvPr/>
          </p:nvSpPr>
          <p:spPr>
            <a:xfrm>
              <a:off x="5804153" y="4926329"/>
              <a:ext cx="2140458" cy="562165"/>
            </a:xfrm>
            <a:custGeom>
              <a:avLst/>
              <a:gdLst/>
              <a:ahLst/>
              <a:cxnLst/>
              <a:rect l="l" t="t" r="r" b="b"/>
              <a:pathLst>
                <a:path w="2140458" h="562165" extrusionOk="0">
                  <a:moveTo>
                    <a:pt x="0" y="0"/>
                  </a:moveTo>
                  <a:lnTo>
                    <a:pt x="2140458" y="562165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2" name="Google Shape;1142;p56"/>
            <p:cNvSpPr/>
            <p:nvPr/>
          </p:nvSpPr>
          <p:spPr>
            <a:xfrm>
              <a:off x="5280850" y="4262818"/>
              <a:ext cx="1650682" cy="569975"/>
            </a:xfrm>
            <a:custGeom>
              <a:avLst/>
              <a:gdLst/>
              <a:ahLst/>
              <a:cxnLst/>
              <a:rect l="l" t="t" r="r" b="b"/>
              <a:pathLst>
                <a:path w="1650682" h="569975" extrusionOk="0">
                  <a:moveTo>
                    <a:pt x="0" y="0"/>
                  </a:moveTo>
                  <a:lnTo>
                    <a:pt x="1650682" y="569976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3" name="Google Shape;1143;p56"/>
            <p:cNvSpPr/>
            <p:nvPr/>
          </p:nvSpPr>
          <p:spPr>
            <a:xfrm>
              <a:off x="5280850" y="4262818"/>
              <a:ext cx="2198274" cy="985932"/>
            </a:xfrm>
            <a:custGeom>
              <a:avLst/>
              <a:gdLst/>
              <a:ahLst/>
              <a:cxnLst/>
              <a:rect l="l" t="t" r="r" b="b"/>
              <a:pathLst>
                <a:path w="2198274" h="985932" extrusionOk="0">
                  <a:moveTo>
                    <a:pt x="2198275" y="985933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4" name="Google Shape;1144;p56"/>
            <p:cNvSpPr/>
            <p:nvPr/>
          </p:nvSpPr>
          <p:spPr>
            <a:xfrm>
              <a:off x="4903945" y="3669886"/>
              <a:ext cx="2027586" cy="1162907"/>
            </a:xfrm>
            <a:custGeom>
              <a:avLst/>
              <a:gdLst/>
              <a:ahLst/>
              <a:cxnLst/>
              <a:rect l="l" t="t" r="r" b="b"/>
              <a:pathLst>
                <a:path w="2027586" h="1162907" extrusionOk="0">
                  <a:moveTo>
                    <a:pt x="2027587" y="1162907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5" name="Google Shape;1145;p56"/>
            <p:cNvSpPr/>
            <p:nvPr/>
          </p:nvSpPr>
          <p:spPr>
            <a:xfrm>
              <a:off x="4600955" y="3135439"/>
              <a:ext cx="2330577" cy="1697355"/>
            </a:xfrm>
            <a:custGeom>
              <a:avLst/>
              <a:gdLst/>
              <a:ahLst/>
              <a:cxnLst/>
              <a:rect l="l" t="t" r="r" b="b"/>
              <a:pathLst>
                <a:path w="2330577" h="1697355" extrusionOk="0">
                  <a:moveTo>
                    <a:pt x="0" y="0"/>
                  </a:moveTo>
                  <a:lnTo>
                    <a:pt x="2330577" y="1697355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6" name="Google Shape;1146;p56"/>
            <p:cNvSpPr/>
            <p:nvPr/>
          </p:nvSpPr>
          <p:spPr>
            <a:xfrm>
              <a:off x="4238719" y="2529077"/>
              <a:ext cx="2692812" cy="2303716"/>
            </a:xfrm>
            <a:custGeom>
              <a:avLst/>
              <a:gdLst/>
              <a:ahLst/>
              <a:cxnLst/>
              <a:rect l="l" t="t" r="r" b="b"/>
              <a:pathLst>
                <a:path w="2692812" h="2303716" extrusionOk="0">
                  <a:moveTo>
                    <a:pt x="0" y="0"/>
                  </a:moveTo>
                  <a:lnTo>
                    <a:pt x="2692813" y="2303717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7" name="Google Shape;1147;p56"/>
            <p:cNvSpPr/>
            <p:nvPr/>
          </p:nvSpPr>
          <p:spPr>
            <a:xfrm>
              <a:off x="6931532" y="4832794"/>
              <a:ext cx="966025" cy="1553718"/>
            </a:xfrm>
            <a:custGeom>
              <a:avLst/>
              <a:gdLst/>
              <a:ahLst/>
              <a:cxnLst/>
              <a:rect l="l" t="t" r="r" b="b"/>
              <a:pathLst>
                <a:path w="966025" h="1553718" extrusionOk="0">
                  <a:moveTo>
                    <a:pt x="966026" y="1553718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8" name="Google Shape;1148;p56"/>
            <p:cNvSpPr/>
            <p:nvPr/>
          </p:nvSpPr>
          <p:spPr>
            <a:xfrm>
              <a:off x="11283124" y="2180557"/>
              <a:ext cx="252412" cy="1449419"/>
            </a:xfrm>
            <a:custGeom>
              <a:avLst/>
              <a:gdLst/>
              <a:ahLst/>
              <a:cxnLst/>
              <a:rect l="l" t="t" r="r" b="b"/>
              <a:pathLst>
                <a:path w="252412" h="1449419" extrusionOk="0">
                  <a:moveTo>
                    <a:pt x="252412" y="0"/>
                  </a:moveTo>
                  <a:lnTo>
                    <a:pt x="0" y="1449419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9" name="Google Shape;1149;p56"/>
            <p:cNvSpPr/>
            <p:nvPr/>
          </p:nvSpPr>
          <p:spPr>
            <a:xfrm>
              <a:off x="10781823" y="2180557"/>
              <a:ext cx="753713" cy="2194845"/>
            </a:xfrm>
            <a:custGeom>
              <a:avLst/>
              <a:gdLst/>
              <a:ahLst/>
              <a:cxnLst/>
              <a:rect l="l" t="t" r="r" b="b"/>
              <a:pathLst>
                <a:path w="753713" h="2194845" extrusionOk="0">
                  <a:moveTo>
                    <a:pt x="0" y="2194846"/>
                  </a:moveTo>
                  <a:lnTo>
                    <a:pt x="753713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0" name="Google Shape;1150;p56"/>
            <p:cNvSpPr/>
            <p:nvPr/>
          </p:nvSpPr>
          <p:spPr>
            <a:xfrm>
              <a:off x="10200703" y="2180557"/>
              <a:ext cx="1334833" cy="2792730"/>
            </a:xfrm>
            <a:custGeom>
              <a:avLst/>
              <a:gdLst/>
              <a:ahLst/>
              <a:cxnLst/>
              <a:rect l="l" t="t" r="r" b="b"/>
              <a:pathLst>
                <a:path w="1334833" h="2792730" extrusionOk="0">
                  <a:moveTo>
                    <a:pt x="0" y="2792730"/>
                  </a:moveTo>
                  <a:lnTo>
                    <a:pt x="1334833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1" name="Google Shape;1151;p56"/>
            <p:cNvSpPr/>
            <p:nvPr/>
          </p:nvSpPr>
          <p:spPr>
            <a:xfrm>
              <a:off x="9594532" y="2180557"/>
              <a:ext cx="1941004" cy="3303746"/>
            </a:xfrm>
            <a:custGeom>
              <a:avLst/>
              <a:gdLst/>
              <a:ahLst/>
              <a:cxnLst/>
              <a:rect l="l" t="t" r="r" b="b"/>
              <a:pathLst>
                <a:path w="1941004" h="3303746" extrusionOk="0">
                  <a:moveTo>
                    <a:pt x="0" y="3303747"/>
                  </a:moveTo>
                  <a:lnTo>
                    <a:pt x="1941004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2" name="Google Shape;1152;p56"/>
            <p:cNvSpPr/>
            <p:nvPr/>
          </p:nvSpPr>
          <p:spPr>
            <a:xfrm>
              <a:off x="8952737" y="2180557"/>
              <a:ext cx="2582798" cy="3778472"/>
            </a:xfrm>
            <a:custGeom>
              <a:avLst/>
              <a:gdLst/>
              <a:ahLst/>
              <a:cxnLst/>
              <a:rect l="l" t="t" r="r" b="b"/>
              <a:pathLst>
                <a:path w="2582798" h="3778472" extrusionOk="0">
                  <a:moveTo>
                    <a:pt x="0" y="3778472"/>
                  </a:moveTo>
                  <a:lnTo>
                    <a:pt x="2582799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3" name="Google Shape;1153;p56"/>
            <p:cNvSpPr/>
            <p:nvPr/>
          </p:nvSpPr>
          <p:spPr>
            <a:xfrm>
              <a:off x="8276081" y="2180557"/>
              <a:ext cx="3259454" cy="4162710"/>
            </a:xfrm>
            <a:custGeom>
              <a:avLst/>
              <a:gdLst/>
              <a:ahLst/>
              <a:cxnLst/>
              <a:rect l="l" t="t" r="r" b="b"/>
              <a:pathLst>
                <a:path w="3259454" h="4162710" extrusionOk="0">
                  <a:moveTo>
                    <a:pt x="0" y="4162711"/>
                  </a:moveTo>
                  <a:lnTo>
                    <a:pt x="3259455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4" name="Google Shape;1154;p56"/>
            <p:cNvSpPr/>
            <p:nvPr/>
          </p:nvSpPr>
          <p:spPr>
            <a:xfrm>
              <a:off x="10926031" y="1031080"/>
              <a:ext cx="609504" cy="1149477"/>
            </a:xfrm>
            <a:custGeom>
              <a:avLst/>
              <a:gdLst/>
              <a:ahLst/>
              <a:cxnLst/>
              <a:rect l="l" t="t" r="r" b="b"/>
              <a:pathLst>
                <a:path w="609504" h="1149477" extrusionOk="0">
                  <a:moveTo>
                    <a:pt x="0" y="0"/>
                  </a:moveTo>
                  <a:lnTo>
                    <a:pt x="609504" y="1149477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5" name="Google Shape;1155;p56"/>
            <p:cNvSpPr/>
            <p:nvPr/>
          </p:nvSpPr>
          <p:spPr>
            <a:xfrm>
              <a:off x="10211942" y="604360"/>
              <a:ext cx="1323593" cy="1576197"/>
            </a:xfrm>
            <a:custGeom>
              <a:avLst/>
              <a:gdLst/>
              <a:ahLst/>
              <a:cxnLst/>
              <a:rect l="l" t="t" r="r" b="b"/>
              <a:pathLst>
                <a:path w="1323593" h="1576197" extrusionOk="0">
                  <a:moveTo>
                    <a:pt x="0" y="0"/>
                  </a:moveTo>
                  <a:lnTo>
                    <a:pt x="1323594" y="1576197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6" name="Google Shape;1156;p56"/>
            <p:cNvSpPr/>
            <p:nvPr/>
          </p:nvSpPr>
          <p:spPr>
            <a:xfrm>
              <a:off x="9573291" y="499300"/>
              <a:ext cx="1962245" cy="1681257"/>
            </a:xfrm>
            <a:custGeom>
              <a:avLst/>
              <a:gdLst/>
              <a:ahLst/>
              <a:cxnLst/>
              <a:rect l="l" t="t" r="r" b="b"/>
              <a:pathLst>
                <a:path w="1962245" h="1681257" extrusionOk="0">
                  <a:moveTo>
                    <a:pt x="0" y="0"/>
                  </a:moveTo>
                  <a:lnTo>
                    <a:pt x="1962245" y="1681258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7" name="Google Shape;1157;p56"/>
            <p:cNvSpPr/>
            <p:nvPr/>
          </p:nvSpPr>
          <p:spPr>
            <a:xfrm>
              <a:off x="8963500" y="591406"/>
              <a:ext cx="2572035" cy="1589151"/>
            </a:xfrm>
            <a:custGeom>
              <a:avLst/>
              <a:gdLst/>
              <a:ahLst/>
              <a:cxnLst/>
              <a:rect l="l" t="t" r="r" b="b"/>
              <a:pathLst>
                <a:path w="2572035" h="1589151" extrusionOk="0">
                  <a:moveTo>
                    <a:pt x="0" y="0"/>
                  </a:moveTo>
                  <a:lnTo>
                    <a:pt x="2572035" y="1589151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8" name="Google Shape;1158;p56"/>
            <p:cNvSpPr/>
            <p:nvPr/>
          </p:nvSpPr>
          <p:spPr>
            <a:xfrm>
              <a:off x="10711433" y="2601181"/>
              <a:ext cx="70389" cy="1774221"/>
            </a:xfrm>
            <a:custGeom>
              <a:avLst/>
              <a:gdLst/>
              <a:ahLst/>
              <a:cxnLst/>
              <a:rect l="l" t="t" r="r" b="b"/>
              <a:pathLst>
                <a:path w="70389" h="1774221" extrusionOk="0">
                  <a:moveTo>
                    <a:pt x="1" y="0"/>
                  </a:moveTo>
                  <a:lnTo>
                    <a:pt x="70389" y="1774222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9" name="Google Shape;1159;p56"/>
            <p:cNvSpPr/>
            <p:nvPr/>
          </p:nvSpPr>
          <p:spPr>
            <a:xfrm>
              <a:off x="10711433" y="1031080"/>
              <a:ext cx="214598" cy="1570101"/>
            </a:xfrm>
            <a:custGeom>
              <a:avLst/>
              <a:gdLst/>
              <a:ahLst/>
              <a:cxnLst/>
              <a:rect l="l" t="t" r="r" b="b"/>
              <a:pathLst>
                <a:path w="214598" h="1570101" extrusionOk="0">
                  <a:moveTo>
                    <a:pt x="214598" y="0"/>
                  </a:moveTo>
                  <a:lnTo>
                    <a:pt x="1" y="1570101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0" name="Google Shape;1160;p56"/>
            <p:cNvSpPr/>
            <p:nvPr/>
          </p:nvSpPr>
          <p:spPr>
            <a:xfrm>
              <a:off x="10711433" y="2180557"/>
              <a:ext cx="824102" cy="420623"/>
            </a:xfrm>
            <a:custGeom>
              <a:avLst/>
              <a:gdLst/>
              <a:ahLst/>
              <a:cxnLst/>
              <a:rect l="l" t="t" r="r" b="b"/>
              <a:pathLst>
                <a:path w="824102" h="420623" extrusionOk="0">
                  <a:moveTo>
                    <a:pt x="824103" y="0"/>
                  </a:moveTo>
                  <a:lnTo>
                    <a:pt x="1" y="420624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1" name="Google Shape;1161;p56"/>
            <p:cNvSpPr/>
            <p:nvPr/>
          </p:nvSpPr>
          <p:spPr>
            <a:xfrm>
              <a:off x="10200703" y="2601181"/>
              <a:ext cx="510730" cy="2372106"/>
            </a:xfrm>
            <a:custGeom>
              <a:avLst/>
              <a:gdLst/>
              <a:ahLst/>
              <a:cxnLst/>
              <a:rect l="l" t="t" r="r" b="b"/>
              <a:pathLst>
                <a:path w="510730" h="2372106" extrusionOk="0">
                  <a:moveTo>
                    <a:pt x="0" y="2372106"/>
                  </a:moveTo>
                  <a:lnTo>
                    <a:pt x="510731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2" name="Google Shape;1162;p56"/>
            <p:cNvSpPr/>
            <p:nvPr/>
          </p:nvSpPr>
          <p:spPr>
            <a:xfrm>
              <a:off x="9594532" y="3257073"/>
              <a:ext cx="924782" cy="2227230"/>
            </a:xfrm>
            <a:custGeom>
              <a:avLst/>
              <a:gdLst/>
              <a:ahLst/>
              <a:cxnLst/>
              <a:rect l="l" t="t" r="r" b="b"/>
              <a:pathLst>
                <a:path w="924782" h="2227230" extrusionOk="0">
                  <a:moveTo>
                    <a:pt x="0" y="2227231"/>
                  </a:moveTo>
                  <a:lnTo>
                    <a:pt x="924782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3" name="Google Shape;1163;p56"/>
            <p:cNvSpPr/>
            <p:nvPr/>
          </p:nvSpPr>
          <p:spPr>
            <a:xfrm>
              <a:off x="8952737" y="3862958"/>
              <a:ext cx="1150620" cy="2096071"/>
            </a:xfrm>
            <a:custGeom>
              <a:avLst/>
              <a:gdLst/>
              <a:ahLst/>
              <a:cxnLst/>
              <a:rect l="l" t="t" r="r" b="b"/>
              <a:pathLst>
                <a:path w="1150620" h="2096071" extrusionOk="0">
                  <a:moveTo>
                    <a:pt x="0" y="2096072"/>
                  </a:moveTo>
                  <a:lnTo>
                    <a:pt x="115062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4" name="Google Shape;1164;p56"/>
            <p:cNvSpPr/>
            <p:nvPr/>
          </p:nvSpPr>
          <p:spPr>
            <a:xfrm>
              <a:off x="8972644" y="4919662"/>
              <a:ext cx="1228058" cy="53625"/>
            </a:xfrm>
            <a:custGeom>
              <a:avLst/>
              <a:gdLst/>
              <a:ahLst/>
              <a:cxnLst/>
              <a:rect l="l" t="t" r="r" b="b"/>
              <a:pathLst>
                <a:path w="1228058" h="53625" extrusionOk="0">
                  <a:moveTo>
                    <a:pt x="1228058" y="53626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5" name="Google Shape;1165;p56"/>
            <p:cNvSpPr/>
            <p:nvPr/>
          </p:nvSpPr>
          <p:spPr>
            <a:xfrm>
              <a:off x="8972644" y="4375403"/>
              <a:ext cx="1809178" cy="544258"/>
            </a:xfrm>
            <a:custGeom>
              <a:avLst/>
              <a:gdLst/>
              <a:ahLst/>
              <a:cxnLst/>
              <a:rect l="l" t="t" r="r" b="b"/>
              <a:pathLst>
                <a:path w="1809178" h="544258" extrusionOk="0">
                  <a:moveTo>
                    <a:pt x="1809178" y="0"/>
                  </a:moveTo>
                  <a:lnTo>
                    <a:pt x="0" y="544259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6" name="Google Shape;1166;p56"/>
            <p:cNvSpPr/>
            <p:nvPr/>
          </p:nvSpPr>
          <p:spPr>
            <a:xfrm>
              <a:off x="8391524" y="4375403"/>
              <a:ext cx="2390298" cy="967740"/>
            </a:xfrm>
            <a:custGeom>
              <a:avLst/>
              <a:gdLst/>
              <a:ahLst/>
              <a:cxnLst/>
              <a:rect l="l" t="t" r="r" b="b"/>
              <a:pathLst>
                <a:path w="2390298" h="967740" extrusionOk="0">
                  <a:moveTo>
                    <a:pt x="0" y="967740"/>
                  </a:moveTo>
                  <a:lnTo>
                    <a:pt x="2390298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7" name="Google Shape;1167;p56"/>
            <p:cNvSpPr/>
            <p:nvPr/>
          </p:nvSpPr>
          <p:spPr>
            <a:xfrm>
              <a:off x="8146255" y="4375403"/>
              <a:ext cx="2635567" cy="1093755"/>
            </a:xfrm>
            <a:custGeom>
              <a:avLst/>
              <a:gdLst/>
              <a:ahLst/>
              <a:cxnLst/>
              <a:rect l="l" t="t" r="r" b="b"/>
              <a:pathLst>
                <a:path w="2635567" h="1093755" extrusionOk="0">
                  <a:moveTo>
                    <a:pt x="0" y="1093756"/>
                  </a:moveTo>
                  <a:lnTo>
                    <a:pt x="2635567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8" name="Google Shape;1168;p56"/>
            <p:cNvSpPr/>
            <p:nvPr/>
          </p:nvSpPr>
          <p:spPr>
            <a:xfrm>
              <a:off x="7605902" y="4375403"/>
              <a:ext cx="3175920" cy="1937004"/>
            </a:xfrm>
            <a:custGeom>
              <a:avLst/>
              <a:gdLst/>
              <a:ahLst/>
              <a:cxnLst/>
              <a:rect l="l" t="t" r="r" b="b"/>
              <a:pathLst>
                <a:path w="3175920" h="1937004" extrusionOk="0">
                  <a:moveTo>
                    <a:pt x="0" y="1937004"/>
                  </a:moveTo>
                  <a:lnTo>
                    <a:pt x="317592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9" name="Google Shape;1169;p56"/>
            <p:cNvSpPr/>
            <p:nvPr/>
          </p:nvSpPr>
          <p:spPr>
            <a:xfrm>
              <a:off x="7897558" y="4375403"/>
              <a:ext cx="2884265" cy="2011108"/>
            </a:xfrm>
            <a:custGeom>
              <a:avLst/>
              <a:gdLst/>
              <a:ahLst/>
              <a:cxnLst/>
              <a:rect l="l" t="t" r="r" b="b"/>
              <a:pathLst>
                <a:path w="2884265" h="2011108" extrusionOk="0">
                  <a:moveTo>
                    <a:pt x="0" y="2011109"/>
                  </a:moveTo>
                  <a:lnTo>
                    <a:pt x="2884265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0" name="Google Shape;1170;p56"/>
            <p:cNvSpPr/>
            <p:nvPr/>
          </p:nvSpPr>
          <p:spPr>
            <a:xfrm>
              <a:off x="8276081" y="4375403"/>
              <a:ext cx="2505741" cy="1967865"/>
            </a:xfrm>
            <a:custGeom>
              <a:avLst/>
              <a:gdLst/>
              <a:ahLst/>
              <a:cxnLst/>
              <a:rect l="l" t="t" r="r" b="b"/>
              <a:pathLst>
                <a:path w="2505741" h="1967865" extrusionOk="0">
                  <a:moveTo>
                    <a:pt x="0" y="1967865"/>
                  </a:moveTo>
                  <a:lnTo>
                    <a:pt x="2505741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1" name="Google Shape;1171;p56"/>
            <p:cNvSpPr/>
            <p:nvPr/>
          </p:nvSpPr>
          <p:spPr>
            <a:xfrm>
              <a:off x="10781823" y="1553717"/>
              <a:ext cx="543591" cy="2821686"/>
            </a:xfrm>
            <a:custGeom>
              <a:avLst/>
              <a:gdLst/>
              <a:ahLst/>
              <a:cxnLst/>
              <a:rect l="l" t="t" r="r" b="b"/>
              <a:pathLst>
                <a:path w="543591" h="2821686" extrusionOk="0">
                  <a:moveTo>
                    <a:pt x="543592" y="0"/>
                  </a:moveTo>
                  <a:lnTo>
                    <a:pt x="0" y="2821686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2" name="Google Shape;1172;p56"/>
            <p:cNvSpPr/>
            <p:nvPr/>
          </p:nvSpPr>
          <p:spPr>
            <a:xfrm>
              <a:off x="10781823" y="2180557"/>
              <a:ext cx="753713" cy="2194845"/>
            </a:xfrm>
            <a:custGeom>
              <a:avLst/>
              <a:gdLst/>
              <a:ahLst/>
              <a:cxnLst/>
              <a:rect l="l" t="t" r="r" b="b"/>
              <a:pathLst>
                <a:path w="753713" h="2194845" extrusionOk="0">
                  <a:moveTo>
                    <a:pt x="753713" y="0"/>
                  </a:moveTo>
                  <a:lnTo>
                    <a:pt x="0" y="2194846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3" name="Google Shape;1173;p56"/>
            <p:cNvSpPr/>
            <p:nvPr/>
          </p:nvSpPr>
          <p:spPr>
            <a:xfrm>
              <a:off x="10781823" y="1031080"/>
              <a:ext cx="144208" cy="3344322"/>
            </a:xfrm>
            <a:custGeom>
              <a:avLst/>
              <a:gdLst/>
              <a:ahLst/>
              <a:cxnLst/>
              <a:rect l="l" t="t" r="r" b="b"/>
              <a:pathLst>
                <a:path w="144208" h="3344322" extrusionOk="0">
                  <a:moveTo>
                    <a:pt x="144208" y="0"/>
                  </a:moveTo>
                  <a:lnTo>
                    <a:pt x="0" y="3344323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4" name="Google Shape;1174;p56"/>
            <p:cNvSpPr/>
            <p:nvPr/>
          </p:nvSpPr>
          <p:spPr>
            <a:xfrm>
              <a:off x="8058244" y="872108"/>
              <a:ext cx="310419" cy="1331023"/>
            </a:xfrm>
            <a:custGeom>
              <a:avLst/>
              <a:gdLst/>
              <a:ahLst/>
              <a:cxnLst/>
              <a:rect l="l" t="t" r="r" b="b"/>
              <a:pathLst>
                <a:path w="310419" h="1331023" extrusionOk="0">
                  <a:moveTo>
                    <a:pt x="310420" y="0"/>
                  </a:moveTo>
                  <a:lnTo>
                    <a:pt x="0" y="1331024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5" name="Google Shape;1175;p56"/>
            <p:cNvSpPr/>
            <p:nvPr/>
          </p:nvSpPr>
          <p:spPr>
            <a:xfrm>
              <a:off x="8368664" y="872108"/>
              <a:ext cx="234124" cy="878967"/>
            </a:xfrm>
            <a:custGeom>
              <a:avLst/>
              <a:gdLst/>
              <a:ahLst/>
              <a:cxnLst/>
              <a:rect l="l" t="t" r="r" b="b"/>
              <a:pathLst>
                <a:path w="234124" h="878967" extrusionOk="0">
                  <a:moveTo>
                    <a:pt x="234124" y="878967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6" name="Google Shape;1176;p56"/>
            <p:cNvSpPr/>
            <p:nvPr/>
          </p:nvSpPr>
          <p:spPr>
            <a:xfrm>
              <a:off x="8368664" y="872108"/>
              <a:ext cx="1117949" cy="478440"/>
            </a:xfrm>
            <a:custGeom>
              <a:avLst/>
              <a:gdLst/>
              <a:ahLst/>
              <a:cxnLst/>
              <a:rect l="l" t="t" r="r" b="b"/>
              <a:pathLst>
                <a:path w="1117949" h="478440" extrusionOk="0">
                  <a:moveTo>
                    <a:pt x="1117949" y="478441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7" name="Google Shape;1177;p56"/>
            <p:cNvSpPr/>
            <p:nvPr/>
          </p:nvSpPr>
          <p:spPr>
            <a:xfrm>
              <a:off x="8368664" y="872108"/>
              <a:ext cx="1511712" cy="515778"/>
            </a:xfrm>
            <a:custGeom>
              <a:avLst/>
              <a:gdLst/>
              <a:ahLst/>
              <a:cxnLst/>
              <a:rect l="l" t="t" r="r" b="b"/>
              <a:pathLst>
                <a:path w="1511712" h="515778" extrusionOk="0">
                  <a:moveTo>
                    <a:pt x="1511713" y="515779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8" name="Google Shape;1178;p56"/>
            <p:cNvSpPr/>
            <p:nvPr/>
          </p:nvSpPr>
          <p:spPr>
            <a:xfrm>
              <a:off x="8368664" y="872108"/>
              <a:ext cx="2956750" cy="681609"/>
            </a:xfrm>
            <a:custGeom>
              <a:avLst/>
              <a:gdLst/>
              <a:ahLst/>
              <a:cxnLst/>
              <a:rect l="l" t="t" r="r" b="b"/>
              <a:pathLst>
                <a:path w="2956750" h="681609" extrusionOk="0">
                  <a:moveTo>
                    <a:pt x="2956751" y="681609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9" name="Google Shape;1179;p56"/>
            <p:cNvSpPr/>
            <p:nvPr/>
          </p:nvSpPr>
          <p:spPr>
            <a:xfrm>
              <a:off x="8368664" y="872108"/>
              <a:ext cx="2557367" cy="158972"/>
            </a:xfrm>
            <a:custGeom>
              <a:avLst/>
              <a:gdLst/>
              <a:ahLst/>
              <a:cxnLst/>
              <a:rect l="l" t="t" r="r" b="b"/>
              <a:pathLst>
                <a:path w="2557367" h="158972" extrusionOk="0">
                  <a:moveTo>
                    <a:pt x="2557367" y="158972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0" name="Google Shape;1180;p56"/>
            <p:cNvSpPr/>
            <p:nvPr/>
          </p:nvSpPr>
          <p:spPr>
            <a:xfrm>
              <a:off x="8368664" y="604360"/>
              <a:ext cx="1843277" cy="267747"/>
            </a:xfrm>
            <a:custGeom>
              <a:avLst/>
              <a:gdLst/>
              <a:ahLst/>
              <a:cxnLst/>
              <a:rect l="l" t="t" r="r" b="b"/>
              <a:pathLst>
                <a:path w="1843277" h="267747" extrusionOk="0">
                  <a:moveTo>
                    <a:pt x="1843278" y="0"/>
                  </a:moveTo>
                  <a:lnTo>
                    <a:pt x="0" y="267748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1" name="Google Shape;1181;p56"/>
            <p:cNvSpPr/>
            <p:nvPr/>
          </p:nvSpPr>
          <p:spPr>
            <a:xfrm>
              <a:off x="8368664" y="499300"/>
              <a:ext cx="1204626" cy="372808"/>
            </a:xfrm>
            <a:custGeom>
              <a:avLst/>
              <a:gdLst/>
              <a:ahLst/>
              <a:cxnLst/>
              <a:rect l="l" t="t" r="r" b="b"/>
              <a:pathLst>
                <a:path w="1204626" h="372808" extrusionOk="0">
                  <a:moveTo>
                    <a:pt x="1204627" y="0"/>
                  </a:moveTo>
                  <a:lnTo>
                    <a:pt x="0" y="372809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2" name="Google Shape;1182;p56"/>
            <p:cNvSpPr/>
            <p:nvPr/>
          </p:nvSpPr>
          <p:spPr>
            <a:xfrm>
              <a:off x="7780686" y="1329022"/>
              <a:ext cx="822102" cy="422052"/>
            </a:xfrm>
            <a:custGeom>
              <a:avLst/>
              <a:gdLst/>
              <a:ahLst/>
              <a:cxnLst/>
              <a:rect l="l" t="t" r="r" b="b"/>
              <a:pathLst>
                <a:path w="822102" h="422052" extrusionOk="0">
                  <a:moveTo>
                    <a:pt x="0" y="0"/>
                  </a:moveTo>
                  <a:lnTo>
                    <a:pt x="822103" y="422053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3" name="Google Shape;1183;p56"/>
            <p:cNvSpPr/>
            <p:nvPr/>
          </p:nvSpPr>
          <p:spPr>
            <a:xfrm>
              <a:off x="7780686" y="1329022"/>
              <a:ext cx="1285208" cy="127539"/>
            </a:xfrm>
            <a:custGeom>
              <a:avLst/>
              <a:gdLst/>
              <a:ahLst/>
              <a:cxnLst/>
              <a:rect l="l" t="t" r="r" b="b"/>
              <a:pathLst>
                <a:path w="1285208" h="127539" extrusionOk="0">
                  <a:moveTo>
                    <a:pt x="1285208" y="12754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4" name="Google Shape;1184;p56"/>
            <p:cNvSpPr/>
            <p:nvPr/>
          </p:nvSpPr>
          <p:spPr>
            <a:xfrm>
              <a:off x="7780686" y="1329022"/>
              <a:ext cx="1705927" cy="21526"/>
            </a:xfrm>
            <a:custGeom>
              <a:avLst/>
              <a:gdLst/>
              <a:ahLst/>
              <a:cxnLst/>
              <a:rect l="l" t="t" r="r" b="b"/>
              <a:pathLst>
                <a:path w="1705927" h="21526" extrusionOk="0">
                  <a:moveTo>
                    <a:pt x="1705927" y="21527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5" name="Google Shape;1185;p56"/>
            <p:cNvSpPr/>
            <p:nvPr/>
          </p:nvSpPr>
          <p:spPr>
            <a:xfrm>
              <a:off x="7780686" y="604360"/>
              <a:ext cx="2431256" cy="724662"/>
            </a:xfrm>
            <a:custGeom>
              <a:avLst/>
              <a:gdLst/>
              <a:ahLst/>
              <a:cxnLst/>
              <a:rect l="l" t="t" r="r" b="b"/>
              <a:pathLst>
                <a:path w="2431256" h="724662" extrusionOk="0">
                  <a:moveTo>
                    <a:pt x="2431256" y="0"/>
                  </a:moveTo>
                  <a:lnTo>
                    <a:pt x="0" y="724662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6" name="Google Shape;1186;p56"/>
            <p:cNvSpPr/>
            <p:nvPr/>
          </p:nvSpPr>
          <p:spPr>
            <a:xfrm>
              <a:off x="7780686" y="499300"/>
              <a:ext cx="1792605" cy="829722"/>
            </a:xfrm>
            <a:custGeom>
              <a:avLst/>
              <a:gdLst/>
              <a:ahLst/>
              <a:cxnLst/>
              <a:rect l="l" t="t" r="r" b="b"/>
              <a:pathLst>
                <a:path w="1792605" h="829722" extrusionOk="0">
                  <a:moveTo>
                    <a:pt x="1792605" y="0"/>
                  </a:moveTo>
                  <a:lnTo>
                    <a:pt x="0" y="829723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7" name="Google Shape;1187;p56"/>
            <p:cNvSpPr/>
            <p:nvPr/>
          </p:nvSpPr>
          <p:spPr>
            <a:xfrm>
              <a:off x="8058244" y="499300"/>
              <a:ext cx="1515046" cy="1703832"/>
            </a:xfrm>
            <a:custGeom>
              <a:avLst/>
              <a:gdLst/>
              <a:ahLst/>
              <a:cxnLst/>
              <a:rect l="l" t="t" r="r" b="b"/>
              <a:pathLst>
                <a:path w="1515046" h="1703832" extrusionOk="0">
                  <a:moveTo>
                    <a:pt x="0" y="1703832"/>
                  </a:moveTo>
                  <a:lnTo>
                    <a:pt x="1515047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8" name="Google Shape;1188;p56"/>
            <p:cNvSpPr/>
            <p:nvPr/>
          </p:nvSpPr>
          <p:spPr>
            <a:xfrm>
              <a:off x="7958422" y="604360"/>
              <a:ext cx="2253519" cy="1132236"/>
            </a:xfrm>
            <a:custGeom>
              <a:avLst/>
              <a:gdLst/>
              <a:ahLst/>
              <a:cxnLst/>
              <a:rect l="l" t="t" r="r" b="b"/>
              <a:pathLst>
                <a:path w="2253519" h="1132236" extrusionOk="0">
                  <a:moveTo>
                    <a:pt x="2253520" y="0"/>
                  </a:moveTo>
                  <a:lnTo>
                    <a:pt x="0" y="1132237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9" name="Google Shape;1189;p56"/>
            <p:cNvSpPr/>
            <p:nvPr/>
          </p:nvSpPr>
          <p:spPr>
            <a:xfrm>
              <a:off x="10323099" y="1031080"/>
              <a:ext cx="602932" cy="596931"/>
            </a:xfrm>
            <a:custGeom>
              <a:avLst/>
              <a:gdLst/>
              <a:ahLst/>
              <a:cxnLst/>
              <a:rect l="l" t="t" r="r" b="b"/>
              <a:pathLst>
                <a:path w="602932" h="596931" extrusionOk="0">
                  <a:moveTo>
                    <a:pt x="0" y="596932"/>
                  </a:moveTo>
                  <a:lnTo>
                    <a:pt x="602932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0" name="Google Shape;1190;p56"/>
            <p:cNvSpPr/>
            <p:nvPr/>
          </p:nvSpPr>
          <p:spPr>
            <a:xfrm>
              <a:off x="10781823" y="2844736"/>
              <a:ext cx="757047" cy="1530667"/>
            </a:xfrm>
            <a:custGeom>
              <a:avLst/>
              <a:gdLst/>
              <a:ahLst/>
              <a:cxnLst/>
              <a:rect l="l" t="t" r="r" b="b"/>
              <a:pathLst>
                <a:path w="757047" h="1530667" extrusionOk="0">
                  <a:moveTo>
                    <a:pt x="0" y="1530667"/>
                  </a:moveTo>
                  <a:lnTo>
                    <a:pt x="757048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1" name="Google Shape;1191;p56"/>
            <p:cNvSpPr/>
            <p:nvPr/>
          </p:nvSpPr>
          <p:spPr>
            <a:xfrm>
              <a:off x="11325415" y="1553717"/>
              <a:ext cx="213455" cy="1291018"/>
            </a:xfrm>
            <a:custGeom>
              <a:avLst/>
              <a:gdLst/>
              <a:ahLst/>
              <a:cxnLst/>
              <a:rect l="l" t="t" r="r" b="b"/>
              <a:pathLst>
                <a:path w="213455" h="1291018" extrusionOk="0">
                  <a:moveTo>
                    <a:pt x="0" y="0"/>
                  </a:moveTo>
                  <a:lnTo>
                    <a:pt x="213456" y="1291019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2" name="Google Shape;1192;p56"/>
            <p:cNvSpPr/>
            <p:nvPr/>
          </p:nvSpPr>
          <p:spPr>
            <a:xfrm>
              <a:off x="10211942" y="604360"/>
              <a:ext cx="1113472" cy="949356"/>
            </a:xfrm>
            <a:custGeom>
              <a:avLst/>
              <a:gdLst/>
              <a:ahLst/>
              <a:cxnLst/>
              <a:rect l="l" t="t" r="r" b="b"/>
              <a:pathLst>
                <a:path w="1113472" h="949356" extrusionOk="0">
                  <a:moveTo>
                    <a:pt x="0" y="0"/>
                  </a:moveTo>
                  <a:lnTo>
                    <a:pt x="1113473" y="949357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3" name="Google Shape;1193;p56"/>
            <p:cNvSpPr/>
            <p:nvPr/>
          </p:nvSpPr>
          <p:spPr>
            <a:xfrm>
              <a:off x="8963500" y="591406"/>
              <a:ext cx="1248441" cy="12953"/>
            </a:xfrm>
            <a:custGeom>
              <a:avLst/>
              <a:gdLst/>
              <a:ahLst/>
              <a:cxnLst/>
              <a:rect l="l" t="t" r="r" b="b"/>
              <a:pathLst>
                <a:path w="1248441" h="12953" extrusionOk="0">
                  <a:moveTo>
                    <a:pt x="0" y="0"/>
                  </a:moveTo>
                  <a:lnTo>
                    <a:pt x="1248442" y="12954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4" name="Google Shape;1194;p56"/>
            <p:cNvSpPr/>
            <p:nvPr/>
          </p:nvSpPr>
          <p:spPr>
            <a:xfrm>
              <a:off x="10323099" y="1628012"/>
              <a:ext cx="1215771" cy="1216723"/>
            </a:xfrm>
            <a:custGeom>
              <a:avLst/>
              <a:gdLst/>
              <a:ahLst/>
              <a:cxnLst/>
              <a:rect l="l" t="t" r="r" b="b"/>
              <a:pathLst>
                <a:path w="1215771" h="1216723" extrusionOk="0">
                  <a:moveTo>
                    <a:pt x="0" y="0"/>
                  </a:moveTo>
                  <a:lnTo>
                    <a:pt x="1215772" y="1216724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5" name="Google Shape;1195;p56"/>
            <p:cNvSpPr/>
            <p:nvPr/>
          </p:nvSpPr>
          <p:spPr>
            <a:xfrm>
              <a:off x="8276081" y="3862958"/>
              <a:ext cx="1827276" cy="2480310"/>
            </a:xfrm>
            <a:custGeom>
              <a:avLst/>
              <a:gdLst/>
              <a:ahLst/>
              <a:cxnLst/>
              <a:rect l="l" t="t" r="r" b="b"/>
              <a:pathLst>
                <a:path w="1827276" h="2480310" extrusionOk="0">
                  <a:moveTo>
                    <a:pt x="1827276" y="0"/>
                  </a:moveTo>
                  <a:lnTo>
                    <a:pt x="0" y="248031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6" name="Google Shape;1196;p56"/>
            <p:cNvSpPr/>
            <p:nvPr/>
          </p:nvSpPr>
          <p:spPr>
            <a:xfrm>
              <a:off x="7897558" y="4919662"/>
              <a:ext cx="1075086" cy="1466850"/>
            </a:xfrm>
            <a:custGeom>
              <a:avLst/>
              <a:gdLst/>
              <a:ahLst/>
              <a:cxnLst/>
              <a:rect l="l" t="t" r="r" b="b"/>
              <a:pathLst>
                <a:path w="1075086" h="1466850" extrusionOk="0">
                  <a:moveTo>
                    <a:pt x="1075087" y="0"/>
                  </a:moveTo>
                  <a:lnTo>
                    <a:pt x="0" y="146685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7" name="Google Shape;1197;p56"/>
            <p:cNvSpPr/>
            <p:nvPr/>
          </p:nvSpPr>
          <p:spPr>
            <a:xfrm>
              <a:off x="6941057" y="5469159"/>
              <a:ext cx="1205198" cy="440912"/>
            </a:xfrm>
            <a:custGeom>
              <a:avLst/>
              <a:gdLst/>
              <a:ahLst/>
              <a:cxnLst/>
              <a:rect l="l" t="t" r="r" b="b"/>
              <a:pathLst>
                <a:path w="1205198" h="440912" extrusionOk="0">
                  <a:moveTo>
                    <a:pt x="1205198" y="0"/>
                  </a:moveTo>
                  <a:lnTo>
                    <a:pt x="0" y="440912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8" name="Google Shape;1198;p56"/>
            <p:cNvSpPr/>
            <p:nvPr/>
          </p:nvSpPr>
          <p:spPr>
            <a:xfrm>
              <a:off x="3150774" y="5915977"/>
              <a:ext cx="1424177" cy="365855"/>
            </a:xfrm>
            <a:custGeom>
              <a:avLst/>
              <a:gdLst/>
              <a:ahLst/>
              <a:cxnLst/>
              <a:rect l="l" t="t" r="r" b="b"/>
              <a:pathLst>
                <a:path w="1424177" h="365855" extrusionOk="0">
                  <a:moveTo>
                    <a:pt x="1424178" y="365855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9" name="Google Shape;1199;p56"/>
            <p:cNvSpPr/>
            <p:nvPr/>
          </p:nvSpPr>
          <p:spPr>
            <a:xfrm>
              <a:off x="2494597" y="5414771"/>
              <a:ext cx="2618327" cy="545687"/>
            </a:xfrm>
            <a:custGeom>
              <a:avLst/>
              <a:gdLst/>
              <a:ahLst/>
              <a:cxnLst/>
              <a:rect l="l" t="t" r="r" b="b"/>
              <a:pathLst>
                <a:path w="2618327" h="545687" extrusionOk="0">
                  <a:moveTo>
                    <a:pt x="2618327" y="545687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0" name="Google Shape;1200;p56"/>
            <p:cNvSpPr/>
            <p:nvPr/>
          </p:nvSpPr>
          <p:spPr>
            <a:xfrm>
              <a:off x="4857178" y="660367"/>
              <a:ext cx="130873" cy="899541"/>
            </a:xfrm>
            <a:custGeom>
              <a:avLst/>
              <a:gdLst/>
              <a:ahLst/>
              <a:cxnLst/>
              <a:rect l="l" t="t" r="r" b="b"/>
              <a:pathLst>
                <a:path w="130873" h="899541" extrusionOk="0">
                  <a:moveTo>
                    <a:pt x="130873" y="899541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1" name="Google Shape;1201;p56"/>
            <p:cNvSpPr/>
            <p:nvPr/>
          </p:nvSpPr>
          <p:spPr>
            <a:xfrm>
              <a:off x="4988051" y="522541"/>
              <a:ext cx="334613" cy="1037367"/>
            </a:xfrm>
            <a:custGeom>
              <a:avLst/>
              <a:gdLst/>
              <a:ahLst/>
              <a:cxnLst/>
              <a:rect l="l" t="t" r="r" b="b"/>
              <a:pathLst>
                <a:path w="334613" h="1037367" extrusionOk="0">
                  <a:moveTo>
                    <a:pt x="334613" y="0"/>
                  </a:moveTo>
                  <a:lnTo>
                    <a:pt x="0" y="1037368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2" name="Google Shape;1202;p56"/>
            <p:cNvSpPr/>
            <p:nvPr/>
          </p:nvSpPr>
          <p:spPr>
            <a:xfrm>
              <a:off x="4988051" y="492632"/>
              <a:ext cx="923258" cy="1067276"/>
            </a:xfrm>
            <a:custGeom>
              <a:avLst/>
              <a:gdLst/>
              <a:ahLst/>
              <a:cxnLst/>
              <a:rect l="l" t="t" r="r" b="b"/>
              <a:pathLst>
                <a:path w="923258" h="1067276" extrusionOk="0">
                  <a:moveTo>
                    <a:pt x="923258" y="0"/>
                  </a:moveTo>
                  <a:lnTo>
                    <a:pt x="0" y="1067276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3" name="Google Shape;1203;p56"/>
            <p:cNvSpPr/>
            <p:nvPr/>
          </p:nvSpPr>
          <p:spPr>
            <a:xfrm>
              <a:off x="4988051" y="607885"/>
              <a:ext cx="1432750" cy="952023"/>
            </a:xfrm>
            <a:custGeom>
              <a:avLst/>
              <a:gdLst/>
              <a:ahLst/>
              <a:cxnLst/>
              <a:rect l="l" t="t" r="r" b="b"/>
              <a:pathLst>
                <a:path w="1432750" h="952023" extrusionOk="0">
                  <a:moveTo>
                    <a:pt x="1432750" y="0"/>
                  </a:moveTo>
                  <a:lnTo>
                    <a:pt x="0" y="952024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4" name="Google Shape;1204;p56"/>
            <p:cNvSpPr/>
            <p:nvPr/>
          </p:nvSpPr>
          <p:spPr>
            <a:xfrm>
              <a:off x="4421028" y="911542"/>
              <a:ext cx="1006221" cy="453866"/>
            </a:xfrm>
            <a:custGeom>
              <a:avLst/>
              <a:gdLst/>
              <a:ahLst/>
              <a:cxnLst/>
              <a:rect l="l" t="t" r="r" b="b"/>
              <a:pathLst>
                <a:path w="1006221" h="453866" extrusionOk="0">
                  <a:moveTo>
                    <a:pt x="0" y="0"/>
                  </a:moveTo>
                  <a:lnTo>
                    <a:pt x="1006221" y="453866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5" name="Google Shape;1205;p56"/>
            <p:cNvSpPr/>
            <p:nvPr/>
          </p:nvSpPr>
          <p:spPr>
            <a:xfrm>
              <a:off x="4421028" y="911542"/>
              <a:ext cx="1551717" cy="445960"/>
            </a:xfrm>
            <a:custGeom>
              <a:avLst/>
              <a:gdLst/>
              <a:ahLst/>
              <a:cxnLst/>
              <a:rect l="l" t="t" r="r" b="b"/>
              <a:pathLst>
                <a:path w="1551717" h="445960" extrusionOk="0">
                  <a:moveTo>
                    <a:pt x="1551718" y="44596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6" name="Google Shape;1206;p56"/>
            <p:cNvSpPr/>
            <p:nvPr/>
          </p:nvSpPr>
          <p:spPr>
            <a:xfrm>
              <a:off x="4421028" y="911542"/>
              <a:ext cx="2998374" cy="504348"/>
            </a:xfrm>
            <a:custGeom>
              <a:avLst/>
              <a:gdLst/>
              <a:ahLst/>
              <a:cxnLst/>
              <a:rect l="l" t="t" r="r" b="b"/>
              <a:pathLst>
                <a:path w="2998374" h="504348" extrusionOk="0">
                  <a:moveTo>
                    <a:pt x="2998375" y="504349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7" name="Google Shape;1207;p56"/>
            <p:cNvSpPr/>
            <p:nvPr/>
          </p:nvSpPr>
          <p:spPr>
            <a:xfrm>
              <a:off x="4421028" y="911542"/>
              <a:ext cx="2570416" cy="20097"/>
            </a:xfrm>
            <a:custGeom>
              <a:avLst/>
              <a:gdLst/>
              <a:ahLst/>
              <a:cxnLst/>
              <a:rect l="l" t="t" r="r" b="b"/>
              <a:pathLst>
                <a:path w="2570416" h="20097" extrusionOk="0">
                  <a:moveTo>
                    <a:pt x="2570417" y="20098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8" name="Google Shape;1208;p56"/>
            <p:cNvSpPr/>
            <p:nvPr/>
          </p:nvSpPr>
          <p:spPr>
            <a:xfrm>
              <a:off x="4421028" y="607885"/>
              <a:ext cx="1999773" cy="303657"/>
            </a:xfrm>
            <a:custGeom>
              <a:avLst/>
              <a:gdLst/>
              <a:ahLst/>
              <a:cxnLst/>
              <a:rect l="l" t="t" r="r" b="b"/>
              <a:pathLst>
                <a:path w="1999773" h="303657" extrusionOk="0">
                  <a:moveTo>
                    <a:pt x="1999774" y="0"/>
                  </a:moveTo>
                  <a:lnTo>
                    <a:pt x="0" y="303657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9" name="Google Shape;1209;p56"/>
            <p:cNvSpPr/>
            <p:nvPr/>
          </p:nvSpPr>
          <p:spPr>
            <a:xfrm>
              <a:off x="4421028" y="492632"/>
              <a:ext cx="1490281" cy="418909"/>
            </a:xfrm>
            <a:custGeom>
              <a:avLst/>
              <a:gdLst/>
              <a:ahLst/>
              <a:cxnLst/>
              <a:rect l="l" t="t" r="r" b="b"/>
              <a:pathLst>
                <a:path w="1490281" h="418909" extrusionOk="0">
                  <a:moveTo>
                    <a:pt x="1490281" y="0"/>
                  </a:moveTo>
                  <a:lnTo>
                    <a:pt x="0" y="41891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0" name="Google Shape;1210;p56"/>
            <p:cNvSpPr/>
            <p:nvPr/>
          </p:nvSpPr>
          <p:spPr>
            <a:xfrm>
              <a:off x="4421028" y="522541"/>
              <a:ext cx="901636" cy="389001"/>
            </a:xfrm>
            <a:custGeom>
              <a:avLst/>
              <a:gdLst/>
              <a:ahLst/>
              <a:cxnLst/>
              <a:rect l="l" t="t" r="r" b="b"/>
              <a:pathLst>
                <a:path w="901636" h="389001" extrusionOk="0">
                  <a:moveTo>
                    <a:pt x="901637" y="0"/>
                  </a:moveTo>
                  <a:lnTo>
                    <a:pt x="0" y="389001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1" name="Google Shape;1211;p56"/>
            <p:cNvSpPr/>
            <p:nvPr/>
          </p:nvSpPr>
          <p:spPr>
            <a:xfrm>
              <a:off x="4857178" y="660367"/>
              <a:ext cx="570071" cy="705040"/>
            </a:xfrm>
            <a:custGeom>
              <a:avLst/>
              <a:gdLst/>
              <a:ahLst/>
              <a:cxnLst/>
              <a:rect l="l" t="t" r="r" b="b"/>
              <a:pathLst>
                <a:path w="570071" h="705040" extrusionOk="0">
                  <a:moveTo>
                    <a:pt x="570071" y="705041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2" name="Google Shape;1212;p56"/>
            <p:cNvSpPr/>
            <p:nvPr/>
          </p:nvSpPr>
          <p:spPr>
            <a:xfrm>
              <a:off x="4857178" y="660367"/>
              <a:ext cx="1115567" cy="697134"/>
            </a:xfrm>
            <a:custGeom>
              <a:avLst/>
              <a:gdLst/>
              <a:ahLst/>
              <a:cxnLst/>
              <a:rect l="l" t="t" r="r" b="b"/>
              <a:pathLst>
                <a:path w="1115567" h="697134" extrusionOk="0">
                  <a:moveTo>
                    <a:pt x="1115568" y="697135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3" name="Google Shape;1213;p56"/>
            <p:cNvSpPr/>
            <p:nvPr/>
          </p:nvSpPr>
          <p:spPr>
            <a:xfrm>
              <a:off x="4857178" y="660367"/>
              <a:ext cx="1561147" cy="899541"/>
            </a:xfrm>
            <a:custGeom>
              <a:avLst/>
              <a:gdLst/>
              <a:ahLst/>
              <a:cxnLst/>
              <a:rect l="l" t="t" r="r" b="b"/>
              <a:pathLst>
                <a:path w="1561147" h="899541" extrusionOk="0">
                  <a:moveTo>
                    <a:pt x="1561148" y="899541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4" name="Google Shape;1214;p56"/>
            <p:cNvSpPr/>
            <p:nvPr/>
          </p:nvSpPr>
          <p:spPr>
            <a:xfrm>
              <a:off x="4857178" y="660367"/>
              <a:ext cx="2818447" cy="1377600"/>
            </a:xfrm>
            <a:custGeom>
              <a:avLst/>
              <a:gdLst/>
              <a:ahLst/>
              <a:cxnLst/>
              <a:rect l="l" t="t" r="r" b="b"/>
              <a:pathLst>
                <a:path w="2818447" h="1377600" extrusionOk="0">
                  <a:moveTo>
                    <a:pt x="2818448" y="1377601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5" name="Google Shape;1215;p56"/>
            <p:cNvSpPr/>
            <p:nvPr/>
          </p:nvSpPr>
          <p:spPr>
            <a:xfrm>
              <a:off x="4857178" y="660367"/>
              <a:ext cx="2562225" cy="755523"/>
            </a:xfrm>
            <a:custGeom>
              <a:avLst/>
              <a:gdLst/>
              <a:ahLst/>
              <a:cxnLst/>
              <a:rect l="l" t="t" r="r" b="b"/>
              <a:pathLst>
                <a:path w="2562225" h="755523" extrusionOk="0">
                  <a:moveTo>
                    <a:pt x="2562225" y="755523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6" name="Google Shape;1216;p56"/>
            <p:cNvSpPr/>
            <p:nvPr/>
          </p:nvSpPr>
          <p:spPr>
            <a:xfrm>
              <a:off x="4857178" y="660367"/>
              <a:ext cx="2134266" cy="271272"/>
            </a:xfrm>
            <a:custGeom>
              <a:avLst/>
              <a:gdLst/>
              <a:ahLst/>
              <a:cxnLst/>
              <a:rect l="l" t="t" r="r" b="b"/>
              <a:pathLst>
                <a:path w="2134266" h="271272" extrusionOk="0">
                  <a:moveTo>
                    <a:pt x="2134267" y="271272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7" name="Google Shape;1217;p56"/>
            <p:cNvSpPr/>
            <p:nvPr/>
          </p:nvSpPr>
          <p:spPr>
            <a:xfrm>
              <a:off x="4857178" y="607885"/>
              <a:ext cx="1563624" cy="52482"/>
            </a:xfrm>
            <a:custGeom>
              <a:avLst/>
              <a:gdLst/>
              <a:ahLst/>
              <a:cxnLst/>
              <a:rect l="l" t="t" r="r" b="b"/>
              <a:pathLst>
                <a:path w="1563624" h="52482" extrusionOk="0">
                  <a:moveTo>
                    <a:pt x="1563624" y="0"/>
                  </a:moveTo>
                  <a:lnTo>
                    <a:pt x="0" y="52483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8" name="Google Shape;1218;p56"/>
            <p:cNvSpPr/>
            <p:nvPr/>
          </p:nvSpPr>
          <p:spPr>
            <a:xfrm>
              <a:off x="4857178" y="492632"/>
              <a:ext cx="1054131" cy="167735"/>
            </a:xfrm>
            <a:custGeom>
              <a:avLst/>
              <a:gdLst/>
              <a:ahLst/>
              <a:cxnLst/>
              <a:rect l="l" t="t" r="r" b="b"/>
              <a:pathLst>
                <a:path w="1054131" h="167735" extrusionOk="0">
                  <a:moveTo>
                    <a:pt x="1054132" y="0"/>
                  </a:moveTo>
                  <a:lnTo>
                    <a:pt x="0" y="167735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9" name="Google Shape;1219;p56"/>
            <p:cNvSpPr/>
            <p:nvPr/>
          </p:nvSpPr>
          <p:spPr>
            <a:xfrm>
              <a:off x="5322664" y="522541"/>
              <a:ext cx="104584" cy="842867"/>
            </a:xfrm>
            <a:custGeom>
              <a:avLst/>
              <a:gdLst/>
              <a:ahLst/>
              <a:cxnLst/>
              <a:rect l="l" t="t" r="r" b="b"/>
              <a:pathLst>
                <a:path w="104584" h="842867" extrusionOk="0">
                  <a:moveTo>
                    <a:pt x="0" y="0"/>
                  </a:moveTo>
                  <a:lnTo>
                    <a:pt x="104585" y="842867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0" name="Google Shape;1220;p56"/>
            <p:cNvSpPr/>
            <p:nvPr/>
          </p:nvSpPr>
          <p:spPr>
            <a:xfrm>
              <a:off x="5322664" y="522541"/>
              <a:ext cx="650081" cy="834961"/>
            </a:xfrm>
            <a:custGeom>
              <a:avLst/>
              <a:gdLst/>
              <a:ahLst/>
              <a:cxnLst/>
              <a:rect l="l" t="t" r="r" b="b"/>
              <a:pathLst>
                <a:path w="650081" h="834961" extrusionOk="0">
                  <a:moveTo>
                    <a:pt x="650081" y="834961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1" name="Google Shape;1221;p56"/>
            <p:cNvSpPr/>
            <p:nvPr/>
          </p:nvSpPr>
          <p:spPr>
            <a:xfrm>
              <a:off x="5322664" y="522541"/>
              <a:ext cx="1095660" cy="1037367"/>
            </a:xfrm>
            <a:custGeom>
              <a:avLst/>
              <a:gdLst/>
              <a:ahLst/>
              <a:cxnLst/>
              <a:rect l="l" t="t" r="r" b="b"/>
              <a:pathLst>
                <a:path w="1095660" h="1037367" extrusionOk="0">
                  <a:moveTo>
                    <a:pt x="1095661" y="1037368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2" name="Google Shape;1222;p56"/>
            <p:cNvSpPr/>
            <p:nvPr/>
          </p:nvSpPr>
          <p:spPr>
            <a:xfrm>
              <a:off x="5322664" y="522541"/>
              <a:ext cx="2352960" cy="1515427"/>
            </a:xfrm>
            <a:custGeom>
              <a:avLst/>
              <a:gdLst/>
              <a:ahLst/>
              <a:cxnLst/>
              <a:rect l="l" t="t" r="r" b="b"/>
              <a:pathLst>
                <a:path w="2352960" h="1515427" extrusionOk="0">
                  <a:moveTo>
                    <a:pt x="2352961" y="1515428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3" name="Google Shape;1223;p56"/>
            <p:cNvSpPr/>
            <p:nvPr/>
          </p:nvSpPr>
          <p:spPr>
            <a:xfrm>
              <a:off x="5322664" y="522541"/>
              <a:ext cx="2096738" cy="893349"/>
            </a:xfrm>
            <a:custGeom>
              <a:avLst/>
              <a:gdLst/>
              <a:ahLst/>
              <a:cxnLst/>
              <a:rect l="l" t="t" r="r" b="b"/>
              <a:pathLst>
                <a:path w="2096738" h="893349" extrusionOk="0">
                  <a:moveTo>
                    <a:pt x="2096738" y="89335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4" name="Google Shape;1224;p56"/>
            <p:cNvSpPr/>
            <p:nvPr/>
          </p:nvSpPr>
          <p:spPr>
            <a:xfrm>
              <a:off x="5322664" y="522541"/>
              <a:ext cx="1668780" cy="409098"/>
            </a:xfrm>
            <a:custGeom>
              <a:avLst/>
              <a:gdLst/>
              <a:ahLst/>
              <a:cxnLst/>
              <a:rect l="l" t="t" r="r" b="b"/>
              <a:pathLst>
                <a:path w="1668780" h="409098" extrusionOk="0">
                  <a:moveTo>
                    <a:pt x="1668780" y="409099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5" name="Google Shape;1225;p56"/>
            <p:cNvSpPr/>
            <p:nvPr/>
          </p:nvSpPr>
          <p:spPr>
            <a:xfrm>
              <a:off x="5322664" y="522541"/>
              <a:ext cx="1098137" cy="85344"/>
            </a:xfrm>
            <a:custGeom>
              <a:avLst/>
              <a:gdLst/>
              <a:ahLst/>
              <a:cxnLst/>
              <a:rect l="l" t="t" r="r" b="b"/>
              <a:pathLst>
                <a:path w="1098137" h="85344" extrusionOk="0">
                  <a:moveTo>
                    <a:pt x="1098137" y="85344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6" name="Google Shape;1226;p56"/>
            <p:cNvSpPr/>
            <p:nvPr/>
          </p:nvSpPr>
          <p:spPr>
            <a:xfrm>
              <a:off x="5322664" y="522541"/>
              <a:ext cx="2396871" cy="2166747"/>
            </a:xfrm>
            <a:custGeom>
              <a:avLst/>
              <a:gdLst/>
              <a:ahLst/>
              <a:cxnLst/>
              <a:rect l="l" t="t" r="r" b="b"/>
              <a:pathLst>
                <a:path w="2396871" h="2166747" extrusionOk="0">
                  <a:moveTo>
                    <a:pt x="2396871" y="2166747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7" name="Google Shape;1227;p56"/>
            <p:cNvSpPr/>
            <p:nvPr/>
          </p:nvSpPr>
          <p:spPr>
            <a:xfrm>
              <a:off x="5427249" y="492632"/>
              <a:ext cx="484060" cy="872775"/>
            </a:xfrm>
            <a:custGeom>
              <a:avLst/>
              <a:gdLst/>
              <a:ahLst/>
              <a:cxnLst/>
              <a:rect l="l" t="t" r="r" b="b"/>
              <a:pathLst>
                <a:path w="484060" h="872775" extrusionOk="0">
                  <a:moveTo>
                    <a:pt x="484060" y="0"/>
                  </a:moveTo>
                  <a:lnTo>
                    <a:pt x="0" y="872776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8" name="Google Shape;1228;p56"/>
            <p:cNvSpPr/>
            <p:nvPr/>
          </p:nvSpPr>
          <p:spPr>
            <a:xfrm>
              <a:off x="5911309" y="492632"/>
              <a:ext cx="61436" cy="864870"/>
            </a:xfrm>
            <a:custGeom>
              <a:avLst/>
              <a:gdLst/>
              <a:ahLst/>
              <a:cxnLst/>
              <a:rect l="l" t="t" r="r" b="b"/>
              <a:pathLst>
                <a:path w="61436" h="864870" extrusionOk="0">
                  <a:moveTo>
                    <a:pt x="61436" y="86487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9" name="Google Shape;1229;p56"/>
            <p:cNvSpPr/>
            <p:nvPr/>
          </p:nvSpPr>
          <p:spPr>
            <a:xfrm>
              <a:off x="5911309" y="492632"/>
              <a:ext cx="507015" cy="1067276"/>
            </a:xfrm>
            <a:custGeom>
              <a:avLst/>
              <a:gdLst/>
              <a:ahLst/>
              <a:cxnLst/>
              <a:rect l="l" t="t" r="r" b="b"/>
              <a:pathLst>
                <a:path w="507015" h="1067276" extrusionOk="0">
                  <a:moveTo>
                    <a:pt x="507016" y="1067276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0" name="Google Shape;1230;p56"/>
            <p:cNvSpPr/>
            <p:nvPr/>
          </p:nvSpPr>
          <p:spPr>
            <a:xfrm>
              <a:off x="5911309" y="492632"/>
              <a:ext cx="860869" cy="1504569"/>
            </a:xfrm>
            <a:custGeom>
              <a:avLst/>
              <a:gdLst/>
              <a:ahLst/>
              <a:cxnLst/>
              <a:rect l="l" t="t" r="r" b="b"/>
              <a:pathLst>
                <a:path w="860869" h="1504569" extrusionOk="0">
                  <a:moveTo>
                    <a:pt x="860869" y="1504569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1" name="Google Shape;1231;p56"/>
            <p:cNvSpPr/>
            <p:nvPr/>
          </p:nvSpPr>
          <p:spPr>
            <a:xfrm>
              <a:off x="5911309" y="492632"/>
              <a:ext cx="1671351" cy="2818828"/>
            </a:xfrm>
            <a:custGeom>
              <a:avLst/>
              <a:gdLst/>
              <a:ahLst/>
              <a:cxnLst/>
              <a:rect l="l" t="t" r="r" b="b"/>
              <a:pathLst>
                <a:path w="1671351" h="2818828" extrusionOk="0">
                  <a:moveTo>
                    <a:pt x="1671352" y="2818829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2" name="Google Shape;1232;p56"/>
            <p:cNvSpPr/>
            <p:nvPr/>
          </p:nvSpPr>
          <p:spPr>
            <a:xfrm>
              <a:off x="5911309" y="492632"/>
              <a:ext cx="1808226" cy="2196655"/>
            </a:xfrm>
            <a:custGeom>
              <a:avLst/>
              <a:gdLst/>
              <a:ahLst/>
              <a:cxnLst/>
              <a:rect l="l" t="t" r="r" b="b"/>
              <a:pathLst>
                <a:path w="1808226" h="2196655" extrusionOk="0">
                  <a:moveTo>
                    <a:pt x="1808226" y="2196656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3" name="Google Shape;1233;p56"/>
            <p:cNvSpPr/>
            <p:nvPr/>
          </p:nvSpPr>
          <p:spPr>
            <a:xfrm>
              <a:off x="5911309" y="492632"/>
              <a:ext cx="1764315" cy="1545336"/>
            </a:xfrm>
            <a:custGeom>
              <a:avLst/>
              <a:gdLst/>
              <a:ahLst/>
              <a:cxnLst/>
              <a:rect l="l" t="t" r="r" b="b"/>
              <a:pathLst>
                <a:path w="1764315" h="1545336" extrusionOk="0">
                  <a:moveTo>
                    <a:pt x="1764316" y="1545336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4" name="Google Shape;1234;p56"/>
            <p:cNvSpPr/>
            <p:nvPr/>
          </p:nvSpPr>
          <p:spPr>
            <a:xfrm>
              <a:off x="5911309" y="492632"/>
              <a:ext cx="1508093" cy="923258"/>
            </a:xfrm>
            <a:custGeom>
              <a:avLst/>
              <a:gdLst/>
              <a:ahLst/>
              <a:cxnLst/>
              <a:rect l="l" t="t" r="r" b="b"/>
              <a:pathLst>
                <a:path w="1508093" h="923258" extrusionOk="0">
                  <a:moveTo>
                    <a:pt x="1508093" y="923258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5" name="Google Shape;1235;p56"/>
            <p:cNvSpPr/>
            <p:nvPr/>
          </p:nvSpPr>
          <p:spPr>
            <a:xfrm>
              <a:off x="5911309" y="492632"/>
              <a:ext cx="1080134" cy="439007"/>
            </a:xfrm>
            <a:custGeom>
              <a:avLst/>
              <a:gdLst/>
              <a:ahLst/>
              <a:cxnLst/>
              <a:rect l="l" t="t" r="r" b="b"/>
              <a:pathLst>
                <a:path w="1080134" h="439007" extrusionOk="0">
                  <a:moveTo>
                    <a:pt x="1080135" y="439007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6" name="Google Shape;1236;p56"/>
            <p:cNvSpPr/>
            <p:nvPr/>
          </p:nvSpPr>
          <p:spPr>
            <a:xfrm>
              <a:off x="5427249" y="607885"/>
              <a:ext cx="993552" cy="757523"/>
            </a:xfrm>
            <a:custGeom>
              <a:avLst/>
              <a:gdLst/>
              <a:ahLst/>
              <a:cxnLst/>
              <a:rect l="l" t="t" r="r" b="b"/>
              <a:pathLst>
                <a:path w="993552" h="757523" extrusionOk="0">
                  <a:moveTo>
                    <a:pt x="993553" y="0"/>
                  </a:moveTo>
                  <a:lnTo>
                    <a:pt x="0" y="757523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7" name="Google Shape;1237;p56"/>
            <p:cNvSpPr/>
            <p:nvPr/>
          </p:nvSpPr>
          <p:spPr>
            <a:xfrm>
              <a:off x="5972745" y="607885"/>
              <a:ext cx="448056" cy="749617"/>
            </a:xfrm>
            <a:custGeom>
              <a:avLst/>
              <a:gdLst/>
              <a:ahLst/>
              <a:cxnLst/>
              <a:rect l="l" t="t" r="r" b="b"/>
              <a:pathLst>
                <a:path w="448056" h="749617" extrusionOk="0">
                  <a:moveTo>
                    <a:pt x="0" y="749617"/>
                  </a:moveTo>
                  <a:lnTo>
                    <a:pt x="448056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8" name="Google Shape;1238;p56"/>
            <p:cNvSpPr/>
            <p:nvPr/>
          </p:nvSpPr>
          <p:spPr>
            <a:xfrm>
              <a:off x="6418325" y="607885"/>
              <a:ext cx="2476" cy="952023"/>
            </a:xfrm>
            <a:custGeom>
              <a:avLst/>
              <a:gdLst/>
              <a:ahLst/>
              <a:cxnLst/>
              <a:rect l="l" t="t" r="r" b="b"/>
              <a:pathLst>
                <a:path w="2476" h="952023" extrusionOk="0">
                  <a:moveTo>
                    <a:pt x="0" y="952024"/>
                  </a:moveTo>
                  <a:lnTo>
                    <a:pt x="2476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9" name="Google Shape;1239;p56"/>
            <p:cNvSpPr/>
            <p:nvPr/>
          </p:nvSpPr>
          <p:spPr>
            <a:xfrm>
              <a:off x="6420802" y="607885"/>
              <a:ext cx="351377" cy="1389316"/>
            </a:xfrm>
            <a:custGeom>
              <a:avLst/>
              <a:gdLst/>
              <a:ahLst/>
              <a:cxnLst/>
              <a:rect l="l" t="t" r="r" b="b"/>
              <a:pathLst>
                <a:path w="351377" h="1389316" extrusionOk="0">
                  <a:moveTo>
                    <a:pt x="351377" y="1389316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0" name="Google Shape;1240;p56"/>
            <p:cNvSpPr/>
            <p:nvPr/>
          </p:nvSpPr>
          <p:spPr>
            <a:xfrm>
              <a:off x="6420802" y="607885"/>
              <a:ext cx="875061" cy="3290601"/>
            </a:xfrm>
            <a:custGeom>
              <a:avLst/>
              <a:gdLst/>
              <a:ahLst/>
              <a:cxnLst/>
              <a:rect l="l" t="t" r="r" b="b"/>
              <a:pathLst>
                <a:path w="875061" h="3290601" extrusionOk="0">
                  <a:moveTo>
                    <a:pt x="875062" y="3290602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1" name="Google Shape;1241;p56"/>
            <p:cNvSpPr/>
            <p:nvPr/>
          </p:nvSpPr>
          <p:spPr>
            <a:xfrm>
              <a:off x="6420802" y="607885"/>
              <a:ext cx="1161859" cy="2703576"/>
            </a:xfrm>
            <a:custGeom>
              <a:avLst/>
              <a:gdLst/>
              <a:ahLst/>
              <a:cxnLst/>
              <a:rect l="l" t="t" r="r" b="b"/>
              <a:pathLst>
                <a:path w="1161859" h="2703576" extrusionOk="0">
                  <a:moveTo>
                    <a:pt x="1161860" y="2703576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2" name="Google Shape;1242;p56"/>
            <p:cNvSpPr/>
            <p:nvPr/>
          </p:nvSpPr>
          <p:spPr>
            <a:xfrm>
              <a:off x="6420802" y="607885"/>
              <a:ext cx="1298733" cy="2081402"/>
            </a:xfrm>
            <a:custGeom>
              <a:avLst/>
              <a:gdLst/>
              <a:ahLst/>
              <a:cxnLst/>
              <a:rect l="l" t="t" r="r" b="b"/>
              <a:pathLst>
                <a:path w="1298733" h="2081402" extrusionOk="0">
                  <a:moveTo>
                    <a:pt x="1298734" y="2081403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3" name="Google Shape;1243;p56"/>
            <p:cNvSpPr/>
            <p:nvPr/>
          </p:nvSpPr>
          <p:spPr>
            <a:xfrm>
              <a:off x="6420802" y="607885"/>
              <a:ext cx="1254823" cy="1430083"/>
            </a:xfrm>
            <a:custGeom>
              <a:avLst/>
              <a:gdLst/>
              <a:ahLst/>
              <a:cxnLst/>
              <a:rect l="l" t="t" r="r" b="b"/>
              <a:pathLst>
                <a:path w="1254823" h="1430083" extrusionOk="0">
                  <a:moveTo>
                    <a:pt x="1254824" y="1430084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4" name="Google Shape;1244;p56"/>
            <p:cNvSpPr/>
            <p:nvPr/>
          </p:nvSpPr>
          <p:spPr>
            <a:xfrm>
              <a:off x="6420802" y="607885"/>
              <a:ext cx="998601" cy="808005"/>
            </a:xfrm>
            <a:custGeom>
              <a:avLst/>
              <a:gdLst/>
              <a:ahLst/>
              <a:cxnLst/>
              <a:rect l="l" t="t" r="r" b="b"/>
              <a:pathLst>
                <a:path w="998601" h="808005" extrusionOk="0">
                  <a:moveTo>
                    <a:pt x="998601" y="808006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5" name="Google Shape;1245;p56"/>
            <p:cNvSpPr/>
            <p:nvPr/>
          </p:nvSpPr>
          <p:spPr>
            <a:xfrm>
              <a:off x="5427249" y="931639"/>
              <a:ext cx="1564195" cy="433768"/>
            </a:xfrm>
            <a:custGeom>
              <a:avLst/>
              <a:gdLst/>
              <a:ahLst/>
              <a:cxnLst/>
              <a:rect l="l" t="t" r="r" b="b"/>
              <a:pathLst>
                <a:path w="1564195" h="433768" extrusionOk="0">
                  <a:moveTo>
                    <a:pt x="1564196" y="0"/>
                  </a:moveTo>
                  <a:lnTo>
                    <a:pt x="0" y="433769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6" name="Google Shape;1246;p56"/>
            <p:cNvSpPr/>
            <p:nvPr/>
          </p:nvSpPr>
          <p:spPr>
            <a:xfrm>
              <a:off x="5972745" y="931639"/>
              <a:ext cx="1018698" cy="425862"/>
            </a:xfrm>
            <a:custGeom>
              <a:avLst/>
              <a:gdLst/>
              <a:ahLst/>
              <a:cxnLst/>
              <a:rect l="l" t="t" r="r" b="b"/>
              <a:pathLst>
                <a:path w="1018698" h="425862" extrusionOk="0">
                  <a:moveTo>
                    <a:pt x="0" y="425863"/>
                  </a:moveTo>
                  <a:lnTo>
                    <a:pt x="1018699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7" name="Google Shape;1247;p56"/>
            <p:cNvSpPr/>
            <p:nvPr/>
          </p:nvSpPr>
          <p:spPr>
            <a:xfrm>
              <a:off x="6418325" y="931639"/>
              <a:ext cx="573119" cy="628268"/>
            </a:xfrm>
            <a:custGeom>
              <a:avLst/>
              <a:gdLst/>
              <a:ahLst/>
              <a:cxnLst/>
              <a:rect l="l" t="t" r="r" b="b"/>
              <a:pathLst>
                <a:path w="573119" h="628268" extrusionOk="0">
                  <a:moveTo>
                    <a:pt x="0" y="628269"/>
                  </a:moveTo>
                  <a:lnTo>
                    <a:pt x="573119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8" name="Google Shape;1248;p56"/>
            <p:cNvSpPr/>
            <p:nvPr/>
          </p:nvSpPr>
          <p:spPr>
            <a:xfrm>
              <a:off x="6772179" y="931639"/>
              <a:ext cx="219265" cy="1065561"/>
            </a:xfrm>
            <a:custGeom>
              <a:avLst/>
              <a:gdLst/>
              <a:ahLst/>
              <a:cxnLst/>
              <a:rect l="l" t="t" r="r" b="b"/>
              <a:pathLst>
                <a:path w="219265" h="1065561" extrusionOk="0">
                  <a:moveTo>
                    <a:pt x="0" y="1065562"/>
                  </a:moveTo>
                  <a:lnTo>
                    <a:pt x="219266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9" name="Google Shape;1249;p56"/>
            <p:cNvSpPr/>
            <p:nvPr/>
          </p:nvSpPr>
          <p:spPr>
            <a:xfrm>
              <a:off x="6871620" y="931639"/>
              <a:ext cx="119824" cy="1570386"/>
            </a:xfrm>
            <a:custGeom>
              <a:avLst/>
              <a:gdLst/>
              <a:ahLst/>
              <a:cxnLst/>
              <a:rect l="l" t="t" r="r" b="b"/>
              <a:pathLst>
                <a:path w="119824" h="1570386" extrusionOk="0">
                  <a:moveTo>
                    <a:pt x="0" y="1570387"/>
                  </a:moveTo>
                  <a:lnTo>
                    <a:pt x="119825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0" name="Google Shape;1250;p56"/>
            <p:cNvSpPr/>
            <p:nvPr/>
          </p:nvSpPr>
          <p:spPr>
            <a:xfrm>
              <a:off x="6991444" y="931639"/>
              <a:ext cx="304419" cy="2966847"/>
            </a:xfrm>
            <a:custGeom>
              <a:avLst/>
              <a:gdLst/>
              <a:ahLst/>
              <a:cxnLst/>
              <a:rect l="l" t="t" r="r" b="b"/>
              <a:pathLst>
                <a:path w="304419" h="2966847" extrusionOk="0">
                  <a:moveTo>
                    <a:pt x="304419" y="2966847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1" name="Google Shape;1251;p56"/>
            <p:cNvSpPr/>
            <p:nvPr/>
          </p:nvSpPr>
          <p:spPr>
            <a:xfrm>
              <a:off x="6991444" y="931639"/>
              <a:ext cx="591216" cy="2379821"/>
            </a:xfrm>
            <a:custGeom>
              <a:avLst/>
              <a:gdLst/>
              <a:ahLst/>
              <a:cxnLst/>
              <a:rect l="l" t="t" r="r" b="b"/>
              <a:pathLst>
                <a:path w="591216" h="2379821" extrusionOk="0">
                  <a:moveTo>
                    <a:pt x="591217" y="2379821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2" name="Google Shape;1252;p56"/>
            <p:cNvSpPr/>
            <p:nvPr/>
          </p:nvSpPr>
          <p:spPr>
            <a:xfrm>
              <a:off x="6991444" y="931639"/>
              <a:ext cx="728091" cy="1757648"/>
            </a:xfrm>
            <a:custGeom>
              <a:avLst/>
              <a:gdLst/>
              <a:ahLst/>
              <a:cxnLst/>
              <a:rect l="l" t="t" r="r" b="b"/>
              <a:pathLst>
                <a:path w="728091" h="1757648" extrusionOk="0">
                  <a:moveTo>
                    <a:pt x="728091" y="1757648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3" name="Google Shape;1253;p56"/>
            <p:cNvSpPr/>
            <p:nvPr/>
          </p:nvSpPr>
          <p:spPr>
            <a:xfrm>
              <a:off x="6991444" y="931639"/>
              <a:ext cx="684180" cy="1106328"/>
            </a:xfrm>
            <a:custGeom>
              <a:avLst/>
              <a:gdLst/>
              <a:ahLst/>
              <a:cxnLst/>
              <a:rect l="l" t="t" r="r" b="b"/>
              <a:pathLst>
                <a:path w="684180" h="1106328" extrusionOk="0">
                  <a:moveTo>
                    <a:pt x="684181" y="1106329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4" name="Google Shape;1254;p56"/>
            <p:cNvSpPr/>
            <p:nvPr/>
          </p:nvSpPr>
          <p:spPr>
            <a:xfrm>
              <a:off x="5972745" y="1357502"/>
              <a:ext cx="1446657" cy="58388"/>
            </a:xfrm>
            <a:custGeom>
              <a:avLst/>
              <a:gdLst/>
              <a:ahLst/>
              <a:cxnLst/>
              <a:rect l="l" t="t" r="r" b="b"/>
              <a:pathLst>
                <a:path w="1446657" h="58388" extrusionOk="0">
                  <a:moveTo>
                    <a:pt x="1446657" y="58388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5" name="Google Shape;1255;p56"/>
            <p:cNvSpPr/>
            <p:nvPr/>
          </p:nvSpPr>
          <p:spPr>
            <a:xfrm>
              <a:off x="6418325" y="1415890"/>
              <a:ext cx="1001077" cy="144017"/>
            </a:xfrm>
            <a:custGeom>
              <a:avLst/>
              <a:gdLst/>
              <a:ahLst/>
              <a:cxnLst/>
              <a:rect l="l" t="t" r="r" b="b"/>
              <a:pathLst>
                <a:path w="1001077" h="144017" extrusionOk="0">
                  <a:moveTo>
                    <a:pt x="0" y="144018"/>
                  </a:moveTo>
                  <a:lnTo>
                    <a:pt x="1001078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6" name="Google Shape;1256;p56"/>
            <p:cNvSpPr/>
            <p:nvPr/>
          </p:nvSpPr>
          <p:spPr>
            <a:xfrm>
              <a:off x="6772179" y="1415890"/>
              <a:ext cx="647223" cy="581310"/>
            </a:xfrm>
            <a:custGeom>
              <a:avLst/>
              <a:gdLst/>
              <a:ahLst/>
              <a:cxnLst/>
              <a:rect l="l" t="t" r="r" b="b"/>
              <a:pathLst>
                <a:path w="647223" h="581310" extrusionOk="0">
                  <a:moveTo>
                    <a:pt x="0" y="581311"/>
                  </a:moveTo>
                  <a:lnTo>
                    <a:pt x="647224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7" name="Google Shape;1257;p56"/>
            <p:cNvSpPr/>
            <p:nvPr/>
          </p:nvSpPr>
          <p:spPr>
            <a:xfrm>
              <a:off x="6871620" y="1415890"/>
              <a:ext cx="547782" cy="1086135"/>
            </a:xfrm>
            <a:custGeom>
              <a:avLst/>
              <a:gdLst/>
              <a:ahLst/>
              <a:cxnLst/>
              <a:rect l="l" t="t" r="r" b="b"/>
              <a:pathLst>
                <a:path w="547782" h="1086135" extrusionOk="0">
                  <a:moveTo>
                    <a:pt x="0" y="1086136"/>
                  </a:moveTo>
                  <a:lnTo>
                    <a:pt x="547783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8" name="Google Shape;1258;p56"/>
            <p:cNvSpPr/>
            <p:nvPr/>
          </p:nvSpPr>
          <p:spPr>
            <a:xfrm>
              <a:off x="6779894" y="1415890"/>
              <a:ext cx="639508" cy="1605819"/>
            </a:xfrm>
            <a:custGeom>
              <a:avLst/>
              <a:gdLst/>
              <a:ahLst/>
              <a:cxnLst/>
              <a:rect l="l" t="t" r="r" b="b"/>
              <a:pathLst>
                <a:path w="639508" h="1605819" extrusionOk="0">
                  <a:moveTo>
                    <a:pt x="0" y="1605820"/>
                  </a:moveTo>
                  <a:lnTo>
                    <a:pt x="639509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9" name="Google Shape;1259;p56"/>
            <p:cNvSpPr/>
            <p:nvPr/>
          </p:nvSpPr>
          <p:spPr>
            <a:xfrm>
              <a:off x="7295863" y="1415890"/>
              <a:ext cx="123539" cy="2482596"/>
            </a:xfrm>
            <a:custGeom>
              <a:avLst/>
              <a:gdLst/>
              <a:ahLst/>
              <a:cxnLst/>
              <a:rect l="l" t="t" r="r" b="b"/>
              <a:pathLst>
                <a:path w="123539" h="2482596" extrusionOk="0">
                  <a:moveTo>
                    <a:pt x="0" y="2482596"/>
                  </a:moveTo>
                  <a:lnTo>
                    <a:pt x="123539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0" name="Google Shape;1260;p56"/>
            <p:cNvSpPr/>
            <p:nvPr/>
          </p:nvSpPr>
          <p:spPr>
            <a:xfrm>
              <a:off x="6930294" y="1415890"/>
              <a:ext cx="489108" cy="2959512"/>
            </a:xfrm>
            <a:custGeom>
              <a:avLst/>
              <a:gdLst/>
              <a:ahLst/>
              <a:cxnLst/>
              <a:rect l="l" t="t" r="r" b="b"/>
              <a:pathLst>
                <a:path w="489108" h="2959512" extrusionOk="0">
                  <a:moveTo>
                    <a:pt x="0" y="2959513"/>
                  </a:moveTo>
                  <a:lnTo>
                    <a:pt x="489109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1" name="Google Shape;1261;p56"/>
            <p:cNvSpPr/>
            <p:nvPr/>
          </p:nvSpPr>
          <p:spPr>
            <a:xfrm>
              <a:off x="7419403" y="1415890"/>
              <a:ext cx="163258" cy="1895570"/>
            </a:xfrm>
            <a:custGeom>
              <a:avLst/>
              <a:gdLst/>
              <a:ahLst/>
              <a:cxnLst/>
              <a:rect l="l" t="t" r="r" b="b"/>
              <a:pathLst>
                <a:path w="163258" h="1895570" extrusionOk="0">
                  <a:moveTo>
                    <a:pt x="163259" y="1895570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2" name="Google Shape;1262;p56"/>
            <p:cNvSpPr/>
            <p:nvPr/>
          </p:nvSpPr>
          <p:spPr>
            <a:xfrm>
              <a:off x="7419403" y="1415890"/>
              <a:ext cx="300132" cy="1273397"/>
            </a:xfrm>
            <a:custGeom>
              <a:avLst/>
              <a:gdLst/>
              <a:ahLst/>
              <a:cxnLst/>
              <a:rect l="l" t="t" r="r" b="b"/>
              <a:pathLst>
                <a:path w="300132" h="1273397" extrusionOk="0">
                  <a:moveTo>
                    <a:pt x="300133" y="1273397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3" name="Google Shape;1263;p56"/>
            <p:cNvSpPr/>
            <p:nvPr/>
          </p:nvSpPr>
          <p:spPr>
            <a:xfrm>
              <a:off x="6418325" y="1559908"/>
              <a:ext cx="1257300" cy="478059"/>
            </a:xfrm>
            <a:custGeom>
              <a:avLst/>
              <a:gdLst/>
              <a:ahLst/>
              <a:cxnLst/>
              <a:rect l="l" t="t" r="r" b="b"/>
              <a:pathLst>
                <a:path w="1257300" h="478059" extrusionOk="0">
                  <a:moveTo>
                    <a:pt x="0" y="0"/>
                  </a:moveTo>
                  <a:lnTo>
                    <a:pt x="1257300" y="47806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4" name="Google Shape;1264;p56"/>
            <p:cNvSpPr/>
            <p:nvPr/>
          </p:nvSpPr>
          <p:spPr>
            <a:xfrm>
              <a:off x="6772179" y="1997201"/>
              <a:ext cx="903446" cy="40767"/>
            </a:xfrm>
            <a:custGeom>
              <a:avLst/>
              <a:gdLst/>
              <a:ahLst/>
              <a:cxnLst/>
              <a:rect l="l" t="t" r="r" b="b"/>
              <a:pathLst>
                <a:path w="903446" h="40767" extrusionOk="0">
                  <a:moveTo>
                    <a:pt x="0" y="0"/>
                  </a:moveTo>
                  <a:lnTo>
                    <a:pt x="903447" y="40767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5" name="Google Shape;1265;p56"/>
            <p:cNvSpPr/>
            <p:nvPr/>
          </p:nvSpPr>
          <p:spPr>
            <a:xfrm>
              <a:off x="6871620" y="2037968"/>
              <a:ext cx="804005" cy="464058"/>
            </a:xfrm>
            <a:custGeom>
              <a:avLst/>
              <a:gdLst/>
              <a:ahLst/>
              <a:cxnLst/>
              <a:rect l="l" t="t" r="r" b="b"/>
              <a:pathLst>
                <a:path w="804005" h="464058" extrusionOk="0">
                  <a:moveTo>
                    <a:pt x="0" y="464058"/>
                  </a:moveTo>
                  <a:lnTo>
                    <a:pt x="804006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6" name="Google Shape;1266;p56"/>
            <p:cNvSpPr/>
            <p:nvPr/>
          </p:nvSpPr>
          <p:spPr>
            <a:xfrm>
              <a:off x="6779894" y="2037968"/>
              <a:ext cx="895731" cy="983742"/>
            </a:xfrm>
            <a:custGeom>
              <a:avLst/>
              <a:gdLst/>
              <a:ahLst/>
              <a:cxnLst/>
              <a:rect l="l" t="t" r="r" b="b"/>
              <a:pathLst>
                <a:path w="895731" h="983742" extrusionOk="0">
                  <a:moveTo>
                    <a:pt x="0" y="983742"/>
                  </a:moveTo>
                  <a:lnTo>
                    <a:pt x="895731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7" name="Google Shape;1267;p56"/>
            <p:cNvSpPr/>
            <p:nvPr/>
          </p:nvSpPr>
          <p:spPr>
            <a:xfrm>
              <a:off x="6571963" y="2037968"/>
              <a:ext cx="1103661" cy="1422082"/>
            </a:xfrm>
            <a:custGeom>
              <a:avLst/>
              <a:gdLst/>
              <a:ahLst/>
              <a:cxnLst/>
              <a:rect l="l" t="t" r="r" b="b"/>
              <a:pathLst>
                <a:path w="1103661" h="1422082" extrusionOk="0">
                  <a:moveTo>
                    <a:pt x="0" y="1422083"/>
                  </a:moveTo>
                  <a:lnTo>
                    <a:pt x="1103662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8" name="Google Shape;1268;p56"/>
            <p:cNvSpPr/>
            <p:nvPr/>
          </p:nvSpPr>
          <p:spPr>
            <a:xfrm>
              <a:off x="6355936" y="2037968"/>
              <a:ext cx="1319688" cy="1709165"/>
            </a:xfrm>
            <a:custGeom>
              <a:avLst/>
              <a:gdLst/>
              <a:ahLst/>
              <a:cxnLst/>
              <a:rect l="l" t="t" r="r" b="b"/>
              <a:pathLst>
                <a:path w="1319688" h="1709165" extrusionOk="0">
                  <a:moveTo>
                    <a:pt x="0" y="1709166"/>
                  </a:moveTo>
                  <a:lnTo>
                    <a:pt x="1319689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9" name="Google Shape;1269;p56"/>
            <p:cNvSpPr/>
            <p:nvPr/>
          </p:nvSpPr>
          <p:spPr>
            <a:xfrm>
              <a:off x="6930294" y="2037968"/>
              <a:ext cx="745331" cy="2337435"/>
            </a:xfrm>
            <a:custGeom>
              <a:avLst/>
              <a:gdLst/>
              <a:ahLst/>
              <a:cxnLst/>
              <a:rect l="l" t="t" r="r" b="b"/>
              <a:pathLst>
                <a:path w="745331" h="2337435" extrusionOk="0">
                  <a:moveTo>
                    <a:pt x="0" y="2337435"/>
                  </a:moveTo>
                  <a:lnTo>
                    <a:pt x="745332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0" name="Google Shape;1270;p56"/>
            <p:cNvSpPr/>
            <p:nvPr/>
          </p:nvSpPr>
          <p:spPr>
            <a:xfrm>
              <a:off x="7295863" y="2037968"/>
              <a:ext cx="379761" cy="1860518"/>
            </a:xfrm>
            <a:custGeom>
              <a:avLst/>
              <a:gdLst/>
              <a:ahLst/>
              <a:cxnLst/>
              <a:rect l="l" t="t" r="r" b="b"/>
              <a:pathLst>
                <a:path w="379761" h="1860518" extrusionOk="0">
                  <a:moveTo>
                    <a:pt x="0" y="1860518"/>
                  </a:moveTo>
                  <a:lnTo>
                    <a:pt x="379762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1" name="Google Shape;1271;p56"/>
            <p:cNvSpPr/>
            <p:nvPr/>
          </p:nvSpPr>
          <p:spPr>
            <a:xfrm>
              <a:off x="7582661" y="2037968"/>
              <a:ext cx="92963" cy="1273492"/>
            </a:xfrm>
            <a:custGeom>
              <a:avLst/>
              <a:gdLst/>
              <a:ahLst/>
              <a:cxnLst/>
              <a:rect l="l" t="t" r="r" b="b"/>
              <a:pathLst>
                <a:path w="92963" h="1273492" extrusionOk="0">
                  <a:moveTo>
                    <a:pt x="0" y="1273493"/>
                  </a:moveTo>
                  <a:lnTo>
                    <a:pt x="92964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2" name="Google Shape;1272;p56"/>
            <p:cNvSpPr/>
            <p:nvPr/>
          </p:nvSpPr>
          <p:spPr>
            <a:xfrm>
              <a:off x="6418325" y="1559908"/>
              <a:ext cx="1301210" cy="1129379"/>
            </a:xfrm>
            <a:custGeom>
              <a:avLst/>
              <a:gdLst/>
              <a:ahLst/>
              <a:cxnLst/>
              <a:rect l="l" t="t" r="r" b="b"/>
              <a:pathLst>
                <a:path w="1301210" h="1129379" extrusionOk="0">
                  <a:moveTo>
                    <a:pt x="1301210" y="1129379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3" name="Google Shape;1273;p56"/>
            <p:cNvSpPr/>
            <p:nvPr/>
          </p:nvSpPr>
          <p:spPr>
            <a:xfrm>
              <a:off x="6772179" y="1997201"/>
              <a:ext cx="947356" cy="692086"/>
            </a:xfrm>
            <a:custGeom>
              <a:avLst/>
              <a:gdLst/>
              <a:ahLst/>
              <a:cxnLst/>
              <a:rect l="l" t="t" r="r" b="b"/>
              <a:pathLst>
                <a:path w="947356" h="692086" extrusionOk="0">
                  <a:moveTo>
                    <a:pt x="0" y="0"/>
                  </a:moveTo>
                  <a:lnTo>
                    <a:pt x="947357" y="692086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4" name="Google Shape;1274;p56"/>
            <p:cNvSpPr/>
            <p:nvPr/>
          </p:nvSpPr>
          <p:spPr>
            <a:xfrm>
              <a:off x="6871620" y="2502026"/>
              <a:ext cx="847915" cy="187261"/>
            </a:xfrm>
            <a:custGeom>
              <a:avLst/>
              <a:gdLst/>
              <a:ahLst/>
              <a:cxnLst/>
              <a:rect l="l" t="t" r="r" b="b"/>
              <a:pathLst>
                <a:path w="847915" h="187261" extrusionOk="0">
                  <a:moveTo>
                    <a:pt x="0" y="0"/>
                  </a:moveTo>
                  <a:lnTo>
                    <a:pt x="847916" y="187261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5" name="Google Shape;1275;p56"/>
            <p:cNvSpPr/>
            <p:nvPr/>
          </p:nvSpPr>
          <p:spPr>
            <a:xfrm>
              <a:off x="6779894" y="2689288"/>
              <a:ext cx="939641" cy="332422"/>
            </a:xfrm>
            <a:custGeom>
              <a:avLst/>
              <a:gdLst/>
              <a:ahLst/>
              <a:cxnLst/>
              <a:rect l="l" t="t" r="r" b="b"/>
              <a:pathLst>
                <a:path w="939641" h="332422" extrusionOk="0">
                  <a:moveTo>
                    <a:pt x="0" y="332422"/>
                  </a:moveTo>
                  <a:lnTo>
                    <a:pt x="939641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6" name="Google Shape;1276;p56"/>
            <p:cNvSpPr/>
            <p:nvPr/>
          </p:nvSpPr>
          <p:spPr>
            <a:xfrm>
              <a:off x="6571963" y="2689288"/>
              <a:ext cx="1147572" cy="770762"/>
            </a:xfrm>
            <a:custGeom>
              <a:avLst/>
              <a:gdLst/>
              <a:ahLst/>
              <a:cxnLst/>
              <a:rect l="l" t="t" r="r" b="b"/>
              <a:pathLst>
                <a:path w="1147572" h="770762" extrusionOk="0">
                  <a:moveTo>
                    <a:pt x="0" y="770763"/>
                  </a:moveTo>
                  <a:lnTo>
                    <a:pt x="1147572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7" name="Google Shape;1277;p56"/>
            <p:cNvSpPr/>
            <p:nvPr/>
          </p:nvSpPr>
          <p:spPr>
            <a:xfrm>
              <a:off x="6355936" y="2689288"/>
              <a:ext cx="1363599" cy="1057846"/>
            </a:xfrm>
            <a:custGeom>
              <a:avLst/>
              <a:gdLst/>
              <a:ahLst/>
              <a:cxnLst/>
              <a:rect l="l" t="t" r="r" b="b"/>
              <a:pathLst>
                <a:path w="1363599" h="1057846" extrusionOk="0">
                  <a:moveTo>
                    <a:pt x="0" y="1057847"/>
                  </a:moveTo>
                  <a:lnTo>
                    <a:pt x="1363599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8" name="Google Shape;1278;p56"/>
            <p:cNvSpPr/>
            <p:nvPr/>
          </p:nvSpPr>
          <p:spPr>
            <a:xfrm>
              <a:off x="6930294" y="2689288"/>
              <a:ext cx="789241" cy="1686115"/>
            </a:xfrm>
            <a:custGeom>
              <a:avLst/>
              <a:gdLst/>
              <a:ahLst/>
              <a:cxnLst/>
              <a:rect l="l" t="t" r="r" b="b"/>
              <a:pathLst>
                <a:path w="789241" h="1686115" extrusionOk="0">
                  <a:moveTo>
                    <a:pt x="0" y="1686115"/>
                  </a:moveTo>
                  <a:lnTo>
                    <a:pt x="789242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9" name="Google Shape;1279;p56"/>
            <p:cNvSpPr/>
            <p:nvPr/>
          </p:nvSpPr>
          <p:spPr>
            <a:xfrm>
              <a:off x="7295863" y="2689288"/>
              <a:ext cx="423672" cy="1209198"/>
            </a:xfrm>
            <a:custGeom>
              <a:avLst/>
              <a:gdLst/>
              <a:ahLst/>
              <a:cxnLst/>
              <a:rect l="l" t="t" r="r" b="b"/>
              <a:pathLst>
                <a:path w="423672" h="1209198" extrusionOk="0">
                  <a:moveTo>
                    <a:pt x="0" y="1209199"/>
                  </a:moveTo>
                  <a:lnTo>
                    <a:pt x="423672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0" name="Google Shape;1280;p56"/>
            <p:cNvSpPr/>
            <p:nvPr/>
          </p:nvSpPr>
          <p:spPr>
            <a:xfrm>
              <a:off x="6871620" y="2502026"/>
              <a:ext cx="711041" cy="809434"/>
            </a:xfrm>
            <a:custGeom>
              <a:avLst/>
              <a:gdLst/>
              <a:ahLst/>
              <a:cxnLst/>
              <a:rect l="l" t="t" r="r" b="b"/>
              <a:pathLst>
                <a:path w="711041" h="809434" extrusionOk="0">
                  <a:moveTo>
                    <a:pt x="711041" y="809435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1" name="Google Shape;1281;p56"/>
            <p:cNvSpPr/>
            <p:nvPr/>
          </p:nvSpPr>
          <p:spPr>
            <a:xfrm>
              <a:off x="6779894" y="3021710"/>
              <a:ext cx="802767" cy="289750"/>
            </a:xfrm>
            <a:custGeom>
              <a:avLst/>
              <a:gdLst/>
              <a:ahLst/>
              <a:cxnLst/>
              <a:rect l="l" t="t" r="r" b="b"/>
              <a:pathLst>
                <a:path w="802767" h="289750" extrusionOk="0">
                  <a:moveTo>
                    <a:pt x="0" y="0"/>
                  </a:moveTo>
                  <a:lnTo>
                    <a:pt x="802767" y="289751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2" name="Google Shape;1282;p56"/>
            <p:cNvSpPr/>
            <p:nvPr/>
          </p:nvSpPr>
          <p:spPr>
            <a:xfrm>
              <a:off x="6571963" y="3311461"/>
              <a:ext cx="1010697" cy="148589"/>
            </a:xfrm>
            <a:custGeom>
              <a:avLst/>
              <a:gdLst/>
              <a:ahLst/>
              <a:cxnLst/>
              <a:rect l="l" t="t" r="r" b="b"/>
              <a:pathLst>
                <a:path w="1010697" h="148589" extrusionOk="0">
                  <a:moveTo>
                    <a:pt x="0" y="148590"/>
                  </a:moveTo>
                  <a:lnTo>
                    <a:pt x="1010698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3" name="Google Shape;1283;p56"/>
            <p:cNvSpPr/>
            <p:nvPr/>
          </p:nvSpPr>
          <p:spPr>
            <a:xfrm>
              <a:off x="6355936" y="3311461"/>
              <a:ext cx="1226724" cy="435673"/>
            </a:xfrm>
            <a:custGeom>
              <a:avLst/>
              <a:gdLst/>
              <a:ahLst/>
              <a:cxnLst/>
              <a:rect l="l" t="t" r="r" b="b"/>
              <a:pathLst>
                <a:path w="1226724" h="435673" extrusionOk="0">
                  <a:moveTo>
                    <a:pt x="0" y="435673"/>
                  </a:moveTo>
                  <a:lnTo>
                    <a:pt x="1226725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4" name="Google Shape;1284;p56"/>
            <p:cNvSpPr/>
            <p:nvPr/>
          </p:nvSpPr>
          <p:spPr>
            <a:xfrm>
              <a:off x="6930294" y="3311461"/>
              <a:ext cx="652367" cy="1063942"/>
            </a:xfrm>
            <a:custGeom>
              <a:avLst/>
              <a:gdLst/>
              <a:ahLst/>
              <a:cxnLst/>
              <a:rect l="l" t="t" r="r" b="b"/>
              <a:pathLst>
                <a:path w="652367" h="1063942" extrusionOk="0">
                  <a:moveTo>
                    <a:pt x="0" y="1063942"/>
                  </a:moveTo>
                  <a:lnTo>
                    <a:pt x="652367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5" name="Google Shape;1285;p56"/>
            <p:cNvSpPr/>
            <p:nvPr/>
          </p:nvSpPr>
          <p:spPr>
            <a:xfrm>
              <a:off x="6772179" y="1997201"/>
              <a:ext cx="810482" cy="1314259"/>
            </a:xfrm>
            <a:custGeom>
              <a:avLst/>
              <a:gdLst/>
              <a:ahLst/>
              <a:cxnLst/>
              <a:rect l="l" t="t" r="r" b="b"/>
              <a:pathLst>
                <a:path w="810482" h="1314259" extrusionOk="0">
                  <a:moveTo>
                    <a:pt x="0" y="0"/>
                  </a:moveTo>
                  <a:lnTo>
                    <a:pt x="810482" y="131426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6" name="Google Shape;1286;p56"/>
            <p:cNvSpPr/>
            <p:nvPr/>
          </p:nvSpPr>
          <p:spPr>
            <a:xfrm>
              <a:off x="6772179" y="1997201"/>
              <a:ext cx="523684" cy="1901285"/>
            </a:xfrm>
            <a:custGeom>
              <a:avLst/>
              <a:gdLst/>
              <a:ahLst/>
              <a:cxnLst/>
              <a:rect l="l" t="t" r="r" b="b"/>
              <a:pathLst>
                <a:path w="523684" h="1901285" extrusionOk="0">
                  <a:moveTo>
                    <a:pt x="523684" y="1901285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7" name="Google Shape;1287;p56"/>
            <p:cNvSpPr/>
            <p:nvPr/>
          </p:nvSpPr>
          <p:spPr>
            <a:xfrm>
              <a:off x="6871620" y="2502026"/>
              <a:ext cx="424243" cy="1396460"/>
            </a:xfrm>
            <a:custGeom>
              <a:avLst/>
              <a:gdLst/>
              <a:ahLst/>
              <a:cxnLst/>
              <a:rect l="l" t="t" r="r" b="b"/>
              <a:pathLst>
                <a:path w="424243" h="1396460" extrusionOk="0">
                  <a:moveTo>
                    <a:pt x="0" y="0"/>
                  </a:moveTo>
                  <a:lnTo>
                    <a:pt x="424243" y="139646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8" name="Google Shape;1288;p56"/>
            <p:cNvSpPr/>
            <p:nvPr/>
          </p:nvSpPr>
          <p:spPr>
            <a:xfrm>
              <a:off x="6779894" y="3021710"/>
              <a:ext cx="515969" cy="876776"/>
            </a:xfrm>
            <a:custGeom>
              <a:avLst/>
              <a:gdLst/>
              <a:ahLst/>
              <a:cxnLst/>
              <a:rect l="l" t="t" r="r" b="b"/>
              <a:pathLst>
                <a:path w="515969" h="876776" extrusionOk="0">
                  <a:moveTo>
                    <a:pt x="0" y="0"/>
                  </a:moveTo>
                  <a:lnTo>
                    <a:pt x="515969" y="876776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9" name="Google Shape;1289;p56"/>
            <p:cNvSpPr/>
            <p:nvPr/>
          </p:nvSpPr>
          <p:spPr>
            <a:xfrm>
              <a:off x="6571963" y="3460051"/>
              <a:ext cx="723900" cy="438435"/>
            </a:xfrm>
            <a:custGeom>
              <a:avLst/>
              <a:gdLst/>
              <a:ahLst/>
              <a:cxnLst/>
              <a:rect l="l" t="t" r="r" b="b"/>
              <a:pathLst>
                <a:path w="723900" h="438435" extrusionOk="0">
                  <a:moveTo>
                    <a:pt x="0" y="0"/>
                  </a:moveTo>
                  <a:lnTo>
                    <a:pt x="723900" y="438436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0" name="Google Shape;1290;p56"/>
            <p:cNvSpPr/>
            <p:nvPr/>
          </p:nvSpPr>
          <p:spPr>
            <a:xfrm>
              <a:off x="6355936" y="3747134"/>
              <a:ext cx="939927" cy="151352"/>
            </a:xfrm>
            <a:custGeom>
              <a:avLst/>
              <a:gdLst/>
              <a:ahLst/>
              <a:cxnLst/>
              <a:rect l="l" t="t" r="r" b="b"/>
              <a:pathLst>
                <a:path w="939927" h="151352" extrusionOk="0">
                  <a:moveTo>
                    <a:pt x="0" y="0"/>
                  </a:moveTo>
                  <a:lnTo>
                    <a:pt x="939927" y="151352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1" name="Google Shape;1291;p56"/>
            <p:cNvSpPr/>
            <p:nvPr/>
          </p:nvSpPr>
          <p:spPr>
            <a:xfrm>
              <a:off x="6571963" y="3460051"/>
              <a:ext cx="358330" cy="915352"/>
            </a:xfrm>
            <a:custGeom>
              <a:avLst/>
              <a:gdLst/>
              <a:ahLst/>
              <a:cxnLst/>
              <a:rect l="l" t="t" r="r" b="b"/>
              <a:pathLst>
                <a:path w="358330" h="915352" extrusionOk="0">
                  <a:moveTo>
                    <a:pt x="358331" y="915352"/>
                  </a:moveTo>
                  <a:lnTo>
                    <a:pt x="0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2" name="Google Shape;1292;p56"/>
            <p:cNvSpPr/>
            <p:nvPr/>
          </p:nvSpPr>
          <p:spPr>
            <a:xfrm>
              <a:off x="6779894" y="3021710"/>
              <a:ext cx="150399" cy="1353693"/>
            </a:xfrm>
            <a:custGeom>
              <a:avLst/>
              <a:gdLst/>
              <a:ahLst/>
              <a:cxnLst/>
              <a:rect l="l" t="t" r="r" b="b"/>
              <a:pathLst>
                <a:path w="150399" h="1353693" extrusionOk="0">
                  <a:moveTo>
                    <a:pt x="0" y="0"/>
                  </a:moveTo>
                  <a:lnTo>
                    <a:pt x="150400" y="1353693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3" name="Google Shape;1293;p56"/>
            <p:cNvSpPr/>
            <p:nvPr/>
          </p:nvSpPr>
          <p:spPr>
            <a:xfrm>
              <a:off x="6871620" y="2502026"/>
              <a:ext cx="58674" cy="1873377"/>
            </a:xfrm>
            <a:custGeom>
              <a:avLst/>
              <a:gdLst/>
              <a:ahLst/>
              <a:cxnLst/>
              <a:rect l="l" t="t" r="r" b="b"/>
              <a:pathLst>
                <a:path w="58674" h="1873377" extrusionOk="0">
                  <a:moveTo>
                    <a:pt x="0" y="0"/>
                  </a:moveTo>
                  <a:lnTo>
                    <a:pt x="58674" y="1873377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4" name="Google Shape;1294;p56"/>
            <p:cNvSpPr/>
            <p:nvPr/>
          </p:nvSpPr>
          <p:spPr>
            <a:xfrm>
              <a:off x="6355936" y="2037968"/>
              <a:ext cx="1319688" cy="1709165"/>
            </a:xfrm>
            <a:custGeom>
              <a:avLst/>
              <a:gdLst/>
              <a:ahLst/>
              <a:cxnLst/>
              <a:rect l="l" t="t" r="r" b="b"/>
              <a:pathLst>
                <a:path w="1319688" h="1709165" extrusionOk="0">
                  <a:moveTo>
                    <a:pt x="0" y="1709166"/>
                  </a:moveTo>
                  <a:lnTo>
                    <a:pt x="1319689" y="0"/>
                  </a:lnTo>
                </a:path>
              </a:pathLst>
            </a:custGeom>
            <a:noFill/>
            <a:ln w="9525" cap="flat" cmpd="sng">
              <a:solidFill>
                <a:srgbClr val="231F20">
                  <a:alpha val="4705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916947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Slide de Título">
  <p:cSld name="1_Slide de Título">
    <p:spTree>
      <p:nvGrpSpPr>
        <p:cNvPr id="1" name="Shape 1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96" name="Google Shape;1296;p58"/>
          <p:cNvGrpSpPr/>
          <p:nvPr/>
        </p:nvGrpSpPr>
        <p:grpSpPr>
          <a:xfrm>
            <a:off x="11164661" y="6416566"/>
            <a:ext cx="860651" cy="313987"/>
            <a:chOff x="11450411" y="6477000"/>
            <a:chExt cx="1047463" cy="382141"/>
          </a:xfrm>
        </p:grpSpPr>
        <p:sp>
          <p:nvSpPr>
            <p:cNvPr id="1297" name="Google Shape;1297;p58"/>
            <p:cNvSpPr/>
            <p:nvPr/>
          </p:nvSpPr>
          <p:spPr>
            <a:xfrm>
              <a:off x="11450411" y="6481381"/>
              <a:ext cx="240696" cy="220694"/>
            </a:xfrm>
            <a:custGeom>
              <a:avLst/>
              <a:gdLst/>
              <a:ahLst/>
              <a:cxnLst/>
              <a:rect l="l" t="t" r="r" b="b"/>
              <a:pathLst>
                <a:path w="240696" h="220694" extrusionOk="0">
                  <a:moveTo>
                    <a:pt x="132017" y="0"/>
                  </a:moveTo>
                  <a:lnTo>
                    <a:pt x="108299" y="0"/>
                  </a:lnTo>
                  <a:lnTo>
                    <a:pt x="0" y="220694"/>
                  </a:lnTo>
                  <a:lnTo>
                    <a:pt x="26194" y="220694"/>
                  </a:lnTo>
                  <a:cubicBezTo>
                    <a:pt x="39338" y="220694"/>
                    <a:pt x="50578" y="214217"/>
                    <a:pt x="58388" y="201359"/>
                  </a:cubicBezTo>
                  <a:lnTo>
                    <a:pt x="81153" y="157258"/>
                  </a:lnTo>
                  <a:cubicBezTo>
                    <a:pt x="121634" y="162211"/>
                    <a:pt x="157544" y="177165"/>
                    <a:pt x="189833" y="220694"/>
                  </a:cubicBezTo>
                  <a:lnTo>
                    <a:pt x="240697" y="220694"/>
                  </a:lnTo>
                  <a:lnTo>
                    <a:pt x="132017" y="0"/>
                  </a:lnTo>
                  <a:close/>
                  <a:moveTo>
                    <a:pt x="99155" y="120206"/>
                  </a:moveTo>
                  <a:lnTo>
                    <a:pt x="120206" y="75914"/>
                  </a:lnTo>
                  <a:lnTo>
                    <a:pt x="148971" y="136493"/>
                  </a:lnTo>
                  <a:cubicBezTo>
                    <a:pt x="133255" y="128969"/>
                    <a:pt x="116491" y="123444"/>
                    <a:pt x="99155" y="120206"/>
                  </a:cubicBez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8" name="Google Shape;1298;p58"/>
            <p:cNvSpPr/>
            <p:nvPr/>
          </p:nvSpPr>
          <p:spPr>
            <a:xfrm>
              <a:off x="11703394" y="6481381"/>
              <a:ext cx="234410" cy="220694"/>
            </a:xfrm>
            <a:custGeom>
              <a:avLst/>
              <a:gdLst/>
              <a:ahLst/>
              <a:cxnLst/>
              <a:rect l="l" t="t" r="r" b="b"/>
              <a:pathLst>
                <a:path w="234410" h="220694" extrusionOk="0">
                  <a:moveTo>
                    <a:pt x="205454" y="0"/>
                  </a:moveTo>
                  <a:cubicBezTo>
                    <a:pt x="192310" y="0"/>
                    <a:pt x="180404" y="7620"/>
                    <a:pt x="174879" y="19526"/>
                  </a:cubicBezTo>
                  <a:lnTo>
                    <a:pt x="117253" y="143066"/>
                  </a:lnTo>
                  <a:lnTo>
                    <a:pt x="59245" y="19431"/>
                  </a:lnTo>
                  <a:cubicBezTo>
                    <a:pt x="53721" y="7620"/>
                    <a:pt x="41815" y="0"/>
                    <a:pt x="28670" y="0"/>
                  </a:cubicBezTo>
                  <a:lnTo>
                    <a:pt x="0" y="0"/>
                  </a:lnTo>
                  <a:lnTo>
                    <a:pt x="105537" y="220694"/>
                  </a:lnTo>
                  <a:lnTo>
                    <a:pt x="128778" y="220694"/>
                  </a:lnTo>
                  <a:lnTo>
                    <a:pt x="234410" y="0"/>
                  </a:lnTo>
                  <a:lnTo>
                    <a:pt x="20545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9" name="Google Shape;1299;p58"/>
            <p:cNvSpPr/>
            <p:nvPr/>
          </p:nvSpPr>
          <p:spPr>
            <a:xfrm>
              <a:off x="12297659" y="6481381"/>
              <a:ext cx="9525" cy="9525"/>
            </a:xfrm>
            <a:custGeom>
              <a:avLst/>
              <a:gdLst/>
              <a:ahLst/>
              <a:cxnLst/>
              <a:rect l="l" t="t" r="r" b="b"/>
              <a:pathLst>
                <a:path w="9525" h="9525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0" name="Google Shape;1300;p58"/>
            <p:cNvSpPr/>
            <p:nvPr/>
          </p:nvSpPr>
          <p:spPr>
            <a:xfrm>
              <a:off x="12297659" y="6481381"/>
              <a:ext cx="193643" cy="220694"/>
            </a:xfrm>
            <a:custGeom>
              <a:avLst/>
              <a:gdLst/>
              <a:ahLst/>
              <a:cxnLst/>
              <a:rect l="l" t="t" r="r" b="b"/>
              <a:pathLst>
                <a:path w="193643" h="220694" extrusionOk="0">
                  <a:moveTo>
                    <a:pt x="172498" y="0"/>
                  </a:moveTo>
                  <a:cubicBezTo>
                    <a:pt x="159639" y="0"/>
                    <a:pt x="149257" y="10382"/>
                    <a:pt x="149257" y="23241"/>
                  </a:cubicBezTo>
                  <a:lnTo>
                    <a:pt x="149352" y="139637"/>
                  </a:lnTo>
                  <a:lnTo>
                    <a:pt x="34195" y="0"/>
                  </a:lnTo>
                  <a:lnTo>
                    <a:pt x="0" y="0"/>
                  </a:lnTo>
                  <a:lnTo>
                    <a:pt x="0" y="220694"/>
                  </a:lnTo>
                  <a:lnTo>
                    <a:pt x="21050" y="220694"/>
                  </a:lnTo>
                  <a:cubicBezTo>
                    <a:pt x="33909" y="220694"/>
                    <a:pt x="44291" y="210312"/>
                    <a:pt x="44291" y="197453"/>
                  </a:cubicBezTo>
                  <a:lnTo>
                    <a:pt x="44196" y="81248"/>
                  </a:lnTo>
                  <a:lnTo>
                    <a:pt x="138684" y="196120"/>
                  </a:lnTo>
                  <a:cubicBezTo>
                    <a:pt x="138684" y="196120"/>
                    <a:pt x="157163" y="220694"/>
                    <a:pt x="184214" y="220694"/>
                  </a:cubicBezTo>
                  <a:lnTo>
                    <a:pt x="193643" y="220694"/>
                  </a:lnTo>
                  <a:lnTo>
                    <a:pt x="193643" y="0"/>
                  </a:lnTo>
                  <a:lnTo>
                    <a:pt x="17249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1" name="Google Shape;1301;p58"/>
            <p:cNvSpPr/>
            <p:nvPr/>
          </p:nvSpPr>
          <p:spPr>
            <a:xfrm>
              <a:off x="11982477" y="6477000"/>
              <a:ext cx="234601" cy="230695"/>
            </a:xfrm>
            <a:custGeom>
              <a:avLst/>
              <a:gdLst/>
              <a:ahLst/>
              <a:cxnLst/>
              <a:rect l="l" t="t" r="r" b="b"/>
              <a:pathLst>
                <a:path w="234601" h="230695" extrusionOk="0">
                  <a:moveTo>
                    <a:pt x="200120" y="32957"/>
                  </a:moveTo>
                  <a:cubicBezTo>
                    <a:pt x="178308" y="11430"/>
                    <a:pt x="149638" y="0"/>
                    <a:pt x="117158" y="0"/>
                  </a:cubicBezTo>
                  <a:cubicBezTo>
                    <a:pt x="84773" y="0"/>
                    <a:pt x="56102" y="11335"/>
                    <a:pt x="34195" y="32957"/>
                  </a:cubicBezTo>
                  <a:cubicBezTo>
                    <a:pt x="12097" y="54673"/>
                    <a:pt x="0" y="83915"/>
                    <a:pt x="0" y="115253"/>
                  </a:cubicBezTo>
                  <a:cubicBezTo>
                    <a:pt x="0" y="146209"/>
                    <a:pt x="12097" y="175260"/>
                    <a:pt x="34195" y="196977"/>
                  </a:cubicBezTo>
                  <a:cubicBezTo>
                    <a:pt x="56674" y="219075"/>
                    <a:pt x="85344" y="230696"/>
                    <a:pt x="117158" y="230696"/>
                  </a:cubicBezTo>
                  <a:cubicBezTo>
                    <a:pt x="148495" y="230696"/>
                    <a:pt x="177927" y="218694"/>
                    <a:pt x="199930" y="197072"/>
                  </a:cubicBezTo>
                  <a:cubicBezTo>
                    <a:pt x="222313" y="175641"/>
                    <a:pt x="234601" y="146590"/>
                    <a:pt x="234601" y="115253"/>
                  </a:cubicBezTo>
                  <a:cubicBezTo>
                    <a:pt x="234696" y="83915"/>
                    <a:pt x="222409" y="54673"/>
                    <a:pt x="200120" y="32957"/>
                  </a:cubicBezTo>
                  <a:moveTo>
                    <a:pt x="117158" y="187643"/>
                  </a:moveTo>
                  <a:cubicBezTo>
                    <a:pt x="77248" y="187643"/>
                    <a:pt x="44768" y="155162"/>
                    <a:pt x="44768" y="115253"/>
                  </a:cubicBezTo>
                  <a:cubicBezTo>
                    <a:pt x="44768" y="75248"/>
                    <a:pt x="77248" y="42767"/>
                    <a:pt x="117158" y="42767"/>
                  </a:cubicBezTo>
                  <a:cubicBezTo>
                    <a:pt x="157163" y="42767"/>
                    <a:pt x="189643" y="75248"/>
                    <a:pt x="189643" y="115253"/>
                  </a:cubicBezTo>
                  <a:cubicBezTo>
                    <a:pt x="189643" y="155162"/>
                    <a:pt x="157163" y="187643"/>
                    <a:pt x="117158" y="187643"/>
                  </a:cubicBez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2" name="Google Shape;1302;p58"/>
            <p:cNvSpPr/>
            <p:nvPr/>
          </p:nvSpPr>
          <p:spPr>
            <a:xfrm>
              <a:off x="11451934" y="6756272"/>
              <a:ext cx="105155" cy="102869"/>
            </a:xfrm>
            <a:custGeom>
              <a:avLst/>
              <a:gdLst/>
              <a:ahLst/>
              <a:cxnLst/>
              <a:rect l="l" t="t" r="r" b="b"/>
              <a:pathLst>
                <a:path w="105155" h="102869" extrusionOk="0">
                  <a:moveTo>
                    <a:pt x="52578" y="102870"/>
                  </a:moveTo>
                  <a:cubicBezTo>
                    <a:pt x="21146" y="102870"/>
                    <a:pt x="0" y="82201"/>
                    <a:pt x="0" y="51530"/>
                  </a:cubicBezTo>
                  <a:cubicBezTo>
                    <a:pt x="0" y="20669"/>
                    <a:pt x="21146" y="0"/>
                    <a:pt x="52578" y="0"/>
                  </a:cubicBezTo>
                  <a:cubicBezTo>
                    <a:pt x="84010" y="0"/>
                    <a:pt x="105156" y="20669"/>
                    <a:pt x="105156" y="51530"/>
                  </a:cubicBezTo>
                  <a:cubicBezTo>
                    <a:pt x="105156" y="82201"/>
                    <a:pt x="84010" y="102870"/>
                    <a:pt x="52578" y="102870"/>
                  </a:cubicBezTo>
                  <a:moveTo>
                    <a:pt x="52578" y="4763"/>
                  </a:moveTo>
                  <a:cubicBezTo>
                    <a:pt x="24003" y="4763"/>
                    <a:pt x="4763" y="23527"/>
                    <a:pt x="4763" y="51530"/>
                  </a:cubicBezTo>
                  <a:cubicBezTo>
                    <a:pt x="4763" y="79439"/>
                    <a:pt x="24003" y="98107"/>
                    <a:pt x="52578" y="98107"/>
                  </a:cubicBezTo>
                  <a:cubicBezTo>
                    <a:pt x="81153" y="98107"/>
                    <a:pt x="100394" y="79343"/>
                    <a:pt x="100394" y="51530"/>
                  </a:cubicBezTo>
                  <a:cubicBezTo>
                    <a:pt x="100394" y="23527"/>
                    <a:pt x="81153" y="4763"/>
                    <a:pt x="52578" y="4763"/>
                  </a:cubicBezTo>
                  <a:moveTo>
                    <a:pt x="52578" y="78677"/>
                  </a:moveTo>
                  <a:cubicBezTo>
                    <a:pt x="38195" y="78677"/>
                    <a:pt x="28194" y="67532"/>
                    <a:pt x="28194" y="51530"/>
                  </a:cubicBezTo>
                  <a:cubicBezTo>
                    <a:pt x="28194" y="35433"/>
                    <a:pt x="38195" y="24289"/>
                    <a:pt x="52578" y="24289"/>
                  </a:cubicBezTo>
                  <a:cubicBezTo>
                    <a:pt x="67247" y="24289"/>
                    <a:pt x="77057" y="35243"/>
                    <a:pt x="77057" y="51530"/>
                  </a:cubicBezTo>
                  <a:cubicBezTo>
                    <a:pt x="77057" y="67532"/>
                    <a:pt x="66961" y="78677"/>
                    <a:pt x="52578" y="78677"/>
                  </a:cubicBezTo>
                  <a:moveTo>
                    <a:pt x="52578" y="28956"/>
                  </a:moveTo>
                  <a:cubicBezTo>
                    <a:pt x="40862" y="28956"/>
                    <a:pt x="32957" y="38005"/>
                    <a:pt x="32957" y="51435"/>
                  </a:cubicBezTo>
                  <a:cubicBezTo>
                    <a:pt x="32957" y="64770"/>
                    <a:pt x="40862" y="73819"/>
                    <a:pt x="52578" y="73819"/>
                  </a:cubicBezTo>
                  <a:cubicBezTo>
                    <a:pt x="64389" y="73819"/>
                    <a:pt x="72295" y="64865"/>
                    <a:pt x="72295" y="51435"/>
                  </a:cubicBezTo>
                  <a:cubicBezTo>
                    <a:pt x="72295" y="38005"/>
                    <a:pt x="64294" y="28956"/>
                    <a:pt x="52578" y="28956"/>
                  </a:cubicBez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3" name="Google Shape;1303;p58"/>
            <p:cNvSpPr/>
            <p:nvPr/>
          </p:nvSpPr>
          <p:spPr>
            <a:xfrm>
              <a:off x="11565472" y="6758463"/>
              <a:ext cx="76300" cy="98583"/>
            </a:xfrm>
            <a:custGeom>
              <a:avLst/>
              <a:gdLst/>
              <a:ahLst/>
              <a:cxnLst/>
              <a:rect l="l" t="t" r="r" b="b"/>
              <a:pathLst>
                <a:path w="76300" h="98583" extrusionOk="0">
                  <a:moveTo>
                    <a:pt x="74009" y="98584"/>
                  </a:moveTo>
                  <a:lnTo>
                    <a:pt x="2381" y="98584"/>
                  </a:lnTo>
                  <a:cubicBezTo>
                    <a:pt x="1048" y="98584"/>
                    <a:pt x="0" y="97536"/>
                    <a:pt x="0" y="96203"/>
                  </a:cubicBezTo>
                  <a:lnTo>
                    <a:pt x="0" y="2381"/>
                  </a:lnTo>
                  <a:cubicBezTo>
                    <a:pt x="0" y="1048"/>
                    <a:pt x="1048" y="0"/>
                    <a:pt x="2381" y="0"/>
                  </a:cubicBezTo>
                  <a:lnTo>
                    <a:pt x="29623" y="0"/>
                  </a:lnTo>
                  <a:cubicBezTo>
                    <a:pt x="30956" y="0"/>
                    <a:pt x="32004" y="1048"/>
                    <a:pt x="32004" y="2381"/>
                  </a:cubicBezTo>
                  <a:lnTo>
                    <a:pt x="32004" y="70295"/>
                  </a:lnTo>
                  <a:lnTo>
                    <a:pt x="73914" y="70295"/>
                  </a:lnTo>
                  <a:cubicBezTo>
                    <a:pt x="75248" y="70295"/>
                    <a:pt x="76295" y="71342"/>
                    <a:pt x="76295" y="72676"/>
                  </a:cubicBezTo>
                  <a:lnTo>
                    <a:pt x="76295" y="96203"/>
                  </a:lnTo>
                  <a:cubicBezTo>
                    <a:pt x="76391" y="97536"/>
                    <a:pt x="75248" y="98584"/>
                    <a:pt x="74009" y="98584"/>
                  </a:cubicBezTo>
                  <a:moveTo>
                    <a:pt x="4763" y="93821"/>
                  </a:moveTo>
                  <a:lnTo>
                    <a:pt x="71628" y="93821"/>
                  </a:lnTo>
                  <a:lnTo>
                    <a:pt x="71628" y="75057"/>
                  </a:lnTo>
                  <a:lnTo>
                    <a:pt x="29718" y="75057"/>
                  </a:lnTo>
                  <a:cubicBezTo>
                    <a:pt x="28385" y="75057"/>
                    <a:pt x="27337" y="74009"/>
                    <a:pt x="27337" y="72676"/>
                  </a:cubicBezTo>
                  <a:lnTo>
                    <a:pt x="27337" y="4763"/>
                  </a:lnTo>
                  <a:lnTo>
                    <a:pt x="4858" y="4763"/>
                  </a:lnTo>
                  <a:lnTo>
                    <a:pt x="4858" y="9382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4" name="Google Shape;1304;p58"/>
            <p:cNvSpPr/>
            <p:nvPr/>
          </p:nvSpPr>
          <p:spPr>
            <a:xfrm>
              <a:off x="11653483" y="6758463"/>
              <a:ext cx="90392" cy="98583"/>
            </a:xfrm>
            <a:custGeom>
              <a:avLst/>
              <a:gdLst/>
              <a:ahLst/>
              <a:cxnLst/>
              <a:rect l="l" t="t" r="r" b="b"/>
              <a:pathLst>
                <a:path w="90392" h="98583" extrusionOk="0">
                  <a:moveTo>
                    <a:pt x="88011" y="98584"/>
                  </a:moveTo>
                  <a:lnTo>
                    <a:pt x="61246" y="98584"/>
                  </a:lnTo>
                  <a:cubicBezTo>
                    <a:pt x="59912" y="98584"/>
                    <a:pt x="58865" y="97536"/>
                    <a:pt x="58865" y="96203"/>
                  </a:cubicBezTo>
                  <a:lnTo>
                    <a:pt x="58865" y="67342"/>
                  </a:lnTo>
                  <a:lnTo>
                    <a:pt x="31814" y="67342"/>
                  </a:lnTo>
                  <a:lnTo>
                    <a:pt x="31814" y="96203"/>
                  </a:lnTo>
                  <a:cubicBezTo>
                    <a:pt x="31814" y="97536"/>
                    <a:pt x="30766" y="98584"/>
                    <a:pt x="29432" y="98584"/>
                  </a:cubicBezTo>
                  <a:lnTo>
                    <a:pt x="2381" y="98584"/>
                  </a:lnTo>
                  <a:cubicBezTo>
                    <a:pt x="1048" y="98584"/>
                    <a:pt x="0" y="97536"/>
                    <a:pt x="0" y="96203"/>
                  </a:cubicBezTo>
                  <a:lnTo>
                    <a:pt x="0" y="2381"/>
                  </a:lnTo>
                  <a:cubicBezTo>
                    <a:pt x="0" y="1048"/>
                    <a:pt x="1048" y="0"/>
                    <a:pt x="2381" y="0"/>
                  </a:cubicBezTo>
                  <a:lnTo>
                    <a:pt x="29432" y="0"/>
                  </a:lnTo>
                  <a:cubicBezTo>
                    <a:pt x="30766" y="0"/>
                    <a:pt x="31814" y="1048"/>
                    <a:pt x="31814" y="2381"/>
                  </a:cubicBezTo>
                  <a:lnTo>
                    <a:pt x="31814" y="40291"/>
                  </a:lnTo>
                  <a:lnTo>
                    <a:pt x="58865" y="40291"/>
                  </a:lnTo>
                  <a:lnTo>
                    <a:pt x="58865" y="2381"/>
                  </a:lnTo>
                  <a:cubicBezTo>
                    <a:pt x="58865" y="1048"/>
                    <a:pt x="59912" y="0"/>
                    <a:pt x="61246" y="0"/>
                  </a:cubicBezTo>
                  <a:lnTo>
                    <a:pt x="88011" y="0"/>
                  </a:lnTo>
                  <a:cubicBezTo>
                    <a:pt x="89345" y="0"/>
                    <a:pt x="90392" y="1048"/>
                    <a:pt x="90392" y="2381"/>
                  </a:cubicBezTo>
                  <a:lnTo>
                    <a:pt x="90392" y="96203"/>
                  </a:lnTo>
                  <a:cubicBezTo>
                    <a:pt x="90392" y="97536"/>
                    <a:pt x="89249" y="98584"/>
                    <a:pt x="88011" y="98584"/>
                  </a:cubicBezTo>
                  <a:moveTo>
                    <a:pt x="63627" y="93821"/>
                  </a:moveTo>
                  <a:lnTo>
                    <a:pt x="85630" y="93821"/>
                  </a:lnTo>
                  <a:lnTo>
                    <a:pt x="85630" y="4763"/>
                  </a:lnTo>
                  <a:lnTo>
                    <a:pt x="63627" y="4763"/>
                  </a:lnTo>
                  <a:lnTo>
                    <a:pt x="63627" y="42672"/>
                  </a:lnTo>
                  <a:cubicBezTo>
                    <a:pt x="63627" y="44005"/>
                    <a:pt x="62579" y="45053"/>
                    <a:pt x="61246" y="45053"/>
                  </a:cubicBezTo>
                  <a:lnTo>
                    <a:pt x="29432" y="45053"/>
                  </a:lnTo>
                  <a:cubicBezTo>
                    <a:pt x="28099" y="45053"/>
                    <a:pt x="27051" y="44005"/>
                    <a:pt x="27051" y="42672"/>
                  </a:cubicBezTo>
                  <a:lnTo>
                    <a:pt x="27051" y="4763"/>
                  </a:lnTo>
                  <a:lnTo>
                    <a:pt x="4763" y="4763"/>
                  </a:lnTo>
                  <a:lnTo>
                    <a:pt x="4763" y="93821"/>
                  </a:lnTo>
                  <a:lnTo>
                    <a:pt x="27051" y="93821"/>
                  </a:lnTo>
                  <a:lnTo>
                    <a:pt x="27051" y="64960"/>
                  </a:lnTo>
                  <a:cubicBezTo>
                    <a:pt x="27051" y="63627"/>
                    <a:pt x="28099" y="62579"/>
                    <a:pt x="29432" y="62579"/>
                  </a:cubicBezTo>
                  <a:lnTo>
                    <a:pt x="61246" y="62579"/>
                  </a:lnTo>
                  <a:cubicBezTo>
                    <a:pt x="62579" y="62579"/>
                    <a:pt x="63627" y="63627"/>
                    <a:pt x="63627" y="64960"/>
                  </a:cubicBezTo>
                  <a:lnTo>
                    <a:pt x="63627" y="9382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5" name="Google Shape;1305;p58"/>
            <p:cNvSpPr/>
            <p:nvPr/>
          </p:nvSpPr>
          <p:spPr>
            <a:xfrm>
              <a:off x="11747316" y="6758178"/>
              <a:ext cx="110245" cy="98869"/>
            </a:xfrm>
            <a:custGeom>
              <a:avLst/>
              <a:gdLst/>
              <a:ahLst/>
              <a:cxnLst/>
              <a:rect l="l" t="t" r="r" b="b"/>
              <a:pathLst>
                <a:path w="110245" h="98869" extrusionOk="0">
                  <a:moveTo>
                    <a:pt x="107717" y="98870"/>
                  </a:moveTo>
                  <a:lnTo>
                    <a:pt x="78666" y="98870"/>
                  </a:lnTo>
                  <a:cubicBezTo>
                    <a:pt x="77713" y="98870"/>
                    <a:pt x="76856" y="98298"/>
                    <a:pt x="76475" y="97441"/>
                  </a:cubicBezTo>
                  <a:lnTo>
                    <a:pt x="71236" y="85439"/>
                  </a:lnTo>
                  <a:lnTo>
                    <a:pt x="38661" y="85439"/>
                  </a:lnTo>
                  <a:lnTo>
                    <a:pt x="33422" y="97441"/>
                  </a:lnTo>
                  <a:cubicBezTo>
                    <a:pt x="33041" y="98298"/>
                    <a:pt x="32184" y="98870"/>
                    <a:pt x="31231" y="98870"/>
                  </a:cubicBezTo>
                  <a:lnTo>
                    <a:pt x="2370" y="98870"/>
                  </a:lnTo>
                  <a:cubicBezTo>
                    <a:pt x="1513" y="98870"/>
                    <a:pt x="751" y="98489"/>
                    <a:pt x="370" y="97726"/>
                  </a:cubicBezTo>
                  <a:cubicBezTo>
                    <a:pt x="-106" y="97060"/>
                    <a:pt x="-106" y="96202"/>
                    <a:pt x="275" y="95441"/>
                  </a:cubicBezTo>
                  <a:lnTo>
                    <a:pt x="45519" y="1333"/>
                  </a:lnTo>
                  <a:cubicBezTo>
                    <a:pt x="45900" y="476"/>
                    <a:pt x="46757" y="0"/>
                    <a:pt x="47709" y="0"/>
                  </a:cubicBezTo>
                  <a:lnTo>
                    <a:pt x="62378" y="0"/>
                  </a:lnTo>
                  <a:cubicBezTo>
                    <a:pt x="63330" y="0"/>
                    <a:pt x="64092" y="476"/>
                    <a:pt x="64569" y="1333"/>
                  </a:cubicBezTo>
                  <a:lnTo>
                    <a:pt x="110003" y="95441"/>
                  </a:lnTo>
                  <a:cubicBezTo>
                    <a:pt x="110384" y="96202"/>
                    <a:pt x="110289" y="97060"/>
                    <a:pt x="109908" y="97726"/>
                  </a:cubicBezTo>
                  <a:cubicBezTo>
                    <a:pt x="109241" y="98393"/>
                    <a:pt x="108479" y="98870"/>
                    <a:pt x="107717" y="98870"/>
                  </a:cubicBezTo>
                  <a:moveTo>
                    <a:pt x="80190" y="94107"/>
                  </a:moveTo>
                  <a:lnTo>
                    <a:pt x="103812" y="94107"/>
                  </a:lnTo>
                  <a:lnTo>
                    <a:pt x="60663" y="4763"/>
                  </a:lnTo>
                  <a:lnTo>
                    <a:pt x="49043" y="4763"/>
                  </a:lnTo>
                  <a:lnTo>
                    <a:pt x="6085" y="94107"/>
                  </a:lnTo>
                  <a:lnTo>
                    <a:pt x="29612" y="94107"/>
                  </a:lnTo>
                  <a:lnTo>
                    <a:pt x="34851" y="82105"/>
                  </a:lnTo>
                  <a:cubicBezTo>
                    <a:pt x="35232" y="81248"/>
                    <a:pt x="36089" y="80677"/>
                    <a:pt x="37041" y="80677"/>
                  </a:cubicBezTo>
                  <a:lnTo>
                    <a:pt x="72760" y="80677"/>
                  </a:lnTo>
                  <a:cubicBezTo>
                    <a:pt x="73713" y="80677"/>
                    <a:pt x="74570" y="81248"/>
                    <a:pt x="74951" y="82105"/>
                  </a:cubicBezTo>
                  <a:lnTo>
                    <a:pt x="80190" y="94107"/>
                  </a:lnTo>
                  <a:close/>
                  <a:moveTo>
                    <a:pt x="64950" y="64865"/>
                  </a:moveTo>
                  <a:lnTo>
                    <a:pt x="44947" y="64865"/>
                  </a:lnTo>
                  <a:cubicBezTo>
                    <a:pt x="44185" y="64865"/>
                    <a:pt x="43423" y="64484"/>
                    <a:pt x="42947" y="63818"/>
                  </a:cubicBezTo>
                  <a:cubicBezTo>
                    <a:pt x="42471" y="63151"/>
                    <a:pt x="42375" y="62389"/>
                    <a:pt x="42661" y="61627"/>
                  </a:cubicBezTo>
                  <a:lnTo>
                    <a:pt x="52662" y="35814"/>
                  </a:lnTo>
                  <a:cubicBezTo>
                    <a:pt x="53329" y="34004"/>
                    <a:pt x="56377" y="34004"/>
                    <a:pt x="57139" y="35814"/>
                  </a:cubicBezTo>
                  <a:lnTo>
                    <a:pt x="67140" y="61627"/>
                  </a:lnTo>
                  <a:cubicBezTo>
                    <a:pt x="67426" y="62389"/>
                    <a:pt x="67331" y="63151"/>
                    <a:pt x="66855" y="63818"/>
                  </a:cubicBezTo>
                  <a:cubicBezTo>
                    <a:pt x="66474" y="64484"/>
                    <a:pt x="65712" y="64865"/>
                    <a:pt x="64950" y="64865"/>
                  </a:cubicBezTo>
                  <a:moveTo>
                    <a:pt x="48471" y="60103"/>
                  </a:moveTo>
                  <a:lnTo>
                    <a:pt x="61521" y="60103"/>
                  </a:lnTo>
                  <a:lnTo>
                    <a:pt x="55044" y="43244"/>
                  </a:lnTo>
                  <a:lnTo>
                    <a:pt x="48471" y="60103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6" name="Google Shape;1306;p58"/>
            <p:cNvSpPr/>
            <p:nvPr/>
          </p:nvSpPr>
          <p:spPr>
            <a:xfrm>
              <a:off x="11895323" y="6760749"/>
              <a:ext cx="87058" cy="93916"/>
            </a:xfrm>
            <a:custGeom>
              <a:avLst/>
              <a:gdLst/>
              <a:ahLst/>
              <a:cxnLst/>
              <a:rect l="l" t="t" r="r" b="b"/>
              <a:pathLst>
                <a:path w="87058" h="93916" extrusionOk="0">
                  <a:moveTo>
                    <a:pt x="0" y="0"/>
                  </a:moveTo>
                  <a:lnTo>
                    <a:pt x="39815" y="0"/>
                  </a:lnTo>
                  <a:cubicBezTo>
                    <a:pt x="69152" y="0"/>
                    <a:pt x="87058" y="15526"/>
                    <a:pt x="87058" y="45815"/>
                  </a:cubicBezTo>
                  <a:cubicBezTo>
                    <a:pt x="87058" y="75628"/>
                    <a:pt x="71056" y="93917"/>
                    <a:pt x="39910" y="93917"/>
                  </a:cubicBezTo>
                  <a:lnTo>
                    <a:pt x="0" y="93917"/>
                  </a:lnTo>
                  <a:lnTo>
                    <a:pt x="0" y="0"/>
                  </a:lnTo>
                  <a:close/>
                  <a:moveTo>
                    <a:pt x="40291" y="70104"/>
                  </a:moveTo>
                  <a:cubicBezTo>
                    <a:pt x="51911" y="70104"/>
                    <a:pt x="58960" y="60960"/>
                    <a:pt x="58960" y="45910"/>
                  </a:cubicBezTo>
                  <a:cubicBezTo>
                    <a:pt x="58960" y="32194"/>
                    <a:pt x="51626" y="23813"/>
                    <a:pt x="39815" y="23813"/>
                  </a:cubicBezTo>
                  <a:lnTo>
                    <a:pt x="26480" y="23813"/>
                  </a:lnTo>
                  <a:lnTo>
                    <a:pt x="26480" y="70104"/>
                  </a:lnTo>
                  <a:lnTo>
                    <a:pt x="40291" y="70104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7" name="Google Shape;1307;p58"/>
            <p:cNvSpPr/>
            <p:nvPr/>
          </p:nvSpPr>
          <p:spPr>
            <a:xfrm>
              <a:off x="11994193" y="6760749"/>
              <a:ext cx="75342" cy="93916"/>
            </a:xfrm>
            <a:custGeom>
              <a:avLst/>
              <a:gdLst/>
              <a:ahLst/>
              <a:cxnLst/>
              <a:rect l="l" t="t" r="r" b="b"/>
              <a:pathLst>
                <a:path w="75342" h="93916" extrusionOk="0">
                  <a:moveTo>
                    <a:pt x="0" y="0"/>
                  </a:moveTo>
                  <a:lnTo>
                    <a:pt x="72580" y="0"/>
                  </a:lnTo>
                  <a:lnTo>
                    <a:pt x="72580" y="22289"/>
                  </a:lnTo>
                  <a:lnTo>
                    <a:pt x="26479" y="22289"/>
                  </a:lnTo>
                  <a:lnTo>
                    <a:pt x="26479" y="37338"/>
                  </a:lnTo>
                  <a:lnTo>
                    <a:pt x="64294" y="37338"/>
                  </a:lnTo>
                  <a:lnTo>
                    <a:pt x="64294" y="58865"/>
                  </a:lnTo>
                  <a:lnTo>
                    <a:pt x="26479" y="58865"/>
                  </a:lnTo>
                  <a:lnTo>
                    <a:pt x="26479" y="71628"/>
                  </a:lnTo>
                  <a:lnTo>
                    <a:pt x="75343" y="71628"/>
                  </a:lnTo>
                  <a:lnTo>
                    <a:pt x="75343" y="93917"/>
                  </a:lnTo>
                  <a:lnTo>
                    <a:pt x="0" y="93917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8" name="Google Shape;1308;p58"/>
            <p:cNvSpPr/>
            <p:nvPr/>
          </p:nvSpPr>
          <p:spPr>
            <a:xfrm>
              <a:off x="12113446" y="6760749"/>
              <a:ext cx="88677" cy="93916"/>
            </a:xfrm>
            <a:custGeom>
              <a:avLst/>
              <a:gdLst/>
              <a:ahLst/>
              <a:cxnLst/>
              <a:rect l="l" t="t" r="r" b="b"/>
              <a:pathLst>
                <a:path w="88677" h="93916" extrusionOk="0">
                  <a:moveTo>
                    <a:pt x="88678" y="0"/>
                  </a:moveTo>
                  <a:lnTo>
                    <a:pt x="88678" y="93917"/>
                  </a:lnTo>
                  <a:lnTo>
                    <a:pt x="75914" y="93917"/>
                  </a:lnTo>
                  <a:lnTo>
                    <a:pt x="26860" y="48196"/>
                  </a:lnTo>
                  <a:lnTo>
                    <a:pt x="26860" y="93917"/>
                  </a:lnTo>
                  <a:lnTo>
                    <a:pt x="0" y="93917"/>
                  </a:lnTo>
                  <a:lnTo>
                    <a:pt x="0" y="0"/>
                  </a:lnTo>
                  <a:lnTo>
                    <a:pt x="12859" y="0"/>
                  </a:lnTo>
                  <a:lnTo>
                    <a:pt x="62103" y="45529"/>
                  </a:lnTo>
                  <a:lnTo>
                    <a:pt x="6210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9" name="Google Shape;1309;p58"/>
            <p:cNvSpPr/>
            <p:nvPr/>
          </p:nvSpPr>
          <p:spPr>
            <a:xfrm>
              <a:off x="12211363" y="6758654"/>
              <a:ext cx="100393" cy="98107"/>
            </a:xfrm>
            <a:custGeom>
              <a:avLst/>
              <a:gdLst/>
              <a:ahLst/>
              <a:cxnLst/>
              <a:rect l="l" t="t" r="r" b="b"/>
              <a:pathLst>
                <a:path w="100393" h="98107" extrusionOk="0">
                  <a:moveTo>
                    <a:pt x="0" y="49149"/>
                  </a:moveTo>
                  <a:cubicBezTo>
                    <a:pt x="0" y="20288"/>
                    <a:pt x="19717" y="0"/>
                    <a:pt x="50197" y="0"/>
                  </a:cubicBezTo>
                  <a:cubicBezTo>
                    <a:pt x="80677" y="0"/>
                    <a:pt x="100394" y="20288"/>
                    <a:pt x="100394" y="49149"/>
                  </a:cubicBezTo>
                  <a:cubicBezTo>
                    <a:pt x="100394" y="77915"/>
                    <a:pt x="80677" y="98107"/>
                    <a:pt x="50197" y="98107"/>
                  </a:cubicBezTo>
                  <a:cubicBezTo>
                    <a:pt x="19717" y="98107"/>
                    <a:pt x="0" y="77915"/>
                    <a:pt x="0" y="49149"/>
                  </a:cubicBezTo>
                  <a:moveTo>
                    <a:pt x="72295" y="49149"/>
                  </a:moveTo>
                  <a:cubicBezTo>
                    <a:pt x="72295" y="34385"/>
                    <a:pt x="63532" y="24289"/>
                    <a:pt x="50197" y="24289"/>
                  </a:cubicBezTo>
                  <a:cubicBezTo>
                    <a:pt x="37052" y="24289"/>
                    <a:pt x="28194" y="34385"/>
                    <a:pt x="28194" y="49149"/>
                  </a:cubicBezTo>
                  <a:cubicBezTo>
                    <a:pt x="28194" y="63818"/>
                    <a:pt x="36957" y="73914"/>
                    <a:pt x="50197" y="73914"/>
                  </a:cubicBezTo>
                  <a:cubicBezTo>
                    <a:pt x="63437" y="73914"/>
                    <a:pt x="72295" y="63818"/>
                    <a:pt x="72295" y="49149"/>
                  </a:cubicBez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0" name="Google Shape;1310;p58"/>
            <p:cNvSpPr/>
            <p:nvPr/>
          </p:nvSpPr>
          <p:spPr>
            <a:xfrm>
              <a:off x="12306136" y="6760749"/>
              <a:ext cx="97059" cy="94678"/>
            </a:xfrm>
            <a:custGeom>
              <a:avLst/>
              <a:gdLst/>
              <a:ahLst/>
              <a:cxnLst/>
              <a:rect l="l" t="t" r="r" b="b"/>
              <a:pathLst>
                <a:path w="97059" h="94678" extrusionOk="0">
                  <a:moveTo>
                    <a:pt x="97060" y="0"/>
                  </a:moveTo>
                  <a:lnTo>
                    <a:pt x="55055" y="94678"/>
                  </a:lnTo>
                  <a:lnTo>
                    <a:pt x="41339" y="94678"/>
                  </a:lnTo>
                  <a:lnTo>
                    <a:pt x="0" y="0"/>
                  </a:lnTo>
                  <a:lnTo>
                    <a:pt x="29528" y="0"/>
                  </a:lnTo>
                  <a:lnTo>
                    <a:pt x="48387" y="49340"/>
                  </a:lnTo>
                  <a:lnTo>
                    <a:pt x="6705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1" name="Google Shape;1311;p58"/>
            <p:cNvSpPr/>
            <p:nvPr/>
          </p:nvSpPr>
          <p:spPr>
            <a:xfrm>
              <a:off x="12397481" y="6758654"/>
              <a:ext cx="100393" cy="98107"/>
            </a:xfrm>
            <a:custGeom>
              <a:avLst/>
              <a:gdLst/>
              <a:ahLst/>
              <a:cxnLst/>
              <a:rect l="l" t="t" r="r" b="b"/>
              <a:pathLst>
                <a:path w="100393" h="98107" extrusionOk="0">
                  <a:moveTo>
                    <a:pt x="0" y="49149"/>
                  </a:moveTo>
                  <a:cubicBezTo>
                    <a:pt x="0" y="20288"/>
                    <a:pt x="19717" y="0"/>
                    <a:pt x="50197" y="0"/>
                  </a:cubicBezTo>
                  <a:cubicBezTo>
                    <a:pt x="80677" y="0"/>
                    <a:pt x="100394" y="20288"/>
                    <a:pt x="100394" y="49149"/>
                  </a:cubicBezTo>
                  <a:cubicBezTo>
                    <a:pt x="100394" y="77915"/>
                    <a:pt x="80677" y="98107"/>
                    <a:pt x="50197" y="98107"/>
                  </a:cubicBezTo>
                  <a:cubicBezTo>
                    <a:pt x="19621" y="98107"/>
                    <a:pt x="0" y="77915"/>
                    <a:pt x="0" y="49149"/>
                  </a:cubicBezTo>
                  <a:moveTo>
                    <a:pt x="72295" y="49149"/>
                  </a:moveTo>
                  <a:cubicBezTo>
                    <a:pt x="72295" y="34385"/>
                    <a:pt x="63532" y="24289"/>
                    <a:pt x="50197" y="24289"/>
                  </a:cubicBezTo>
                  <a:cubicBezTo>
                    <a:pt x="37052" y="24289"/>
                    <a:pt x="28194" y="34385"/>
                    <a:pt x="28194" y="49149"/>
                  </a:cubicBezTo>
                  <a:cubicBezTo>
                    <a:pt x="28194" y="63818"/>
                    <a:pt x="36957" y="73914"/>
                    <a:pt x="50197" y="73914"/>
                  </a:cubicBezTo>
                  <a:cubicBezTo>
                    <a:pt x="63436" y="73914"/>
                    <a:pt x="72295" y="63818"/>
                    <a:pt x="72295" y="49149"/>
                  </a:cubicBez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Zona Pro Regular" panose="02010A03040002020004" pitchFamily="50" charset="0"/>
                <a:ea typeface="Calibri"/>
                <a:cs typeface="Calibri"/>
                <a:sym typeface="Calibri"/>
              </a:endParaRPr>
            </a:p>
          </p:txBody>
        </p:sp>
      </p:grpSp>
      <p:cxnSp>
        <p:nvCxnSpPr>
          <p:cNvPr id="1312" name="Google Shape;1312;p58"/>
          <p:cNvCxnSpPr/>
          <p:nvPr/>
        </p:nvCxnSpPr>
        <p:spPr>
          <a:xfrm>
            <a:off x="393700" y="6716841"/>
            <a:ext cx="10622643" cy="0"/>
          </a:xfrm>
          <a:prstGeom prst="straightConnector1">
            <a:avLst/>
          </a:prstGeom>
          <a:noFill/>
          <a:ln w="12700" cap="flat" cmpd="sng">
            <a:solidFill>
              <a:srgbClr val="3F3F3F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12347134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F33D183E-2A82-4AFD-B3DD-5312B7810BD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1F6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49902"/>
            <a:endParaRPr lang="pt-BR" sz="1875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96213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7252392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57" r:id="rId1"/>
    <p:sldLayoutId id="2147483858" r:id="rId2"/>
    <p:sldLayoutId id="2147483860" r:id="rId3"/>
    <p:sldLayoutId id="2147483861" r:id="rId4"/>
    <p:sldLayoutId id="2147483863" r:id="rId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7" name="Google Shape;4157;p32"/>
          <p:cNvSpPr/>
          <p:nvPr/>
        </p:nvSpPr>
        <p:spPr>
          <a:xfrm>
            <a:off x="0" y="1228506"/>
            <a:ext cx="12192000" cy="325043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Zona Pro Regular" panose="02010A03040002020004" pitchFamily="50" charset="0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4158" name="Google Shape;4158;p32"/>
          <p:cNvGraphicFramePr/>
          <p:nvPr/>
        </p:nvGraphicFramePr>
        <p:xfrm>
          <a:off x="234287" y="1125656"/>
          <a:ext cx="11723400" cy="506350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901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01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01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01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018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018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018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018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018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9018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90180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90180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90180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</a:tblGrid>
              <a:tr h="5063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1800" b="1" i="0" u="none" strike="noStrike" cap="none" dirty="0">
                          <a:solidFill>
                            <a:schemeClr val="dk1"/>
                          </a:solidFill>
                          <a:latin typeface="Zona Pro" panose="02010A03040002020004" pitchFamily="2" charset="0"/>
                          <a:ea typeface="Arial"/>
                          <a:cs typeface="Arial"/>
                          <a:sym typeface="Arial"/>
                        </a:rPr>
                        <a:t>1º</a:t>
                      </a:r>
                      <a:endParaRPr sz="1100" dirty="0">
                        <a:latin typeface="Zona Pro Regular" panose="02010A03040002020004" pitchFamily="50" charset="0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1800" b="1" i="0" u="none" strike="noStrike" cap="none" dirty="0">
                          <a:solidFill>
                            <a:schemeClr val="dk1"/>
                          </a:solidFill>
                          <a:latin typeface="Zona Pro" panose="02010A03040002020004" pitchFamily="2" charset="0"/>
                          <a:ea typeface="Arial"/>
                          <a:cs typeface="Arial"/>
                          <a:sym typeface="Arial"/>
                        </a:rPr>
                        <a:t>2º</a:t>
                      </a:r>
                      <a:endParaRPr sz="1100" dirty="0">
                        <a:latin typeface="Zona Pro Regular" panose="02010A03040002020004" pitchFamily="50" charset="0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1800" b="1" i="0" u="none" strike="noStrike" cap="none" dirty="0">
                          <a:solidFill>
                            <a:schemeClr val="dk1"/>
                          </a:solidFill>
                          <a:latin typeface="Zona Pro" panose="02010A03040002020004" pitchFamily="2" charset="0"/>
                          <a:ea typeface="Arial"/>
                          <a:cs typeface="Arial"/>
                          <a:sym typeface="Arial"/>
                        </a:rPr>
                        <a:t>3º</a:t>
                      </a:r>
                      <a:endParaRPr sz="1100" dirty="0">
                        <a:latin typeface="Zona Pro Regular" panose="02010A03040002020004" pitchFamily="50" charset="0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1800" b="1" i="0" u="none" strike="noStrike" cap="none" dirty="0">
                          <a:solidFill>
                            <a:schemeClr val="dk1"/>
                          </a:solidFill>
                          <a:latin typeface="Zona Pro" panose="02010A03040002020004" pitchFamily="2" charset="0"/>
                          <a:ea typeface="Arial"/>
                          <a:cs typeface="Arial"/>
                          <a:sym typeface="Arial"/>
                        </a:rPr>
                        <a:t>4º</a:t>
                      </a:r>
                      <a:endParaRPr sz="1100" dirty="0">
                        <a:latin typeface="Zona Pro Regular" panose="02010A03040002020004" pitchFamily="50" charset="0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1800" b="1" i="0" u="none" strike="noStrike" cap="none" dirty="0">
                          <a:solidFill>
                            <a:schemeClr val="dk1"/>
                          </a:solidFill>
                          <a:latin typeface="Zona Pro" panose="02010A03040002020004" pitchFamily="2" charset="0"/>
                          <a:ea typeface="Arial"/>
                          <a:cs typeface="Arial"/>
                          <a:sym typeface="Arial"/>
                        </a:rPr>
                        <a:t>5º</a:t>
                      </a:r>
                      <a:endParaRPr sz="1100" dirty="0">
                        <a:latin typeface="Zona Pro Regular" panose="02010A03040002020004" pitchFamily="50" charset="0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1800" b="1" i="0" u="none" strike="noStrike" cap="none" dirty="0">
                          <a:solidFill>
                            <a:schemeClr val="dk1"/>
                          </a:solidFill>
                          <a:latin typeface="Zona Pro" panose="02010A03040002020004" pitchFamily="2" charset="0"/>
                          <a:ea typeface="Arial"/>
                          <a:cs typeface="Arial"/>
                          <a:sym typeface="Arial"/>
                        </a:rPr>
                        <a:t>6º</a:t>
                      </a:r>
                      <a:endParaRPr sz="1100" dirty="0">
                        <a:latin typeface="Zona Pro Regular" panose="02010A03040002020004" pitchFamily="50" charset="0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1800" b="1" i="0" u="none" strike="noStrike" cap="none" dirty="0">
                          <a:solidFill>
                            <a:schemeClr val="dk1"/>
                          </a:solidFill>
                          <a:latin typeface="Zona Pro" panose="02010A03040002020004" pitchFamily="2" charset="0"/>
                          <a:ea typeface="Arial"/>
                          <a:cs typeface="Arial"/>
                          <a:sym typeface="Arial"/>
                        </a:rPr>
                        <a:t>7º</a:t>
                      </a:r>
                      <a:endParaRPr sz="1100" dirty="0">
                        <a:latin typeface="Zona Pro Regular" panose="02010A03040002020004" pitchFamily="50" charset="0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1800" b="1" i="0" u="none" strike="noStrike" cap="none" dirty="0">
                          <a:solidFill>
                            <a:schemeClr val="dk1"/>
                          </a:solidFill>
                          <a:latin typeface="Zona Pro" panose="02010A03040002020004" pitchFamily="2" charset="0"/>
                          <a:ea typeface="Arial"/>
                          <a:cs typeface="Arial"/>
                          <a:sym typeface="Arial"/>
                        </a:rPr>
                        <a:t>8º</a:t>
                      </a:r>
                      <a:endParaRPr sz="1100" dirty="0">
                        <a:latin typeface="Zona Pro Regular" panose="02010A03040002020004" pitchFamily="50" charset="0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1800" b="1" i="0" u="none" strike="noStrike" cap="none" dirty="0">
                          <a:solidFill>
                            <a:schemeClr val="dk1"/>
                          </a:solidFill>
                          <a:latin typeface="Zona Pro" panose="02010A03040002020004" pitchFamily="2" charset="0"/>
                          <a:ea typeface="Arial"/>
                          <a:cs typeface="Arial"/>
                          <a:sym typeface="Arial"/>
                        </a:rPr>
                        <a:t>9º</a:t>
                      </a:r>
                      <a:endParaRPr sz="1100" dirty="0">
                        <a:latin typeface="Zona Pro Regular" panose="02010A03040002020004" pitchFamily="50" charset="0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1800" b="1" i="0" u="none" strike="noStrike" cap="none" dirty="0">
                          <a:solidFill>
                            <a:schemeClr val="dk1"/>
                          </a:solidFill>
                          <a:latin typeface="Zona Pro" panose="02010A03040002020004" pitchFamily="2" charset="0"/>
                          <a:ea typeface="Arial"/>
                          <a:cs typeface="Arial"/>
                          <a:sym typeface="Arial"/>
                        </a:rPr>
                        <a:t>10º</a:t>
                      </a:r>
                      <a:endParaRPr sz="1100" dirty="0">
                        <a:latin typeface="Zona Pro Regular" panose="02010A03040002020004" pitchFamily="50" charset="0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1800" b="1" i="0" u="none" strike="noStrike" cap="none" dirty="0">
                          <a:solidFill>
                            <a:schemeClr val="dk1"/>
                          </a:solidFill>
                          <a:latin typeface="Zona Pro" panose="02010A03040002020004" pitchFamily="2" charset="0"/>
                          <a:ea typeface="Arial"/>
                          <a:cs typeface="Arial"/>
                          <a:sym typeface="Arial"/>
                        </a:rPr>
                        <a:t>11º</a:t>
                      </a:r>
                      <a:endParaRPr sz="1100" dirty="0">
                        <a:latin typeface="Zona Pro Regular" panose="02010A03040002020004" pitchFamily="50" charset="0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1800" b="1" i="0" u="none" strike="noStrike" cap="none" dirty="0">
                          <a:solidFill>
                            <a:schemeClr val="dk1"/>
                          </a:solidFill>
                          <a:latin typeface="Zona Pro" panose="02010A03040002020004" pitchFamily="2" charset="0"/>
                          <a:ea typeface="Arial"/>
                          <a:cs typeface="Arial"/>
                          <a:sym typeface="Arial"/>
                        </a:rPr>
                        <a:t>12º</a:t>
                      </a:r>
                      <a:endParaRPr sz="1100" dirty="0">
                        <a:latin typeface="Zona Pro Regular" panose="02010A03040002020004" pitchFamily="50" charset="0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1800" b="1" i="0" u="none" strike="noStrike" cap="none" dirty="0">
                          <a:solidFill>
                            <a:schemeClr val="dk1"/>
                          </a:solidFill>
                          <a:latin typeface="Zona Pro" panose="02010A03040002020004" pitchFamily="2" charset="0"/>
                          <a:ea typeface="Arial"/>
                          <a:cs typeface="Arial"/>
                          <a:sym typeface="Arial"/>
                        </a:rPr>
                        <a:t>13º</a:t>
                      </a:r>
                      <a:endParaRPr sz="1100" dirty="0">
                        <a:latin typeface="Zona Pro Regular" panose="02010A03040002020004" pitchFamily="50" charset="0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cxnSp>
        <p:nvCxnSpPr>
          <p:cNvPr id="4175" name="Google Shape;4175;p32"/>
          <p:cNvCxnSpPr/>
          <p:nvPr/>
        </p:nvCxnSpPr>
        <p:spPr>
          <a:xfrm>
            <a:off x="393700" y="6648601"/>
            <a:ext cx="10622643" cy="0"/>
          </a:xfrm>
          <a:prstGeom prst="straightConnector1">
            <a:avLst/>
          </a:prstGeom>
          <a:noFill/>
          <a:ln w="12700" cap="flat" cmpd="sng">
            <a:solidFill>
              <a:srgbClr val="3F3F3F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33" name="TextBox 21">
            <a:extLst>
              <a:ext uri="{FF2B5EF4-FFF2-40B4-BE49-F238E27FC236}">
                <a16:creationId xmlns:a16="http://schemas.microsoft.com/office/drawing/2014/main" id="{4EBEBD34-84FE-4844-9753-AB6738152905}"/>
              </a:ext>
            </a:extLst>
          </p:cNvPr>
          <p:cNvSpPr txBox="1"/>
          <p:nvPr/>
        </p:nvSpPr>
        <p:spPr>
          <a:xfrm>
            <a:off x="680488" y="84308"/>
            <a:ext cx="589773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2800" b="0" i="0" u="none" strike="noStrike" kern="0" cap="none" spc="0" normalizeH="0" baseline="0" noProof="0" dirty="0">
                <a:ln w="15875"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Zona Pro Black" panose="02010A03040002020004" pitchFamily="50" charset="0"/>
                <a:cs typeface="Arial"/>
                <a:sym typeface="Arial"/>
              </a:rPr>
              <a:t>TRILHA </a:t>
            </a:r>
            <a:br>
              <a:rPr kumimoji="0" lang="da-DK" sz="2800" b="0" i="0" u="none" strike="noStrike" kern="0" cap="none" spc="0" normalizeH="0" baseline="0" noProof="0" dirty="0">
                <a:ln w="15875"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Zona Pro Black" panose="02010A03040002020004" pitchFamily="50" charset="0"/>
                <a:cs typeface="Arial"/>
                <a:sym typeface="Arial"/>
              </a:rPr>
            </a:br>
            <a:r>
              <a:rPr kumimoji="0" lang="da-DK" sz="2800" b="0" i="0" u="none" strike="noStrike" kern="1200" cap="none" spc="0" normalizeH="0" baseline="0" noProof="0" dirty="0">
                <a:ln w="15875">
                  <a:solidFill>
                    <a:prstClr val="black"/>
                  </a:solidFill>
                </a:ln>
                <a:noFill/>
                <a:effectLst/>
                <a:uLnTx/>
                <a:uFillTx/>
                <a:latin typeface="Zona Pro Black" panose="02010A03040002020004" pitchFamily="50" charset="0"/>
                <a:ea typeface="+mn-ea"/>
                <a:cs typeface="Arial"/>
                <a:sym typeface="Arial"/>
              </a:rPr>
              <a:t>GESTÃO CAMPO – GERENTES DA REDE</a:t>
            </a:r>
          </a:p>
        </p:txBody>
      </p:sp>
      <p:cxnSp>
        <p:nvCxnSpPr>
          <p:cNvPr id="34" name="Google Shape;228;p16">
            <a:extLst>
              <a:ext uri="{FF2B5EF4-FFF2-40B4-BE49-F238E27FC236}">
                <a16:creationId xmlns:a16="http://schemas.microsoft.com/office/drawing/2014/main" id="{2D2393E8-39A6-4B9E-B357-8717E46742A7}"/>
              </a:ext>
            </a:extLst>
          </p:cNvPr>
          <p:cNvCxnSpPr/>
          <p:nvPr/>
        </p:nvCxnSpPr>
        <p:spPr>
          <a:xfrm>
            <a:off x="767705" y="1081017"/>
            <a:ext cx="1214520" cy="0"/>
          </a:xfrm>
          <a:prstGeom prst="straightConnector1">
            <a:avLst/>
          </a:prstGeom>
          <a:solidFill>
            <a:srgbClr val="F1F6F8"/>
          </a:solidFill>
          <a:ln w="76200">
            <a:gradFill>
              <a:gsLst>
                <a:gs pos="100000">
                  <a:srgbClr val="7030A0"/>
                </a:gs>
                <a:gs pos="27000">
                  <a:srgbClr val="EE3D63"/>
                </a:gs>
                <a:gs pos="0">
                  <a:srgbClr val="FF3399"/>
                </a:gs>
              </a:gsLst>
              <a:lin ang="7200000" scaled="0"/>
            </a:gradFill>
            <a:miter lim="800000"/>
          </a:ln>
          <a:effectLst/>
        </p:spPr>
      </p:cxnSp>
      <p:sp>
        <p:nvSpPr>
          <p:cNvPr id="36" name="Rectangle: Diagonal Corners Rounded 15">
            <a:extLst>
              <a:ext uri="{FF2B5EF4-FFF2-40B4-BE49-F238E27FC236}">
                <a16:creationId xmlns:a16="http://schemas.microsoft.com/office/drawing/2014/main" id="{C67B42C1-71A6-4202-A926-50340A16E05B}"/>
              </a:ext>
            </a:extLst>
          </p:cNvPr>
          <p:cNvSpPr/>
          <p:nvPr/>
        </p:nvSpPr>
        <p:spPr>
          <a:xfrm>
            <a:off x="0" y="1622119"/>
            <a:ext cx="12192000" cy="1184901"/>
          </a:xfrm>
          <a:prstGeom prst="round2DiagRect">
            <a:avLst>
              <a:gd name="adj1" fmla="val 50000"/>
              <a:gd name="adj2" fmla="val 0"/>
            </a:avLst>
          </a:prstGeom>
          <a:gradFill>
            <a:gsLst>
              <a:gs pos="0">
                <a:srgbClr val="7030A0"/>
              </a:gs>
              <a:gs pos="75000">
                <a:srgbClr val="EE3D63"/>
              </a:gs>
              <a:gs pos="100000">
                <a:srgbClr val="FF3399"/>
              </a:gs>
            </a:gsLst>
            <a:lin ang="7200000" scaled="0"/>
          </a:gradFill>
          <a:ln w="31750">
            <a:noFill/>
            <a:miter lim="800000"/>
          </a:ln>
          <a:effectLst/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pt-BR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Zona Pro Regular" panose="02010A03040002020004" pitchFamily="50" charset="0"/>
              <a:cs typeface="Calibri"/>
              <a:sym typeface="Arial"/>
            </a:endParaRPr>
          </a:p>
        </p:txBody>
      </p:sp>
      <p:sp>
        <p:nvSpPr>
          <p:cNvPr id="37" name="TextBox 2">
            <a:extLst>
              <a:ext uri="{FF2B5EF4-FFF2-40B4-BE49-F238E27FC236}">
                <a16:creationId xmlns:a16="http://schemas.microsoft.com/office/drawing/2014/main" id="{E42ABD63-EFFB-4AC3-A27D-3C774FEBA849}"/>
              </a:ext>
            </a:extLst>
          </p:cNvPr>
          <p:cNvSpPr txBox="1"/>
          <p:nvPr/>
        </p:nvSpPr>
        <p:spPr>
          <a:xfrm>
            <a:off x="234288" y="1765588"/>
            <a:ext cx="434798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Zona Pro Regular" panose="02010A03040002020004" pitchFamily="50" charset="0"/>
                <a:cs typeface="Arial"/>
                <a:sym typeface="Arial"/>
              </a:rPr>
              <a:t>Gerenciar </a:t>
            </a:r>
            <a:r>
              <a:rPr kumimoji="0" lang="pt-BR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Zona Pro Black" panose="02010A03040002020004" pitchFamily="50" charset="0"/>
                <a:cs typeface="Arial"/>
                <a:sym typeface="Arial"/>
              </a:rPr>
              <a:t>resultados de Prospecção </a:t>
            </a:r>
            <a:r>
              <a:rPr kumimoji="0" lang="pt-BR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Zona Pro Regular" panose="02010A03040002020004" pitchFamily="50" charset="0"/>
                <a:cs typeface="Arial"/>
                <a:sym typeface="Arial"/>
              </a:rPr>
              <a:t>e Recuperação de Pedidos</a:t>
            </a:r>
          </a:p>
        </p:txBody>
      </p:sp>
      <p:sp>
        <p:nvSpPr>
          <p:cNvPr id="39" name="TextBox 2">
            <a:extLst>
              <a:ext uri="{FF2B5EF4-FFF2-40B4-BE49-F238E27FC236}">
                <a16:creationId xmlns:a16="http://schemas.microsoft.com/office/drawing/2014/main" id="{4783F06F-0E07-4881-8837-32ABAE01E427}"/>
              </a:ext>
            </a:extLst>
          </p:cNvPr>
          <p:cNvSpPr txBox="1"/>
          <p:nvPr/>
        </p:nvSpPr>
        <p:spPr>
          <a:xfrm>
            <a:off x="6095999" y="1765588"/>
            <a:ext cx="3851937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Zona Pro Black" panose="02010A03040002020004" pitchFamily="50" charset="0"/>
                <a:cs typeface="Arial"/>
                <a:sym typeface="Arial"/>
              </a:rPr>
              <a:t>Desenvolver </a:t>
            </a:r>
            <a:r>
              <a:rPr kumimoji="0" lang="pt-BR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Zona Pro Regular" panose="02010A03040002020004" pitchFamily="50" charset="0"/>
                <a:cs typeface="Arial"/>
                <a:sym typeface="Arial"/>
              </a:rPr>
              <a:t>Empresárias 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Zona Pro Black" panose="02010A03040002020004" pitchFamily="50" charset="0"/>
                <a:cs typeface="Arial"/>
                <a:sym typeface="Arial"/>
              </a:rPr>
              <a:t>Gerenciar</a:t>
            </a:r>
            <a:r>
              <a:rPr kumimoji="0" lang="pt-BR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Zona Pro Regular" panose="02010A03040002020004" pitchFamily="50" charset="0"/>
                <a:cs typeface="Arial"/>
                <a:sym typeface="Arial"/>
              </a:rPr>
              <a:t> resultados da Rede na Campanha</a:t>
            </a:r>
          </a:p>
        </p:txBody>
      </p:sp>
      <p:sp>
        <p:nvSpPr>
          <p:cNvPr id="40" name="TextBox 2">
            <a:extLst>
              <a:ext uri="{FF2B5EF4-FFF2-40B4-BE49-F238E27FC236}">
                <a16:creationId xmlns:a16="http://schemas.microsoft.com/office/drawing/2014/main" id="{4980F39A-3F39-472F-A484-B4912F423C1A}"/>
              </a:ext>
            </a:extLst>
          </p:cNvPr>
          <p:cNvSpPr txBox="1"/>
          <p:nvPr/>
        </p:nvSpPr>
        <p:spPr>
          <a:xfrm>
            <a:off x="10269810" y="1765588"/>
            <a:ext cx="1763476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Zona Pro Black" panose="02010A03040002020004" pitchFamily="50" charset="0"/>
                <a:cs typeface="Arial"/>
                <a:sym typeface="Arial"/>
              </a:rPr>
              <a:t>Fechamento</a:t>
            </a:r>
            <a:br>
              <a:rPr kumimoji="0" lang="pt-BR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Zona Pro Black" panose="02010A03040002020004" pitchFamily="50" charset="0"/>
                <a:cs typeface="Arial"/>
                <a:sym typeface="Arial"/>
              </a:rPr>
            </a:br>
            <a:r>
              <a:rPr kumimoji="0" lang="pt-BR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Zona Pro Regular" panose="02010A03040002020004" pitchFamily="50" charset="0"/>
                <a:cs typeface="Arial"/>
                <a:sym typeface="Arial"/>
              </a:rPr>
              <a:t>da Campanha</a:t>
            </a:r>
          </a:p>
        </p:txBody>
      </p:sp>
      <p:cxnSp>
        <p:nvCxnSpPr>
          <p:cNvPr id="41" name="Conector reto 40">
            <a:extLst>
              <a:ext uri="{FF2B5EF4-FFF2-40B4-BE49-F238E27FC236}">
                <a16:creationId xmlns:a16="http://schemas.microsoft.com/office/drawing/2014/main" id="{EED13AC1-F939-4F54-B508-ACC9310BBE26}"/>
              </a:ext>
            </a:extLst>
          </p:cNvPr>
          <p:cNvCxnSpPr>
            <a:cxnSpLocks/>
          </p:cNvCxnSpPr>
          <p:nvPr/>
        </p:nvCxnSpPr>
        <p:spPr>
          <a:xfrm>
            <a:off x="4462742" y="1897890"/>
            <a:ext cx="0" cy="720000"/>
          </a:xfrm>
          <a:prstGeom prst="lin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3" name="Conector reto 42">
            <a:extLst>
              <a:ext uri="{FF2B5EF4-FFF2-40B4-BE49-F238E27FC236}">
                <a16:creationId xmlns:a16="http://schemas.microsoft.com/office/drawing/2014/main" id="{85155A4E-FC8E-4A3D-AF98-DF883337C723}"/>
              </a:ext>
            </a:extLst>
          </p:cNvPr>
          <p:cNvCxnSpPr>
            <a:cxnSpLocks/>
          </p:cNvCxnSpPr>
          <p:nvPr/>
        </p:nvCxnSpPr>
        <p:spPr>
          <a:xfrm>
            <a:off x="10048463" y="1897890"/>
            <a:ext cx="0" cy="720000"/>
          </a:xfrm>
          <a:prstGeom prst="lin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44" name="TextBox 2">
            <a:extLst>
              <a:ext uri="{FF2B5EF4-FFF2-40B4-BE49-F238E27FC236}">
                <a16:creationId xmlns:a16="http://schemas.microsoft.com/office/drawing/2014/main" id="{5ACA7A8A-B680-488B-81FF-E4CFC354C59F}"/>
              </a:ext>
            </a:extLst>
          </p:cNvPr>
          <p:cNvSpPr txBox="1"/>
          <p:nvPr/>
        </p:nvSpPr>
        <p:spPr>
          <a:xfrm>
            <a:off x="2369215" y="3292967"/>
            <a:ext cx="1206498" cy="738664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Zona Pro Regular" panose="02010A03040002020004" pitchFamily="50" charset="0"/>
                <a:cs typeface="Arial"/>
                <a:sym typeface="Arial"/>
              </a:rPr>
              <a:t>Rituais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pt-BR" sz="1400" b="1" kern="0" dirty="0">
                <a:latin typeface="Zona Pro Regular" panose="02010A03040002020004" pitchFamily="50" charset="0"/>
                <a:cs typeface="Arial"/>
                <a:sym typeface="Arial"/>
              </a:rPr>
              <a:t>+ Estratégia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Zona Pro Regular" panose="02010A03040002020004" pitchFamily="50" charset="0"/>
                <a:cs typeface="Arial"/>
                <a:sym typeface="Arial"/>
              </a:rPr>
              <a:t>+ Negócio</a:t>
            </a:r>
          </a:p>
        </p:txBody>
      </p:sp>
      <p:sp>
        <p:nvSpPr>
          <p:cNvPr id="45" name="TextBox 2">
            <a:extLst>
              <a:ext uri="{FF2B5EF4-FFF2-40B4-BE49-F238E27FC236}">
                <a16:creationId xmlns:a16="http://schemas.microsoft.com/office/drawing/2014/main" id="{0AA1CEAE-8E30-47CC-96A3-1F97F22F194B}"/>
              </a:ext>
            </a:extLst>
          </p:cNvPr>
          <p:cNvSpPr txBox="1"/>
          <p:nvPr/>
        </p:nvSpPr>
        <p:spPr>
          <a:xfrm>
            <a:off x="126129" y="2879998"/>
            <a:ext cx="4500389" cy="307777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Zona Pro Regular" panose="02010A03040002020004" pitchFamily="50" charset="0"/>
                <a:cs typeface="Arial"/>
                <a:sym typeface="Arial"/>
              </a:rPr>
              <a:t>Planejamento da Campanha</a:t>
            </a:r>
          </a:p>
        </p:txBody>
      </p:sp>
      <p:sp>
        <p:nvSpPr>
          <p:cNvPr id="46" name="TextBox 2">
            <a:extLst>
              <a:ext uri="{FF2B5EF4-FFF2-40B4-BE49-F238E27FC236}">
                <a16:creationId xmlns:a16="http://schemas.microsoft.com/office/drawing/2014/main" id="{6172ED86-5093-4850-A52E-F088734E6A24}"/>
              </a:ext>
            </a:extLst>
          </p:cNvPr>
          <p:cNvSpPr txBox="1"/>
          <p:nvPr/>
        </p:nvSpPr>
        <p:spPr>
          <a:xfrm>
            <a:off x="3681515" y="3292967"/>
            <a:ext cx="972299" cy="307777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Zona Pro Regular" panose="02010A03040002020004" pitchFamily="50" charset="0"/>
                <a:cs typeface="Arial"/>
                <a:sym typeface="Arial"/>
              </a:rPr>
              <a:t>Encontro</a:t>
            </a:r>
          </a:p>
        </p:txBody>
      </p:sp>
      <p:sp>
        <p:nvSpPr>
          <p:cNvPr id="47" name="TextBox 2">
            <a:extLst>
              <a:ext uri="{FF2B5EF4-FFF2-40B4-BE49-F238E27FC236}">
                <a16:creationId xmlns:a16="http://schemas.microsoft.com/office/drawing/2014/main" id="{3B84C24A-AF65-4143-B913-F90638552CA3}"/>
              </a:ext>
            </a:extLst>
          </p:cNvPr>
          <p:cNvSpPr txBox="1"/>
          <p:nvPr/>
        </p:nvSpPr>
        <p:spPr>
          <a:xfrm>
            <a:off x="4721525" y="2879998"/>
            <a:ext cx="5326937" cy="52322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Zona Pro Regular" panose="02010A03040002020004" pitchFamily="50" charset="0"/>
                <a:cs typeface="Arial"/>
                <a:sym typeface="Arial"/>
              </a:rPr>
              <a:t>Reuniões Individuais para acompanhamento do planejado da Campanha</a:t>
            </a:r>
          </a:p>
        </p:txBody>
      </p:sp>
      <p:sp>
        <p:nvSpPr>
          <p:cNvPr id="48" name="TextBox 2">
            <a:extLst>
              <a:ext uri="{FF2B5EF4-FFF2-40B4-BE49-F238E27FC236}">
                <a16:creationId xmlns:a16="http://schemas.microsoft.com/office/drawing/2014/main" id="{A48AE116-3AC1-4184-98B4-4EC12E7AD1D1}"/>
              </a:ext>
            </a:extLst>
          </p:cNvPr>
          <p:cNvSpPr txBox="1"/>
          <p:nvPr/>
        </p:nvSpPr>
        <p:spPr>
          <a:xfrm>
            <a:off x="4721525" y="3452840"/>
            <a:ext cx="5326937" cy="3077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Zona Pro Regular" panose="02010A03040002020004" pitchFamily="50" charset="0"/>
                <a:cs typeface="Arial"/>
                <a:sym typeface="Arial"/>
              </a:rPr>
              <a:t>Onboarding de Novas Empresárias</a:t>
            </a:r>
          </a:p>
        </p:txBody>
      </p:sp>
      <p:sp>
        <p:nvSpPr>
          <p:cNvPr id="49" name="TextBox 2">
            <a:extLst>
              <a:ext uri="{FF2B5EF4-FFF2-40B4-BE49-F238E27FC236}">
                <a16:creationId xmlns:a16="http://schemas.microsoft.com/office/drawing/2014/main" id="{710511F6-9793-44E1-9634-5A6F122D31E5}"/>
              </a:ext>
            </a:extLst>
          </p:cNvPr>
          <p:cNvSpPr txBox="1"/>
          <p:nvPr/>
        </p:nvSpPr>
        <p:spPr>
          <a:xfrm>
            <a:off x="4721525" y="3841072"/>
            <a:ext cx="5326937" cy="3077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Zona Pro Regular" panose="02010A03040002020004" pitchFamily="50" charset="0"/>
                <a:cs typeface="Arial"/>
                <a:sym typeface="Arial"/>
              </a:rPr>
              <a:t>Monitoramento Onboarding de Novas Representantes</a:t>
            </a:r>
          </a:p>
        </p:txBody>
      </p:sp>
      <p:cxnSp>
        <p:nvCxnSpPr>
          <p:cNvPr id="50" name="Conector reto 42">
            <a:extLst>
              <a:ext uri="{FF2B5EF4-FFF2-40B4-BE49-F238E27FC236}">
                <a16:creationId xmlns:a16="http://schemas.microsoft.com/office/drawing/2014/main" id="{144576A3-9FBF-47FB-B171-E7CCB3229321}"/>
              </a:ext>
            </a:extLst>
          </p:cNvPr>
          <p:cNvCxnSpPr>
            <a:cxnSpLocks/>
          </p:cNvCxnSpPr>
          <p:nvPr/>
        </p:nvCxnSpPr>
        <p:spPr>
          <a:xfrm>
            <a:off x="5826822" y="1897890"/>
            <a:ext cx="0" cy="720000"/>
          </a:xfrm>
          <a:prstGeom prst="lin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1" name="TextBox 2">
            <a:extLst>
              <a:ext uri="{FF2B5EF4-FFF2-40B4-BE49-F238E27FC236}">
                <a16:creationId xmlns:a16="http://schemas.microsoft.com/office/drawing/2014/main" id="{25F7DB57-5805-4CAE-BD83-FEA854B8B330}"/>
              </a:ext>
            </a:extLst>
          </p:cNvPr>
          <p:cNvSpPr txBox="1"/>
          <p:nvPr/>
        </p:nvSpPr>
        <p:spPr>
          <a:xfrm>
            <a:off x="4544102" y="1642477"/>
            <a:ext cx="1224821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Zona Pro Black" panose="02010A03040002020004" pitchFamily="50" charset="0"/>
                <a:cs typeface="Arial"/>
                <a:sym typeface="Arial"/>
              </a:rPr>
              <a:t>Contato e Relacionamento com Representantes</a:t>
            </a:r>
            <a:endParaRPr kumimoji="0" lang="pt-BR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Zona Pro Regular" panose="02010A03040002020004" pitchFamily="50" charset="0"/>
              <a:cs typeface="Arial"/>
              <a:sym typeface="Arial"/>
            </a:endParaRPr>
          </a:p>
        </p:txBody>
      </p:sp>
      <p:sp>
        <p:nvSpPr>
          <p:cNvPr id="52" name="TextBox 2">
            <a:extLst>
              <a:ext uri="{FF2B5EF4-FFF2-40B4-BE49-F238E27FC236}">
                <a16:creationId xmlns:a16="http://schemas.microsoft.com/office/drawing/2014/main" id="{02F8FEF3-806F-48E1-A98E-EEDCEECB197E}"/>
              </a:ext>
            </a:extLst>
          </p:cNvPr>
          <p:cNvSpPr txBox="1"/>
          <p:nvPr/>
        </p:nvSpPr>
        <p:spPr>
          <a:xfrm>
            <a:off x="9631884" y="102526"/>
            <a:ext cx="1164410" cy="246221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sz="10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Zona Pro Regular" panose="02010A03040002020004" pitchFamily="50" charset="0"/>
                <a:cs typeface="Arial"/>
                <a:sym typeface="Arial"/>
              </a:rPr>
              <a:t>Ações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4355FC2-8D75-43E3-A9D9-D4FBFBFC80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276" y="3484024"/>
            <a:ext cx="1713060" cy="821756"/>
          </a:xfrm>
          <a:prstGeom prst="rect">
            <a:avLst/>
          </a:prstGeom>
          <a:ln w="57150">
            <a:solidFill>
              <a:srgbClr val="7030A0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C46A390-CCE7-44A4-A8B9-00882C98A3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11252" y="4412498"/>
            <a:ext cx="2260643" cy="820914"/>
          </a:xfrm>
          <a:prstGeom prst="rect">
            <a:avLst/>
          </a:prstGeom>
          <a:ln w="57150">
            <a:solidFill>
              <a:srgbClr val="7030A0"/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CDA44B2-7757-456B-9583-4C6116B332C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80529" y="4412555"/>
            <a:ext cx="2097426" cy="820800"/>
          </a:xfrm>
          <a:prstGeom prst="rect">
            <a:avLst/>
          </a:prstGeom>
          <a:ln w="57150">
            <a:solidFill>
              <a:srgbClr val="7030A0"/>
            </a:solidFill>
          </a:ln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32105CEF-BFCA-4662-AFD4-7648AD3257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61716" y="4412498"/>
            <a:ext cx="2260643" cy="820914"/>
          </a:xfrm>
          <a:prstGeom prst="rect">
            <a:avLst/>
          </a:prstGeom>
          <a:ln w="57150">
            <a:solidFill>
              <a:srgbClr val="7030A0"/>
            </a:solidFill>
          </a:ln>
        </p:spPr>
      </p:pic>
      <p:sp>
        <p:nvSpPr>
          <p:cNvPr id="55" name="TextBox 2">
            <a:extLst>
              <a:ext uri="{FF2B5EF4-FFF2-40B4-BE49-F238E27FC236}">
                <a16:creationId xmlns:a16="http://schemas.microsoft.com/office/drawing/2014/main" id="{A8AA8257-4A98-4869-BCCE-03C6C053A7B6}"/>
              </a:ext>
            </a:extLst>
          </p:cNvPr>
          <p:cNvSpPr txBox="1"/>
          <p:nvPr/>
        </p:nvSpPr>
        <p:spPr>
          <a:xfrm>
            <a:off x="10916258" y="102526"/>
            <a:ext cx="1164410" cy="246221"/>
          </a:xfrm>
          <a:prstGeom prst="rect">
            <a:avLst/>
          </a:prstGeom>
          <a:noFill/>
          <a:ln w="57150">
            <a:solidFill>
              <a:srgbClr val="7030A0"/>
            </a:solidFill>
          </a:ln>
          <a:effectLst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sz="10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Zona Pro Regular" panose="02010A03040002020004" pitchFamily="50" charset="0"/>
                <a:cs typeface="Arial"/>
                <a:sym typeface="Arial"/>
              </a:rPr>
              <a:t>Ferramentas</a:t>
            </a:r>
          </a:p>
        </p:txBody>
      </p:sp>
      <p:sp>
        <p:nvSpPr>
          <p:cNvPr id="56" name="TextBox 2">
            <a:extLst>
              <a:ext uri="{FF2B5EF4-FFF2-40B4-BE49-F238E27FC236}">
                <a16:creationId xmlns:a16="http://schemas.microsoft.com/office/drawing/2014/main" id="{FD6EF5FA-394C-4584-88DA-17B4591AF4C8}"/>
              </a:ext>
            </a:extLst>
          </p:cNvPr>
          <p:cNvSpPr txBox="1"/>
          <p:nvPr/>
        </p:nvSpPr>
        <p:spPr>
          <a:xfrm>
            <a:off x="126129" y="6428275"/>
            <a:ext cx="9922333" cy="307776"/>
          </a:xfrm>
          <a:prstGeom prst="rect">
            <a:avLst/>
          </a:prstGeom>
          <a:solidFill>
            <a:schemeClr val="bg1">
              <a:lumMod val="8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sz="14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Zona Pro Regular" panose="02010A03040002020004" pitchFamily="50" charset="0"/>
                <a:cs typeface="Arial"/>
                <a:sym typeface="Arial"/>
              </a:rPr>
              <a:t>ComunicAvon</a:t>
            </a:r>
            <a:endParaRPr kumimoji="0" lang="pt-BR" sz="14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Zona Pro Regular" panose="02010A03040002020004" pitchFamily="50" charset="0"/>
              <a:cs typeface="Arial"/>
              <a:sym typeface="Arial"/>
            </a:endParaRPr>
          </a:p>
        </p:txBody>
      </p:sp>
      <p:sp>
        <p:nvSpPr>
          <p:cNvPr id="57" name="TextBox 2">
            <a:extLst>
              <a:ext uri="{FF2B5EF4-FFF2-40B4-BE49-F238E27FC236}">
                <a16:creationId xmlns:a16="http://schemas.microsoft.com/office/drawing/2014/main" id="{AF5A5135-8072-41F0-B0BA-96671974C116}"/>
              </a:ext>
            </a:extLst>
          </p:cNvPr>
          <p:cNvSpPr txBox="1"/>
          <p:nvPr/>
        </p:nvSpPr>
        <p:spPr>
          <a:xfrm>
            <a:off x="10183111" y="6428275"/>
            <a:ext cx="1684659" cy="307777"/>
          </a:xfrm>
          <a:prstGeom prst="rect">
            <a:avLst/>
          </a:prstGeom>
          <a:solidFill>
            <a:schemeClr val="bg1">
              <a:lumMod val="8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Zona Pro Regular" panose="02010A03040002020004" pitchFamily="50" charset="0"/>
                <a:cs typeface="Arial"/>
                <a:sym typeface="Arial"/>
              </a:rPr>
              <a:t>NOVA</a:t>
            </a:r>
          </a:p>
        </p:txBody>
      </p:sp>
      <p:sp>
        <p:nvSpPr>
          <p:cNvPr id="58" name="TextBox 2">
            <a:extLst>
              <a:ext uri="{FF2B5EF4-FFF2-40B4-BE49-F238E27FC236}">
                <a16:creationId xmlns:a16="http://schemas.microsoft.com/office/drawing/2014/main" id="{AA14D604-6767-430B-ABA8-2F51FF6660C5}"/>
              </a:ext>
            </a:extLst>
          </p:cNvPr>
          <p:cNvSpPr txBox="1"/>
          <p:nvPr/>
        </p:nvSpPr>
        <p:spPr>
          <a:xfrm>
            <a:off x="10916258" y="437661"/>
            <a:ext cx="1164410" cy="246221"/>
          </a:xfrm>
          <a:prstGeom prst="rect">
            <a:avLst/>
          </a:prstGeom>
          <a:solidFill>
            <a:schemeClr val="bg1">
              <a:lumMod val="85000"/>
            </a:schemeClr>
          </a:solidFill>
          <a:ln w="57150">
            <a:noFill/>
          </a:ln>
          <a:effectLst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sz="10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Zona Pro Regular" panose="02010A03040002020004" pitchFamily="50" charset="0"/>
                <a:cs typeface="Arial"/>
                <a:sym typeface="Arial"/>
              </a:rPr>
              <a:t>Sistemas</a:t>
            </a:r>
          </a:p>
        </p:txBody>
      </p:sp>
      <p:sp>
        <p:nvSpPr>
          <p:cNvPr id="59" name="TextBox 2">
            <a:extLst>
              <a:ext uri="{FF2B5EF4-FFF2-40B4-BE49-F238E27FC236}">
                <a16:creationId xmlns:a16="http://schemas.microsoft.com/office/drawing/2014/main" id="{9BCCA340-3B97-4290-9916-AAA521234DC8}"/>
              </a:ext>
            </a:extLst>
          </p:cNvPr>
          <p:cNvSpPr txBox="1"/>
          <p:nvPr/>
        </p:nvSpPr>
        <p:spPr>
          <a:xfrm>
            <a:off x="126129" y="6019020"/>
            <a:ext cx="11741641" cy="307777"/>
          </a:xfrm>
          <a:prstGeom prst="rect">
            <a:avLst/>
          </a:prstGeom>
          <a:solidFill>
            <a:srgbClr val="EF3D65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sz="1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Zona Pro Regular" panose="02010A03040002020004" pitchFamily="50" charset="0"/>
                <a:cs typeface="Arial"/>
                <a:sym typeface="Arial"/>
              </a:rPr>
              <a:t>Gestão Campo | IRIS</a:t>
            </a:r>
          </a:p>
        </p:txBody>
      </p:sp>
      <p:sp>
        <p:nvSpPr>
          <p:cNvPr id="60" name="TextBox 2">
            <a:extLst>
              <a:ext uri="{FF2B5EF4-FFF2-40B4-BE49-F238E27FC236}">
                <a16:creationId xmlns:a16="http://schemas.microsoft.com/office/drawing/2014/main" id="{21C6F404-CD1C-4AB2-866D-3D9C60376E82}"/>
              </a:ext>
            </a:extLst>
          </p:cNvPr>
          <p:cNvSpPr txBox="1"/>
          <p:nvPr/>
        </p:nvSpPr>
        <p:spPr>
          <a:xfrm>
            <a:off x="9631884" y="437661"/>
            <a:ext cx="1164410" cy="246221"/>
          </a:xfrm>
          <a:prstGeom prst="rect">
            <a:avLst/>
          </a:prstGeom>
          <a:solidFill>
            <a:srgbClr val="EF3D65"/>
          </a:solidFill>
          <a:ln w="57150">
            <a:noFill/>
          </a:ln>
          <a:effectLst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sz="10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Zona Pro Regular" panose="02010A03040002020004" pitchFamily="50" charset="0"/>
                <a:cs typeface="Arial"/>
                <a:sym typeface="Arial"/>
              </a:rPr>
              <a:t>Plataformas</a:t>
            </a:r>
          </a:p>
        </p:txBody>
      </p:sp>
      <p:sp>
        <p:nvSpPr>
          <p:cNvPr id="61" name="TextBox 2">
            <a:extLst>
              <a:ext uri="{FF2B5EF4-FFF2-40B4-BE49-F238E27FC236}">
                <a16:creationId xmlns:a16="http://schemas.microsoft.com/office/drawing/2014/main" id="{A4F181D7-6B97-46AB-AAF3-09F91D4E8970}"/>
              </a:ext>
            </a:extLst>
          </p:cNvPr>
          <p:cNvSpPr txBox="1"/>
          <p:nvPr/>
        </p:nvSpPr>
        <p:spPr>
          <a:xfrm>
            <a:off x="171571" y="3206921"/>
            <a:ext cx="1802471" cy="246221"/>
          </a:xfrm>
          <a:prstGeom prst="rect">
            <a:avLst/>
          </a:prstGeom>
          <a:noFill/>
          <a:effectLst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sz="10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Zona Pro Regular" panose="02010A03040002020004" pitchFamily="50" charset="0"/>
                <a:cs typeface="Arial"/>
                <a:sym typeface="Arial"/>
              </a:rPr>
              <a:t>Simulador Rede</a:t>
            </a:r>
          </a:p>
        </p:txBody>
      </p:sp>
      <p:sp>
        <p:nvSpPr>
          <p:cNvPr id="62" name="TextBox 2">
            <a:extLst>
              <a:ext uri="{FF2B5EF4-FFF2-40B4-BE49-F238E27FC236}">
                <a16:creationId xmlns:a16="http://schemas.microsoft.com/office/drawing/2014/main" id="{D23A02C1-8251-4CD2-8848-901C98046952}"/>
              </a:ext>
            </a:extLst>
          </p:cNvPr>
          <p:cNvSpPr txBox="1"/>
          <p:nvPr/>
        </p:nvSpPr>
        <p:spPr>
          <a:xfrm>
            <a:off x="2440338" y="4148622"/>
            <a:ext cx="1802471" cy="246221"/>
          </a:xfrm>
          <a:prstGeom prst="rect">
            <a:avLst/>
          </a:prstGeom>
          <a:noFill/>
          <a:effectLst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sz="10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Zona Pro Regular" panose="02010A03040002020004" pitchFamily="50" charset="0"/>
                <a:cs typeface="Arial"/>
                <a:sym typeface="Arial"/>
              </a:rPr>
              <a:t>Micro-Gestão</a:t>
            </a:r>
          </a:p>
        </p:txBody>
      </p:sp>
      <p:sp>
        <p:nvSpPr>
          <p:cNvPr id="63" name="TextBox 2">
            <a:extLst>
              <a:ext uri="{FF2B5EF4-FFF2-40B4-BE49-F238E27FC236}">
                <a16:creationId xmlns:a16="http://schemas.microsoft.com/office/drawing/2014/main" id="{52584745-6B65-44CE-8C26-2FCFCAB1B0AF}"/>
              </a:ext>
            </a:extLst>
          </p:cNvPr>
          <p:cNvSpPr txBox="1"/>
          <p:nvPr/>
        </p:nvSpPr>
        <p:spPr>
          <a:xfrm>
            <a:off x="7628007" y="4148622"/>
            <a:ext cx="1802471" cy="246221"/>
          </a:xfrm>
          <a:prstGeom prst="rect">
            <a:avLst/>
          </a:prstGeom>
          <a:noFill/>
          <a:effectLst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sz="10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Zona Pro Regular" panose="02010A03040002020004" pitchFamily="50" charset="0"/>
                <a:cs typeface="Arial"/>
                <a:sym typeface="Arial"/>
              </a:rPr>
              <a:t>Dash Empresárias</a:t>
            </a:r>
          </a:p>
        </p:txBody>
      </p:sp>
      <p:sp>
        <p:nvSpPr>
          <p:cNvPr id="64" name="TextBox 2">
            <a:extLst>
              <a:ext uri="{FF2B5EF4-FFF2-40B4-BE49-F238E27FC236}">
                <a16:creationId xmlns:a16="http://schemas.microsoft.com/office/drawing/2014/main" id="{5F9BA895-9635-4500-A7D0-C288FFFEC9AF}"/>
              </a:ext>
            </a:extLst>
          </p:cNvPr>
          <p:cNvSpPr txBox="1"/>
          <p:nvPr/>
        </p:nvSpPr>
        <p:spPr>
          <a:xfrm>
            <a:off x="5290802" y="4148622"/>
            <a:ext cx="1802471" cy="246221"/>
          </a:xfrm>
          <a:prstGeom prst="rect">
            <a:avLst/>
          </a:prstGeom>
          <a:noFill/>
          <a:effectLst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sz="10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Zona Pro Regular" panose="02010A03040002020004" pitchFamily="50" charset="0"/>
                <a:cs typeface="Arial"/>
                <a:sym typeface="Arial"/>
              </a:rPr>
              <a:t>Micro-Gestão</a:t>
            </a:r>
          </a:p>
        </p:txBody>
      </p:sp>
      <p:sp>
        <p:nvSpPr>
          <p:cNvPr id="65" name="TextBox 2">
            <a:extLst>
              <a:ext uri="{FF2B5EF4-FFF2-40B4-BE49-F238E27FC236}">
                <a16:creationId xmlns:a16="http://schemas.microsoft.com/office/drawing/2014/main" id="{22CFC960-E54A-46BD-BFA3-58B7533C0F7C}"/>
              </a:ext>
            </a:extLst>
          </p:cNvPr>
          <p:cNvSpPr txBox="1"/>
          <p:nvPr/>
        </p:nvSpPr>
        <p:spPr>
          <a:xfrm>
            <a:off x="357014" y="2495848"/>
            <a:ext cx="5357241" cy="246221"/>
          </a:xfrm>
          <a:prstGeom prst="rect">
            <a:avLst/>
          </a:prstGeom>
          <a:solidFill>
            <a:schemeClr val="tx1"/>
          </a:solidFill>
          <a:effectLst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sz="10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Zona Pro Regular" panose="02010A03040002020004" pitchFamily="50" charset="0"/>
                <a:cs typeface="Arial"/>
                <a:sym typeface="Arial"/>
              </a:rPr>
              <a:t>BBF INÍCIOS E ATIVAS</a:t>
            </a:r>
          </a:p>
        </p:txBody>
      </p:sp>
      <p:sp>
        <p:nvSpPr>
          <p:cNvPr id="67" name="TextBox 2">
            <a:extLst>
              <a:ext uri="{FF2B5EF4-FFF2-40B4-BE49-F238E27FC236}">
                <a16:creationId xmlns:a16="http://schemas.microsoft.com/office/drawing/2014/main" id="{450E0C1D-1B49-4940-A367-920BDF9B4EA8}"/>
              </a:ext>
            </a:extLst>
          </p:cNvPr>
          <p:cNvSpPr txBox="1"/>
          <p:nvPr/>
        </p:nvSpPr>
        <p:spPr>
          <a:xfrm>
            <a:off x="5942718" y="2495848"/>
            <a:ext cx="3960000" cy="246221"/>
          </a:xfrm>
          <a:prstGeom prst="rect">
            <a:avLst/>
          </a:prstGeom>
          <a:solidFill>
            <a:schemeClr val="tx1"/>
          </a:solidFill>
          <a:effectLst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sz="10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Zona Pro Regular" panose="02010A03040002020004" pitchFamily="50" charset="0"/>
                <a:cs typeface="Arial"/>
                <a:sym typeface="Arial"/>
              </a:rPr>
              <a:t>BBF EMPRESÁRIAS E ATIVAS</a:t>
            </a:r>
          </a:p>
        </p:txBody>
      </p:sp>
      <p:sp>
        <p:nvSpPr>
          <p:cNvPr id="68" name="TextBox 2">
            <a:extLst>
              <a:ext uri="{FF2B5EF4-FFF2-40B4-BE49-F238E27FC236}">
                <a16:creationId xmlns:a16="http://schemas.microsoft.com/office/drawing/2014/main" id="{138E08A0-4381-4687-8378-BE182DE8768C}"/>
              </a:ext>
            </a:extLst>
          </p:cNvPr>
          <p:cNvSpPr txBox="1"/>
          <p:nvPr/>
        </p:nvSpPr>
        <p:spPr>
          <a:xfrm>
            <a:off x="9619813" y="752692"/>
            <a:ext cx="1164410" cy="246221"/>
          </a:xfrm>
          <a:prstGeom prst="rect">
            <a:avLst/>
          </a:prstGeom>
          <a:solidFill>
            <a:schemeClr val="tx1"/>
          </a:solidFill>
          <a:ln w="57150">
            <a:noFill/>
          </a:ln>
          <a:effectLst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sz="1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Zona Pro Regular" panose="02010A03040002020004" pitchFamily="50" charset="0"/>
                <a:ea typeface="+mn-ea"/>
                <a:cs typeface="Arial"/>
                <a:sym typeface="Arial"/>
              </a:rPr>
              <a:t>BBF | CARDÁPIOS</a:t>
            </a:r>
          </a:p>
        </p:txBody>
      </p:sp>
      <p:pic>
        <p:nvPicPr>
          <p:cNvPr id="69" name="Picture 68">
            <a:extLst>
              <a:ext uri="{FF2B5EF4-FFF2-40B4-BE49-F238E27FC236}">
                <a16:creationId xmlns:a16="http://schemas.microsoft.com/office/drawing/2014/main" id="{F17112DC-C462-47A4-A22F-B79FAB412253}"/>
              </a:ext>
            </a:extLst>
          </p:cNvPr>
          <p:cNvPicPr>
            <a:picLocks/>
          </p:cNvPicPr>
          <p:nvPr/>
        </p:nvPicPr>
        <p:blipFill rotWithShape="1">
          <a:blip r:embed="rId6"/>
          <a:srcRect r="20380"/>
          <a:stretch/>
        </p:blipFill>
        <p:spPr>
          <a:xfrm>
            <a:off x="224189" y="4603570"/>
            <a:ext cx="1713600" cy="820800"/>
          </a:xfrm>
          <a:prstGeom prst="rect">
            <a:avLst/>
          </a:prstGeom>
          <a:ln w="57150">
            <a:solidFill>
              <a:srgbClr val="7030A0"/>
            </a:solidFill>
          </a:ln>
        </p:spPr>
      </p:pic>
      <p:sp>
        <p:nvSpPr>
          <p:cNvPr id="70" name="TextBox 2">
            <a:extLst>
              <a:ext uri="{FF2B5EF4-FFF2-40B4-BE49-F238E27FC236}">
                <a16:creationId xmlns:a16="http://schemas.microsoft.com/office/drawing/2014/main" id="{79B1F9BE-3DBA-4532-BA0D-F9586F177921}"/>
              </a:ext>
            </a:extLst>
          </p:cNvPr>
          <p:cNvSpPr txBox="1"/>
          <p:nvPr/>
        </p:nvSpPr>
        <p:spPr>
          <a:xfrm>
            <a:off x="179754" y="4339694"/>
            <a:ext cx="1802471" cy="246221"/>
          </a:xfrm>
          <a:prstGeom prst="rect">
            <a:avLst/>
          </a:prstGeom>
          <a:noFill/>
          <a:effectLst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pt-BR" sz="1000" b="1" kern="0" dirty="0">
                <a:latin typeface="Zona Pro Regular" panose="02010A03040002020004" pitchFamily="50" charset="0"/>
                <a:cs typeface="Arial"/>
                <a:sym typeface="Arial"/>
              </a:rPr>
              <a:t>Reporte Diário de Inícios</a:t>
            </a:r>
            <a:endParaRPr kumimoji="0" lang="pt-BR" sz="10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Zona Pro Regular" panose="02010A03040002020004" pitchFamily="50" charset="0"/>
              <a:cs typeface="Arial"/>
              <a:sym typeface="Arial"/>
            </a:endParaRPr>
          </a:p>
        </p:txBody>
      </p:sp>
      <p:sp>
        <p:nvSpPr>
          <p:cNvPr id="71" name="TextBox 2">
            <a:extLst>
              <a:ext uri="{FF2B5EF4-FFF2-40B4-BE49-F238E27FC236}">
                <a16:creationId xmlns:a16="http://schemas.microsoft.com/office/drawing/2014/main" id="{26E393D6-A9F8-4EC2-92AF-FB334D75BF56}"/>
              </a:ext>
            </a:extLst>
          </p:cNvPr>
          <p:cNvSpPr txBox="1"/>
          <p:nvPr/>
        </p:nvSpPr>
        <p:spPr>
          <a:xfrm>
            <a:off x="2056628" y="5679073"/>
            <a:ext cx="2569890" cy="253916"/>
          </a:xfrm>
          <a:prstGeom prst="rect">
            <a:avLst/>
          </a:prstGeom>
          <a:solidFill>
            <a:schemeClr val="tx1"/>
          </a:solidFill>
          <a:ln w="57150">
            <a:noFill/>
          </a:ln>
          <a:effectLst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pt-BR" sz="1050" b="1" kern="0" dirty="0">
                <a:solidFill>
                  <a:schemeClr val="bg1"/>
                </a:solidFill>
                <a:latin typeface="Zona Pro Regular" panose="02010A03040002020004" pitchFamily="50" charset="0"/>
                <a:cs typeface="Arial"/>
                <a:sym typeface="Arial"/>
              </a:rPr>
              <a:t>REVERSÃO INÍCIOS |  PROJEÇÃO DE CANAL</a:t>
            </a:r>
            <a:endParaRPr kumimoji="0" lang="pt-BR" sz="105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Zona Pro Regular" panose="02010A03040002020004" pitchFamily="50" charset="0"/>
              <a:ea typeface="+mn-ea"/>
              <a:cs typeface="Arial"/>
              <a:sym typeface="Arial"/>
            </a:endParaRPr>
          </a:p>
        </p:txBody>
      </p:sp>
      <p:sp>
        <p:nvSpPr>
          <p:cNvPr id="72" name="TextBox 2">
            <a:extLst>
              <a:ext uri="{FF2B5EF4-FFF2-40B4-BE49-F238E27FC236}">
                <a16:creationId xmlns:a16="http://schemas.microsoft.com/office/drawing/2014/main" id="{97504742-5C5E-40CB-AC8B-864AFDF3C092}"/>
              </a:ext>
            </a:extLst>
          </p:cNvPr>
          <p:cNvSpPr txBox="1"/>
          <p:nvPr/>
        </p:nvSpPr>
        <p:spPr>
          <a:xfrm>
            <a:off x="5997403" y="5679073"/>
            <a:ext cx="1800000" cy="253916"/>
          </a:xfrm>
          <a:prstGeom prst="rect">
            <a:avLst/>
          </a:prstGeom>
          <a:solidFill>
            <a:schemeClr val="tx1"/>
          </a:solidFill>
          <a:ln w="57150">
            <a:noFill/>
          </a:ln>
          <a:effectLst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pt-BR" sz="1050" b="1" kern="0" dirty="0">
                <a:solidFill>
                  <a:schemeClr val="bg1"/>
                </a:solidFill>
                <a:latin typeface="Zona Pro Regular" panose="02010A03040002020004" pitchFamily="50" charset="0"/>
                <a:cs typeface="Arial"/>
                <a:sym typeface="Arial"/>
              </a:rPr>
              <a:t>CONVERSAS DIFÍCEIS</a:t>
            </a:r>
            <a:endParaRPr kumimoji="0" lang="pt-BR" sz="105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Zona Pro Regular" panose="02010A03040002020004" pitchFamily="50" charset="0"/>
              <a:ea typeface="+mn-ea"/>
              <a:cs typeface="Arial"/>
              <a:sym typeface="Arial"/>
            </a:endParaRPr>
          </a:p>
        </p:txBody>
      </p:sp>
      <p:sp>
        <p:nvSpPr>
          <p:cNvPr id="73" name="TextBox 2">
            <a:extLst>
              <a:ext uri="{FF2B5EF4-FFF2-40B4-BE49-F238E27FC236}">
                <a16:creationId xmlns:a16="http://schemas.microsoft.com/office/drawing/2014/main" id="{5BFAB559-2223-433D-911A-93B81C8CCBFA}"/>
              </a:ext>
            </a:extLst>
          </p:cNvPr>
          <p:cNvSpPr txBox="1"/>
          <p:nvPr/>
        </p:nvSpPr>
        <p:spPr>
          <a:xfrm>
            <a:off x="7795847" y="5679073"/>
            <a:ext cx="4071923" cy="253916"/>
          </a:xfrm>
          <a:prstGeom prst="rect">
            <a:avLst/>
          </a:prstGeom>
          <a:solidFill>
            <a:schemeClr val="tx1"/>
          </a:solidFill>
          <a:ln w="57150">
            <a:noFill/>
          </a:ln>
          <a:effectLst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pt-BR" sz="1050" b="1" kern="0" dirty="0">
                <a:solidFill>
                  <a:schemeClr val="bg1"/>
                </a:solidFill>
                <a:latin typeface="Zona Pro Regular" panose="02010A03040002020004" pitchFamily="50" charset="0"/>
                <a:cs typeface="Arial"/>
                <a:sym typeface="Arial"/>
              </a:rPr>
              <a:t>REVERSÃO DE ATIVIDADE | PLANTÃO VIRTUAL DE FECHAMENTO</a:t>
            </a:r>
            <a:endParaRPr kumimoji="0" lang="pt-BR" sz="105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Zona Pro Regular" panose="02010A03040002020004" pitchFamily="50" charset="0"/>
              <a:ea typeface="+mn-ea"/>
              <a:cs typeface="Arial"/>
              <a:sym typeface="Arial"/>
            </a:endParaRPr>
          </a:p>
        </p:txBody>
      </p:sp>
      <p:sp>
        <p:nvSpPr>
          <p:cNvPr id="54" name="TextBox 2">
            <a:extLst>
              <a:ext uri="{FF2B5EF4-FFF2-40B4-BE49-F238E27FC236}">
                <a16:creationId xmlns:a16="http://schemas.microsoft.com/office/drawing/2014/main" id="{915936C6-858C-4D76-89C7-2EA9141BD92B}"/>
              </a:ext>
            </a:extLst>
          </p:cNvPr>
          <p:cNvSpPr txBox="1"/>
          <p:nvPr/>
        </p:nvSpPr>
        <p:spPr>
          <a:xfrm>
            <a:off x="2211252" y="5359704"/>
            <a:ext cx="2901924" cy="253916"/>
          </a:xfrm>
          <a:prstGeom prst="rect">
            <a:avLst/>
          </a:prstGeom>
          <a:noFill/>
          <a:ln w="57150">
            <a:solidFill>
              <a:srgbClr val="7030A0"/>
            </a:solidFill>
          </a:ln>
          <a:effectLst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sz="105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Zona Pro Regular" panose="02010A03040002020004" pitchFamily="50" charset="0"/>
                <a:ea typeface="+mn-ea"/>
                <a:cs typeface="Arial"/>
                <a:sym typeface="Arial"/>
              </a:rPr>
              <a:t>POSSÍVEIS REMESSAS | RELATÓRIO DE CRÉDITOS</a:t>
            </a:r>
          </a:p>
        </p:txBody>
      </p:sp>
      <p:sp>
        <p:nvSpPr>
          <p:cNvPr id="66" name="TextBox 2">
            <a:extLst>
              <a:ext uri="{FF2B5EF4-FFF2-40B4-BE49-F238E27FC236}">
                <a16:creationId xmlns:a16="http://schemas.microsoft.com/office/drawing/2014/main" id="{2757F9FF-1AE6-48E3-A7AF-6C248266233A}"/>
              </a:ext>
            </a:extLst>
          </p:cNvPr>
          <p:cNvSpPr txBox="1"/>
          <p:nvPr/>
        </p:nvSpPr>
        <p:spPr>
          <a:xfrm>
            <a:off x="10143468" y="2879998"/>
            <a:ext cx="1937199" cy="738664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Zona Pro Regular" panose="02010A03040002020004" pitchFamily="50" charset="0"/>
                <a:cs typeface="Arial"/>
                <a:sym typeface="Arial"/>
              </a:rPr>
              <a:t>Plantão Virtual para Fechamento da Campanha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75" name="Google Shape;4175;p32"/>
          <p:cNvCxnSpPr/>
          <p:nvPr/>
        </p:nvCxnSpPr>
        <p:spPr>
          <a:xfrm>
            <a:off x="393700" y="6894264"/>
            <a:ext cx="10622643" cy="0"/>
          </a:xfrm>
          <a:prstGeom prst="straightConnector1">
            <a:avLst/>
          </a:prstGeom>
          <a:noFill/>
          <a:ln w="12700" cap="flat" cmpd="sng">
            <a:solidFill>
              <a:srgbClr val="3F3F3F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33" name="TextBox 21">
            <a:extLst>
              <a:ext uri="{FF2B5EF4-FFF2-40B4-BE49-F238E27FC236}">
                <a16:creationId xmlns:a16="http://schemas.microsoft.com/office/drawing/2014/main" id="{4EBEBD34-84FE-4844-9753-AB6738152905}"/>
              </a:ext>
            </a:extLst>
          </p:cNvPr>
          <p:cNvSpPr txBox="1"/>
          <p:nvPr/>
        </p:nvSpPr>
        <p:spPr>
          <a:xfrm>
            <a:off x="680488" y="84308"/>
            <a:ext cx="589773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2800" b="0" i="0" u="none" strike="noStrike" kern="0" cap="none" spc="0" normalizeH="0" baseline="0" noProof="0" dirty="0">
                <a:ln w="15875"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Arial"/>
                <a:sym typeface="Arial"/>
              </a:rPr>
              <a:t>TRILHA </a:t>
            </a:r>
            <a:br>
              <a:rPr kumimoji="0" lang="da-DK" sz="2800" b="0" i="0" u="none" strike="noStrike" kern="0" cap="none" spc="0" normalizeH="0" baseline="0" noProof="0" dirty="0">
                <a:ln w="15875"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Arial"/>
                <a:sym typeface="Arial"/>
              </a:rPr>
            </a:br>
            <a:r>
              <a:rPr kumimoji="0" lang="da-DK" sz="2800" b="0" i="0" u="none" strike="noStrike" kern="1200" cap="none" spc="0" normalizeH="0" baseline="0" noProof="0" dirty="0">
                <a:ln w="15875">
                  <a:solidFill>
                    <a:prstClr val="black"/>
                  </a:solidFill>
                </a:ln>
                <a:noFill/>
                <a:effectLst/>
                <a:uLnTx/>
                <a:uFillTx/>
                <a:latin typeface="Zona Pro Black" panose="02010A03040002020004" pitchFamily="50" charset="0"/>
                <a:ea typeface="+mn-ea"/>
                <a:cs typeface="Arial"/>
                <a:sym typeface="Arial"/>
              </a:rPr>
              <a:t>GESTÃO CAMPO – EMPRESÁRIAS</a:t>
            </a:r>
          </a:p>
        </p:txBody>
      </p:sp>
      <p:cxnSp>
        <p:nvCxnSpPr>
          <p:cNvPr id="34" name="Google Shape;228;p16">
            <a:extLst>
              <a:ext uri="{FF2B5EF4-FFF2-40B4-BE49-F238E27FC236}">
                <a16:creationId xmlns:a16="http://schemas.microsoft.com/office/drawing/2014/main" id="{2D2393E8-39A6-4B9E-B357-8717E46742A7}"/>
              </a:ext>
            </a:extLst>
          </p:cNvPr>
          <p:cNvCxnSpPr/>
          <p:nvPr/>
        </p:nvCxnSpPr>
        <p:spPr>
          <a:xfrm>
            <a:off x="767705" y="1081017"/>
            <a:ext cx="1214520" cy="0"/>
          </a:xfrm>
          <a:prstGeom prst="straightConnector1">
            <a:avLst/>
          </a:prstGeom>
          <a:solidFill>
            <a:srgbClr val="F1F6F8"/>
          </a:solidFill>
          <a:ln w="76200">
            <a:gradFill>
              <a:gsLst>
                <a:gs pos="100000">
                  <a:srgbClr val="7030A0"/>
                </a:gs>
                <a:gs pos="27000">
                  <a:srgbClr val="EE3D63"/>
                </a:gs>
                <a:gs pos="0">
                  <a:srgbClr val="FF3399"/>
                </a:gs>
              </a:gsLst>
              <a:lin ang="7200000" scaled="0"/>
            </a:gradFill>
            <a:miter lim="800000"/>
          </a:ln>
          <a:effectLst/>
        </p:spPr>
      </p:cxnSp>
      <p:sp>
        <p:nvSpPr>
          <p:cNvPr id="36" name="Rectangle: Diagonal Corners Rounded 15">
            <a:extLst>
              <a:ext uri="{FF2B5EF4-FFF2-40B4-BE49-F238E27FC236}">
                <a16:creationId xmlns:a16="http://schemas.microsoft.com/office/drawing/2014/main" id="{C67B42C1-71A6-4202-A926-50340A16E05B}"/>
              </a:ext>
            </a:extLst>
          </p:cNvPr>
          <p:cNvSpPr/>
          <p:nvPr/>
        </p:nvSpPr>
        <p:spPr>
          <a:xfrm>
            <a:off x="0" y="1608471"/>
            <a:ext cx="12192000" cy="1184901"/>
          </a:xfrm>
          <a:prstGeom prst="round2DiagRect">
            <a:avLst>
              <a:gd name="adj1" fmla="val 50000"/>
              <a:gd name="adj2" fmla="val 0"/>
            </a:avLst>
          </a:prstGeom>
          <a:gradFill>
            <a:gsLst>
              <a:gs pos="0">
                <a:srgbClr val="7030A0"/>
              </a:gs>
              <a:gs pos="75000">
                <a:srgbClr val="EE3D63"/>
              </a:gs>
              <a:gs pos="100000">
                <a:srgbClr val="FF3399"/>
              </a:gs>
            </a:gsLst>
            <a:lin ang="7200000" scaled="0"/>
          </a:gradFill>
          <a:ln w="31750">
            <a:noFill/>
            <a:miter lim="800000"/>
          </a:ln>
          <a:effectLst/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pt-BR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Zona Pro Regular" panose="02010A03040002020004" pitchFamily="50" charset="0"/>
              <a:ea typeface="+mn-ea"/>
              <a:cs typeface="Calibri"/>
              <a:sym typeface="Arial"/>
            </a:endParaRPr>
          </a:p>
        </p:txBody>
      </p:sp>
      <p:sp>
        <p:nvSpPr>
          <p:cNvPr id="44" name="TextBox 2">
            <a:extLst>
              <a:ext uri="{FF2B5EF4-FFF2-40B4-BE49-F238E27FC236}">
                <a16:creationId xmlns:a16="http://schemas.microsoft.com/office/drawing/2014/main" id="{5ACA7A8A-B680-488B-81FF-E4CFC354C59F}"/>
              </a:ext>
            </a:extLst>
          </p:cNvPr>
          <p:cNvSpPr txBox="1"/>
          <p:nvPr/>
        </p:nvSpPr>
        <p:spPr>
          <a:xfrm>
            <a:off x="2232735" y="2887078"/>
            <a:ext cx="1206498" cy="523220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Zona Pro Regular" panose="02010A03040002020004" pitchFamily="50" charset="0"/>
                <a:ea typeface="+mn-ea"/>
                <a:cs typeface="Arial"/>
                <a:sym typeface="Arial"/>
              </a:rPr>
              <a:t>Rituais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Zona Pro Regular" panose="02010A03040002020004" pitchFamily="50" charset="0"/>
                <a:ea typeface="+mn-ea"/>
                <a:cs typeface="Arial"/>
                <a:sym typeface="Arial"/>
              </a:rPr>
              <a:t>+ Negócio</a:t>
            </a:r>
          </a:p>
        </p:txBody>
      </p:sp>
      <p:sp>
        <p:nvSpPr>
          <p:cNvPr id="45" name="TextBox 2">
            <a:extLst>
              <a:ext uri="{FF2B5EF4-FFF2-40B4-BE49-F238E27FC236}">
                <a16:creationId xmlns:a16="http://schemas.microsoft.com/office/drawing/2014/main" id="{0AA1CEAE-8E30-47CC-96A3-1F97F22F194B}"/>
              </a:ext>
            </a:extLst>
          </p:cNvPr>
          <p:cNvSpPr txBox="1"/>
          <p:nvPr/>
        </p:nvSpPr>
        <p:spPr>
          <a:xfrm>
            <a:off x="126130" y="2887078"/>
            <a:ext cx="1648080" cy="523220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Zona Pro Regular" panose="02010A03040002020004" pitchFamily="50" charset="0"/>
                <a:ea typeface="+mn-ea"/>
                <a:cs typeface="Arial"/>
                <a:sym typeface="Arial"/>
              </a:rPr>
              <a:t>Planejamento da Campanha</a:t>
            </a:r>
          </a:p>
        </p:txBody>
      </p:sp>
      <p:sp>
        <p:nvSpPr>
          <p:cNvPr id="46" name="TextBox 2">
            <a:extLst>
              <a:ext uri="{FF2B5EF4-FFF2-40B4-BE49-F238E27FC236}">
                <a16:creationId xmlns:a16="http://schemas.microsoft.com/office/drawing/2014/main" id="{6172ED86-5093-4850-A52E-F088734E6A24}"/>
              </a:ext>
            </a:extLst>
          </p:cNvPr>
          <p:cNvSpPr txBox="1"/>
          <p:nvPr/>
        </p:nvSpPr>
        <p:spPr>
          <a:xfrm>
            <a:off x="3545035" y="2887078"/>
            <a:ext cx="972299" cy="307777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Zona Pro Regular" panose="02010A03040002020004" pitchFamily="50" charset="0"/>
                <a:ea typeface="+mn-ea"/>
                <a:cs typeface="Arial"/>
                <a:sym typeface="Arial"/>
              </a:rPr>
              <a:t>Encontro</a:t>
            </a:r>
          </a:p>
        </p:txBody>
      </p:sp>
      <p:sp>
        <p:nvSpPr>
          <p:cNvPr id="48" name="TextBox 2">
            <a:extLst>
              <a:ext uri="{FF2B5EF4-FFF2-40B4-BE49-F238E27FC236}">
                <a16:creationId xmlns:a16="http://schemas.microsoft.com/office/drawing/2014/main" id="{A48AE116-3AC1-4184-98B4-4EC12E7AD1D1}"/>
              </a:ext>
            </a:extLst>
          </p:cNvPr>
          <p:cNvSpPr txBox="1"/>
          <p:nvPr/>
        </p:nvSpPr>
        <p:spPr>
          <a:xfrm>
            <a:off x="4644628" y="2887078"/>
            <a:ext cx="1722102" cy="73866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Zona Pro Regular" panose="02010A03040002020004" pitchFamily="50" charset="0"/>
                <a:ea typeface="+mn-ea"/>
                <a:cs typeface="Arial"/>
                <a:sym typeface="Arial"/>
              </a:rPr>
              <a:t>Onboarding de Novas Representantes</a:t>
            </a:r>
          </a:p>
        </p:txBody>
      </p:sp>
      <p:sp>
        <p:nvSpPr>
          <p:cNvPr id="49" name="TextBox 2">
            <a:extLst>
              <a:ext uri="{FF2B5EF4-FFF2-40B4-BE49-F238E27FC236}">
                <a16:creationId xmlns:a16="http://schemas.microsoft.com/office/drawing/2014/main" id="{710511F6-9793-44E1-9634-5A6F122D31E5}"/>
              </a:ext>
            </a:extLst>
          </p:cNvPr>
          <p:cNvSpPr txBox="1"/>
          <p:nvPr/>
        </p:nvSpPr>
        <p:spPr>
          <a:xfrm>
            <a:off x="6623010" y="2887078"/>
            <a:ext cx="3420000" cy="3077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Zona Pro Regular" panose="02010A03040002020004" pitchFamily="50" charset="0"/>
                <a:ea typeface="+mn-ea"/>
                <a:cs typeface="Arial"/>
                <a:sym typeface="Arial"/>
              </a:rPr>
              <a:t>Contatos para Relacionamento e Vendas</a:t>
            </a:r>
          </a:p>
        </p:txBody>
      </p:sp>
      <p:sp>
        <p:nvSpPr>
          <p:cNvPr id="52" name="TextBox 2">
            <a:extLst>
              <a:ext uri="{FF2B5EF4-FFF2-40B4-BE49-F238E27FC236}">
                <a16:creationId xmlns:a16="http://schemas.microsoft.com/office/drawing/2014/main" id="{02F8FEF3-806F-48E1-A98E-EEDCEECB197E}"/>
              </a:ext>
            </a:extLst>
          </p:cNvPr>
          <p:cNvSpPr txBox="1"/>
          <p:nvPr/>
        </p:nvSpPr>
        <p:spPr>
          <a:xfrm>
            <a:off x="9631884" y="102526"/>
            <a:ext cx="1164410" cy="246221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sz="1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Zona Pro Regular" panose="02010A03040002020004" pitchFamily="50" charset="0"/>
                <a:ea typeface="+mn-ea"/>
                <a:cs typeface="Arial"/>
                <a:sym typeface="Arial"/>
              </a:rPr>
              <a:t>Ações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4355FC2-8D75-43E3-A9D9-D4FBFBFC801A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216276" y="4043583"/>
            <a:ext cx="1114301" cy="821756"/>
          </a:xfrm>
          <a:prstGeom prst="rect">
            <a:avLst/>
          </a:prstGeom>
          <a:ln w="57150">
            <a:solidFill>
              <a:srgbClr val="7030A0"/>
            </a:solidFill>
          </a:ln>
        </p:spPr>
      </p:pic>
      <p:sp>
        <p:nvSpPr>
          <p:cNvPr id="55" name="TextBox 2">
            <a:extLst>
              <a:ext uri="{FF2B5EF4-FFF2-40B4-BE49-F238E27FC236}">
                <a16:creationId xmlns:a16="http://schemas.microsoft.com/office/drawing/2014/main" id="{A8AA8257-4A98-4869-BCCE-03C6C053A7B6}"/>
              </a:ext>
            </a:extLst>
          </p:cNvPr>
          <p:cNvSpPr txBox="1"/>
          <p:nvPr/>
        </p:nvSpPr>
        <p:spPr>
          <a:xfrm>
            <a:off x="10916258" y="102526"/>
            <a:ext cx="1164410" cy="246221"/>
          </a:xfrm>
          <a:prstGeom prst="rect">
            <a:avLst/>
          </a:prstGeom>
          <a:noFill/>
          <a:ln w="57150">
            <a:solidFill>
              <a:srgbClr val="7030A0"/>
            </a:solidFill>
          </a:ln>
          <a:effectLst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sz="1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Zona Pro Regular" panose="02010A03040002020004" pitchFamily="50" charset="0"/>
                <a:ea typeface="+mn-ea"/>
                <a:cs typeface="Arial"/>
                <a:sym typeface="Arial"/>
              </a:rPr>
              <a:t>Ferramentas</a:t>
            </a:r>
          </a:p>
        </p:txBody>
      </p:sp>
      <p:sp>
        <p:nvSpPr>
          <p:cNvPr id="56" name="TextBox 2">
            <a:extLst>
              <a:ext uri="{FF2B5EF4-FFF2-40B4-BE49-F238E27FC236}">
                <a16:creationId xmlns:a16="http://schemas.microsoft.com/office/drawing/2014/main" id="{FD6EF5FA-394C-4584-88DA-17B4591AF4C8}"/>
              </a:ext>
            </a:extLst>
          </p:cNvPr>
          <p:cNvSpPr txBox="1"/>
          <p:nvPr/>
        </p:nvSpPr>
        <p:spPr>
          <a:xfrm>
            <a:off x="126129" y="6482864"/>
            <a:ext cx="9922333" cy="307776"/>
          </a:xfrm>
          <a:prstGeom prst="rect">
            <a:avLst/>
          </a:prstGeom>
          <a:solidFill>
            <a:schemeClr val="bg1">
              <a:lumMod val="8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Zona Pro Regular" panose="02010A03040002020004" pitchFamily="50" charset="0"/>
                <a:ea typeface="+mn-ea"/>
                <a:cs typeface="Arial"/>
                <a:sym typeface="Arial"/>
              </a:rPr>
              <a:t>Portal DNA</a:t>
            </a:r>
          </a:p>
        </p:txBody>
      </p:sp>
      <p:sp>
        <p:nvSpPr>
          <p:cNvPr id="57" name="TextBox 2">
            <a:extLst>
              <a:ext uri="{FF2B5EF4-FFF2-40B4-BE49-F238E27FC236}">
                <a16:creationId xmlns:a16="http://schemas.microsoft.com/office/drawing/2014/main" id="{AF5A5135-8072-41F0-B0BA-96671974C116}"/>
              </a:ext>
            </a:extLst>
          </p:cNvPr>
          <p:cNvSpPr txBox="1"/>
          <p:nvPr/>
        </p:nvSpPr>
        <p:spPr>
          <a:xfrm>
            <a:off x="10183111" y="6482864"/>
            <a:ext cx="1684659" cy="307777"/>
          </a:xfrm>
          <a:prstGeom prst="rect">
            <a:avLst/>
          </a:prstGeom>
          <a:solidFill>
            <a:schemeClr val="bg1">
              <a:lumMod val="8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Zona Pro Regular" panose="02010A03040002020004" pitchFamily="50" charset="0"/>
                <a:ea typeface="+mn-ea"/>
                <a:cs typeface="Arial"/>
                <a:sym typeface="Arial"/>
              </a:rPr>
              <a:t>NOVA</a:t>
            </a:r>
          </a:p>
        </p:txBody>
      </p:sp>
      <p:sp>
        <p:nvSpPr>
          <p:cNvPr id="58" name="TextBox 2">
            <a:extLst>
              <a:ext uri="{FF2B5EF4-FFF2-40B4-BE49-F238E27FC236}">
                <a16:creationId xmlns:a16="http://schemas.microsoft.com/office/drawing/2014/main" id="{AA14D604-6767-430B-ABA8-2F51FF6660C5}"/>
              </a:ext>
            </a:extLst>
          </p:cNvPr>
          <p:cNvSpPr txBox="1"/>
          <p:nvPr/>
        </p:nvSpPr>
        <p:spPr>
          <a:xfrm>
            <a:off x="10916258" y="437661"/>
            <a:ext cx="1164410" cy="246221"/>
          </a:xfrm>
          <a:prstGeom prst="rect">
            <a:avLst/>
          </a:prstGeom>
          <a:solidFill>
            <a:schemeClr val="bg1">
              <a:lumMod val="85000"/>
            </a:schemeClr>
          </a:solidFill>
          <a:ln w="57150">
            <a:noFill/>
          </a:ln>
          <a:effectLst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sz="1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Zona Pro Regular" panose="02010A03040002020004" pitchFamily="50" charset="0"/>
                <a:ea typeface="+mn-ea"/>
                <a:cs typeface="Arial"/>
                <a:sym typeface="Arial"/>
              </a:rPr>
              <a:t>Sistemas</a:t>
            </a:r>
          </a:p>
        </p:txBody>
      </p:sp>
      <p:sp>
        <p:nvSpPr>
          <p:cNvPr id="59" name="TextBox 2">
            <a:extLst>
              <a:ext uri="{FF2B5EF4-FFF2-40B4-BE49-F238E27FC236}">
                <a16:creationId xmlns:a16="http://schemas.microsoft.com/office/drawing/2014/main" id="{9BCCA340-3B97-4290-9916-AAA521234DC8}"/>
              </a:ext>
            </a:extLst>
          </p:cNvPr>
          <p:cNvSpPr txBox="1"/>
          <p:nvPr/>
        </p:nvSpPr>
        <p:spPr>
          <a:xfrm>
            <a:off x="126129" y="6073609"/>
            <a:ext cx="11741641" cy="307777"/>
          </a:xfrm>
          <a:prstGeom prst="rect">
            <a:avLst/>
          </a:prstGeom>
          <a:solidFill>
            <a:srgbClr val="EF3D65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Zona Pro Regular" panose="02010A03040002020004" pitchFamily="50" charset="0"/>
                <a:ea typeface="+mn-ea"/>
                <a:cs typeface="Arial"/>
                <a:sym typeface="Arial"/>
              </a:rPr>
              <a:t>Gestão Campo</a:t>
            </a:r>
          </a:p>
        </p:txBody>
      </p:sp>
      <p:sp>
        <p:nvSpPr>
          <p:cNvPr id="60" name="TextBox 2">
            <a:extLst>
              <a:ext uri="{FF2B5EF4-FFF2-40B4-BE49-F238E27FC236}">
                <a16:creationId xmlns:a16="http://schemas.microsoft.com/office/drawing/2014/main" id="{21C6F404-CD1C-4AB2-866D-3D9C60376E82}"/>
              </a:ext>
            </a:extLst>
          </p:cNvPr>
          <p:cNvSpPr txBox="1"/>
          <p:nvPr/>
        </p:nvSpPr>
        <p:spPr>
          <a:xfrm>
            <a:off x="9631884" y="437661"/>
            <a:ext cx="1164410" cy="246221"/>
          </a:xfrm>
          <a:prstGeom prst="rect">
            <a:avLst/>
          </a:prstGeom>
          <a:solidFill>
            <a:srgbClr val="EF3D65"/>
          </a:solidFill>
          <a:ln w="57150">
            <a:noFill/>
          </a:ln>
          <a:effectLst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sz="1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Zona Pro Regular" panose="02010A03040002020004" pitchFamily="50" charset="0"/>
                <a:ea typeface="+mn-ea"/>
                <a:cs typeface="Arial"/>
                <a:sym typeface="Arial"/>
              </a:rPr>
              <a:t>Plataformas</a:t>
            </a:r>
          </a:p>
        </p:txBody>
      </p:sp>
      <p:sp>
        <p:nvSpPr>
          <p:cNvPr id="61" name="TextBox 2">
            <a:extLst>
              <a:ext uri="{FF2B5EF4-FFF2-40B4-BE49-F238E27FC236}">
                <a16:creationId xmlns:a16="http://schemas.microsoft.com/office/drawing/2014/main" id="{A4F181D7-6B97-46AB-AAF3-09F91D4E8970}"/>
              </a:ext>
            </a:extLst>
          </p:cNvPr>
          <p:cNvSpPr txBox="1"/>
          <p:nvPr/>
        </p:nvSpPr>
        <p:spPr>
          <a:xfrm>
            <a:off x="171572" y="3783793"/>
            <a:ext cx="1159005" cy="246221"/>
          </a:xfrm>
          <a:prstGeom prst="rect">
            <a:avLst/>
          </a:prstGeom>
          <a:noFill/>
          <a:effectLst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sz="1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Zona Pro Regular" panose="02010A03040002020004" pitchFamily="50" charset="0"/>
                <a:ea typeface="+mn-ea"/>
                <a:cs typeface="Arial"/>
                <a:sym typeface="Arial"/>
              </a:rPr>
              <a:t>Simulador Rede</a:t>
            </a:r>
          </a:p>
        </p:txBody>
      </p:sp>
      <p:sp>
        <p:nvSpPr>
          <p:cNvPr id="65" name="TextBox 2">
            <a:extLst>
              <a:ext uri="{FF2B5EF4-FFF2-40B4-BE49-F238E27FC236}">
                <a16:creationId xmlns:a16="http://schemas.microsoft.com/office/drawing/2014/main" id="{22CFC960-E54A-46BD-BFA3-58B7533C0F7C}"/>
              </a:ext>
            </a:extLst>
          </p:cNvPr>
          <p:cNvSpPr txBox="1"/>
          <p:nvPr/>
        </p:nvSpPr>
        <p:spPr>
          <a:xfrm>
            <a:off x="247829" y="2495848"/>
            <a:ext cx="6120000" cy="246221"/>
          </a:xfrm>
          <a:prstGeom prst="rect">
            <a:avLst/>
          </a:prstGeom>
          <a:solidFill>
            <a:schemeClr val="tx1"/>
          </a:solidFill>
          <a:effectLst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sz="1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Zona Pro Regular" panose="02010A03040002020004" pitchFamily="50" charset="0"/>
                <a:ea typeface="+mn-ea"/>
                <a:cs typeface="Arial"/>
                <a:sym typeface="Arial"/>
              </a:rPr>
              <a:t>BBF INÍCIOS E ATIVAS</a:t>
            </a:r>
          </a:p>
        </p:txBody>
      </p:sp>
      <p:sp>
        <p:nvSpPr>
          <p:cNvPr id="67" name="TextBox 2">
            <a:extLst>
              <a:ext uri="{FF2B5EF4-FFF2-40B4-BE49-F238E27FC236}">
                <a16:creationId xmlns:a16="http://schemas.microsoft.com/office/drawing/2014/main" id="{450E0C1D-1B49-4940-A367-920BDF9B4EA8}"/>
              </a:ext>
            </a:extLst>
          </p:cNvPr>
          <p:cNvSpPr txBox="1"/>
          <p:nvPr/>
        </p:nvSpPr>
        <p:spPr>
          <a:xfrm>
            <a:off x="6713010" y="2495848"/>
            <a:ext cx="3240000" cy="246221"/>
          </a:xfrm>
          <a:prstGeom prst="rect">
            <a:avLst/>
          </a:prstGeom>
          <a:solidFill>
            <a:schemeClr val="tx1"/>
          </a:solidFill>
          <a:effectLst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sz="1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Zona Pro Regular" panose="02010A03040002020004" pitchFamily="50" charset="0"/>
                <a:ea typeface="+mn-ea"/>
                <a:cs typeface="Arial"/>
                <a:sym typeface="Arial"/>
              </a:rPr>
              <a:t>BBF ATIVAS E DESENVOLVIMENTO DA REDE</a:t>
            </a:r>
          </a:p>
        </p:txBody>
      </p:sp>
      <p:sp>
        <p:nvSpPr>
          <p:cNvPr id="54" name="TextBox 2">
            <a:extLst>
              <a:ext uri="{FF2B5EF4-FFF2-40B4-BE49-F238E27FC236}">
                <a16:creationId xmlns:a16="http://schemas.microsoft.com/office/drawing/2014/main" id="{EE926425-2694-439B-9163-697AA7E37234}"/>
              </a:ext>
            </a:extLst>
          </p:cNvPr>
          <p:cNvSpPr txBox="1"/>
          <p:nvPr/>
        </p:nvSpPr>
        <p:spPr>
          <a:xfrm>
            <a:off x="329718" y="1791162"/>
            <a:ext cx="4102424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Zona Pro Regular" panose="02010A03040002020004" pitchFamily="50" charset="0"/>
                <a:ea typeface="+mn-ea"/>
                <a:cs typeface="Arial"/>
                <a:sym typeface="Arial"/>
              </a:rPr>
              <a:t>Realizar </a:t>
            </a:r>
            <a:r>
              <a:rPr kumimoji="0" lang="pt-BR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Arial"/>
                <a:sym typeface="Arial"/>
              </a:rPr>
              <a:t>Prospecção </a:t>
            </a:r>
            <a:r>
              <a:rPr kumimoji="0" lang="pt-BR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Zona Pro Regular" panose="02010A03040002020004" pitchFamily="50" charset="0"/>
                <a:ea typeface="+mn-ea"/>
                <a:cs typeface="Arial"/>
                <a:sym typeface="Arial"/>
              </a:rPr>
              <a:t>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Zona Pro Regular" panose="02010A03040002020004" pitchFamily="50" charset="0"/>
                <a:ea typeface="+mn-ea"/>
                <a:cs typeface="Arial"/>
                <a:sym typeface="Arial"/>
              </a:rPr>
              <a:t>Recuperação de Inativas e Controle de Crédito</a:t>
            </a:r>
          </a:p>
        </p:txBody>
      </p:sp>
      <p:sp>
        <p:nvSpPr>
          <p:cNvPr id="66" name="TextBox 2">
            <a:extLst>
              <a:ext uri="{FF2B5EF4-FFF2-40B4-BE49-F238E27FC236}">
                <a16:creationId xmlns:a16="http://schemas.microsoft.com/office/drawing/2014/main" id="{8E3FA66A-9F14-4F2F-9974-4D8A59703905}"/>
              </a:ext>
            </a:extLst>
          </p:cNvPr>
          <p:cNvSpPr txBox="1"/>
          <p:nvPr/>
        </p:nvSpPr>
        <p:spPr>
          <a:xfrm>
            <a:off x="4567732" y="1668052"/>
            <a:ext cx="1875895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Zona Pro Regular" panose="02010A03040002020004" pitchFamily="50" charset="0"/>
                <a:ea typeface="+mn-ea"/>
                <a:cs typeface="Arial"/>
                <a:sym typeface="Arial"/>
              </a:rPr>
              <a:t>Desenvolver e Apoiar </a:t>
            </a:r>
            <a:r>
              <a:rPr kumimoji="0" lang="pt-BR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Arial"/>
                <a:sym typeface="Arial"/>
              </a:rPr>
              <a:t>Novas Representantes</a:t>
            </a:r>
          </a:p>
        </p:txBody>
      </p:sp>
      <p:sp>
        <p:nvSpPr>
          <p:cNvPr id="68" name="TextBox 2">
            <a:extLst>
              <a:ext uri="{FF2B5EF4-FFF2-40B4-BE49-F238E27FC236}">
                <a16:creationId xmlns:a16="http://schemas.microsoft.com/office/drawing/2014/main" id="{1FD2864C-BC61-47C7-A378-AAA7552051E0}"/>
              </a:ext>
            </a:extLst>
          </p:cNvPr>
          <p:cNvSpPr txBox="1"/>
          <p:nvPr/>
        </p:nvSpPr>
        <p:spPr>
          <a:xfrm>
            <a:off x="6651503" y="1791162"/>
            <a:ext cx="3363015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Zona Pro Regular" panose="02010A03040002020004" pitchFamily="50" charset="0"/>
                <a:ea typeface="+mn-ea"/>
                <a:cs typeface="Arial"/>
                <a:sym typeface="Arial"/>
              </a:rPr>
              <a:t>Desenvolver as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Zona Pro Regular" panose="02010A03040002020004" pitchFamily="50" charset="0"/>
                <a:ea typeface="+mn-ea"/>
                <a:cs typeface="Arial"/>
                <a:sym typeface="Arial"/>
              </a:rPr>
              <a:t> </a:t>
            </a:r>
            <a:r>
              <a:rPr kumimoji="0" lang="pt-BR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Arial"/>
                <a:sym typeface="Arial"/>
              </a:rPr>
              <a:t>Representantes da Rede</a:t>
            </a:r>
            <a:endParaRPr kumimoji="0" lang="pt-BR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Zona Pro Regular" panose="02010A03040002020004" pitchFamily="50" charset="0"/>
              <a:ea typeface="+mn-ea"/>
              <a:cs typeface="Arial"/>
              <a:sym typeface="Arial"/>
            </a:endParaRPr>
          </a:p>
        </p:txBody>
      </p:sp>
      <p:sp>
        <p:nvSpPr>
          <p:cNvPr id="69" name="TextBox 2">
            <a:extLst>
              <a:ext uri="{FF2B5EF4-FFF2-40B4-BE49-F238E27FC236}">
                <a16:creationId xmlns:a16="http://schemas.microsoft.com/office/drawing/2014/main" id="{9ABB42CE-7228-4E2C-BDC8-4950F9AEF711}"/>
              </a:ext>
            </a:extLst>
          </p:cNvPr>
          <p:cNvSpPr txBox="1"/>
          <p:nvPr/>
        </p:nvSpPr>
        <p:spPr>
          <a:xfrm>
            <a:off x="10140392" y="1791163"/>
            <a:ext cx="1930231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Arial"/>
                <a:sym typeface="Arial"/>
              </a:rPr>
              <a:t>Fechamento</a:t>
            </a:r>
            <a:br>
              <a:rPr kumimoji="0" lang="pt-BR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Arial"/>
                <a:sym typeface="Arial"/>
              </a:rPr>
            </a:br>
            <a:r>
              <a:rPr kumimoji="0" lang="pt-BR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Zona Pro Regular" panose="02010A03040002020004" pitchFamily="50" charset="0"/>
                <a:ea typeface="+mn-ea"/>
                <a:cs typeface="Arial"/>
                <a:sym typeface="Arial"/>
              </a:rPr>
              <a:t>da Campanha</a:t>
            </a:r>
          </a:p>
        </p:txBody>
      </p:sp>
      <p:cxnSp>
        <p:nvCxnSpPr>
          <p:cNvPr id="70" name="Conector reto 42">
            <a:extLst>
              <a:ext uri="{FF2B5EF4-FFF2-40B4-BE49-F238E27FC236}">
                <a16:creationId xmlns:a16="http://schemas.microsoft.com/office/drawing/2014/main" id="{0D17DC0F-9E50-42D8-A251-F6EA2C6EA774}"/>
              </a:ext>
            </a:extLst>
          </p:cNvPr>
          <p:cNvCxnSpPr>
            <a:cxnSpLocks/>
          </p:cNvCxnSpPr>
          <p:nvPr/>
        </p:nvCxnSpPr>
        <p:spPr>
          <a:xfrm>
            <a:off x="4599224" y="1746044"/>
            <a:ext cx="0" cy="720000"/>
          </a:xfrm>
          <a:prstGeom prst="lin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71" name="Conector reto 43">
            <a:extLst>
              <a:ext uri="{FF2B5EF4-FFF2-40B4-BE49-F238E27FC236}">
                <a16:creationId xmlns:a16="http://schemas.microsoft.com/office/drawing/2014/main" id="{14C4878E-2DD5-4483-98DA-1B8519E1F29E}"/>
              </a:ext>
            </a:extLst>
          </p:cNvPr>
          <p:cNvCxnSpPr>
            <a:cxnSpLocks/>
          </p:cNvCxnSpPr>
          <p:nvPr/>
        </p:nvCxnSpPr>
        <p:spPr>
          <a:xfrm>
            <a:off x="6483676" y="1746044"/>
            <a:ext cx="0" cy="720000"/>
          </a:xfrm>
          <a:prstGeom prst="lin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72" name="Conector reto 44">
            <a:extLst>
              <a:ext uri="{FF2B5EF4-FFF2-40B4-BE49-F238E27FC236}">
                <a16:creationId xmlns:a16="http://schemas.microsoft.com/office/drawing/2014/main" id="{DFAA75D9-8B59-4178-9E29-431E4CC2D340}"/>
              </a:ext>
            </a:extLst>
          </p:cNvPr>
          <p:cNvCxnSpPr>
            <a:cxnSpLocks/>
          </p:cNvCxnSpPr>
          <p:nvPr/>
        </p:nvCxnSpPr>
        <p:spPr>
          <a:xfrm>
            <a:off x="10062111" y="1746044"/>
            <a:ext cx="0" cy="720000"/>
          </a:xfrm>
          <a:prstGeom prst="lin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3" name="TextBox 2">
            <a:extLst>
              <a:ext uri="{FF2B5EF4-FFF2-40B4-BE49-F238E27FC236}">
                <a16:creationId xmlns:a16="http://schemas.microsoft.com/office/drawing/2014/main" id="{E19A1CBC-7450-4C5C-B8ED-05C417843900}"/>
              </a:ext>
            </a:extLst>
          </p:cNvPr>
          <p:cNvSpPr txBox="1"/>
          <p:nvPr/>
        </p:nvSpPr>
        <p:spPr>
          <a:xfrm>
            <a:off x="9619813" y="752692"/>
            <a:ext cx="1164410" cy="246221"/>
          </a:xfrm>
          <a:prstGeom prst="rect">
            <a:avLst/>
          </a:prstGeom>
          <a:solidFill>
            <a:schemeClr val="tx1"/>
          </a:solidFill>
          <a:ln w="57150">
            <a:noFill/>
          </a:ln>
          <a:effectLst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sz="1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Zona Pro Regular" panose="02010A03040002020004" pitchFamily="50" charset="0"/>
                <a:ea typeface="+mn-ea"/>
                <a:cs typeface="Arial"/>
                <a:sym typeface="Arial"/>
              </a:rPr>
              <a:t>BBF</a:t>
            </a:r>
          </a:p>
        </p:txBody>
      </p:sp>
      <p:sp>
        <p:nvSpPr>
          <p:cNvPr id="74" name="TextBox 2">
            <a:extLst>
              <a:ext uri="{FF2B5EF4-FFF2-40B4-BE49-F238E27FC236}">
                <a16:creationId xmlns:a16="http://schemas.microsoft.com/office/drawing/2014/main" id="{A89DFADC-EA28-486D-8717-2427F3F105D6}"/>
              </a:ext>
            </a:extLst>
          </p:cNvPr>
          <p:cNvSpPr txBox="1"/>
          <p:nvPr/>
        </p:nvSpPr>
        <p:spPr>
          <a:xfrm>
            <a:off x="6623010" y="3258385"/>
            <a:ext cx="3420000" cy="3077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Zona Pro Regular" panose="02010A03040002020004" pitchFamily="50" charset="0"/>
                <a:ea typeface="+mn-ea"/>
                <a:cs typeface="Arial"/>
                <a:sym typeface="Arial"/>
              </a:rPr>
              <a:t>Reunião de Resultados com Gerente</a:t>
            </a:r>
          </a:p>
        </p:txBody>
      </p:sp>
      <p:sp>
        <p:nvSpPr>
          <p:cNvPr id="76" name="TextBox 2">
            <a:extLst>
              <a:ext uri="{FF2B5EF4-FFF2-40B4-BE49-F238E27FC236}">
                <a16:creationId xmlns:a16="http://schemas.microsoft.com/office/drawing/2014/main" id="{8977C206-1D70-4D90-9D23-FCB8529E7F04}"/>
              </a:ext>
            </a:extLst>
          </p:cNvPr>
          <p:cNvSpPr txBox="1"/>
          <p:nvPr/>
        </p:nvSpPr>
        <p:spPr>
          <a:xfrm>
            <a:off x="10130348" y="2887078"/>
            <a:ext cx="1950319" cy="73866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Zona Pro Regular" panose="02010A03040002020004" pitchFamily="50" charset="0"/>
                <a:ea typeface="+mn-ea"/>
                <a:cs typeface="Arial"/>
                <a:sym typeface="Arial"/>
              </a:rPr>
              <a:t>Contato com Representantes que não colocaram pedido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046DE2A-49AB-4CE0-842C-DF0D17BFDC68}"/>
              </a:ext>
            </a:extLst>
          </p:cNvPr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1463568" y="4043583"/>
            <a:ext cx="1554063" cy="820800"/>
          </a:xfrm>
          <a:prstGeom prst="rect">
            <a:avLst/>
          </a:prstGeom>
          <a:solidFill>
            <a:srgbClr val="7030A0"/>
          </a:solidFill>
          <a:ln w="57150">
            <a:solidFill>
              <a:srgbClr val="7030A0"/>
            </a:solidFill>
          </a:ln>
        </p:spPr>
      </p:pic>
      <p:sp>
        <p:nvSpPr>
          <p:cNvPr id="77" name="TextBox 2">
            <a:extLst>
              <a:ext uri="{FF2B5EF4-FFF2-40B4-BE49-F238E27FC236}">
                <a16:creationId xmlns:a16="http://schemas.microsoft.com/office/drawing/2014/main" id="{03AE4A34-1B2F-4020-958D-288CAF3BBD0C}"/>
              </a:ext>
            </a:extLst>
          </p:cNvPr>
          <p:cNvSpPr txBox="1"/>
          <p:nvPr/>
        </p:nvSpPr>
        <p:spPr>
          <a:xfrm>
            <a:off x="1463568" y="3783793"/>
            <a:ext cx="1554063" cy="246221"/>
          </a:xfrm>
          <a:prstGeom prst="rect">
            <a:avLst/>
          </a:prstGeom>
          <a:noFill/>
          <a:effectLst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sz="1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Zona Pro Regular" panose="02010A03040002020004" pitchFamily="50" charset="0"/>
                <a:ea typeface="+mn-ea"/>
                <a:cs typeface="Arial"/>
                <a:sym typeface="Arial"/>
              </a:rPr>
              <a:t>Lista de Oportunidades</a:t>
            </a:r>
          </a:p>
        </p:txBody>
      </p:sp>
      <p:sp>
        <p:nvSpPr>
          <p:cNvPr id="78" name="TextBox 2">
            <a:extLst>
              <a:ext uri="{FF2B5EF4-FFF2-40B4-BE49-F238E27FC236}">
                <a16:creationId xmlns:a16="http://schemas.microsoft.com/office/drawing/2014/main" id="{28D09CA0-594E-4F66-8648-24C2B12FBD50}"/>
              </a:ext>
            </a:extLst>
          </p:cNvPr>
          <p:cNvSpPr txBox="1"/>
          <p:nvPr/>
        </p:nvSpPr>
        <p:spPr>
          <a:xfrm>
            <a:off x="176347" y="4987835"/>
            <a:ext cx="4420128" cy="276999"/>
          </a:xfrm>
          <a:prstGeom prst="rect">
            <a:avLst/>
          </a:prstGeom>
          <a:noFill/>
          <a:ln w="57150">
            <a:solidFill>
              <a:srgbClr val="7030A0"/>
            </a:solidFill>
          </a:ln>
          <a:effectLst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Zona Pro Regular" panose="02010A03040002020004" pitchFamily="50" charset="0"/>
                <a:ea typeface="+mn-ea"/>
                <a:cs typeface="Arial"/>
                <a:sym typeface="Arial"/>
              </a:rPr>
              <a:t>CATEGÔMETRO | LISTA DE MAPAS LOA 0</a:t>
            </a:r>
          </a:p>
        </p:txBody>
      </p:sp>
      <p:sp>
        <p:nvSpPr>
          <p:cNvPr id="79" name="TextBox 2">
            <a:extLst>
              <a:ext uri="{FF2B5EF4-FFF2-40B4-BE49-F238E27FC236}">
                <a16:creationId xmlns:a16="http://schemas.microsoft.com/office/drawing/2014/main" id="{A8169E67-C441-410A-8CCC-FB38426DACEE}"/>
              </a:ext>
            </a:extLst>
          </p:cNvPr>
          <p:cNvSpPr txBox="1"/>
          <p:nvPr/>
        </p:nvSpPr>
        <p:spPr>
          <a:xfrm>
            <a:off x="6623010" y="5304802"/>
            <a:ext cx="5220000" cy="276999"/>
          </a:xfrm>
          <a:prstGeom prst="rect">
            <a:avLst/>
          </a:prstGeom>
          <a:noFill/>
          <a:ln w="57150">
            <a:solidFill>
              <a:srgbClr val="7030A0"/>
            </a:solidFill>
          </a:ln>
          <a:effectLst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Zona Pro Regular" panose="02010A03040002020004" pitchFamily="50" charset="0"/>
                <a:ea typeface="+mn-ea"/>
                <a:cs typeface="Arial"/>
                <a:sym typeface="Arial"/>
              </a:rPr>
              <a:t>CATEGÔMETRO</a:t>
            </a:r>
          </a:p>
        </p:txBody>
      </p:sp>
      <p:pic>
        <p:nvPicPr>
          <p:cNvPr id="82" name="Picture 81">
            <a:extLst>
              <a:ext uri="{FF2B5EF4-FFF2-40B4-BE49-F238E27FC236}">
                <a16:creationId xmlns:a16="http://schemas.microsoft.com/office/drawing/2014/main" id="{EAF9C638-114A-4B33-A59C-535ECF954D58}"/>
              </a:ext>
            </a:extLst>
          </p:cNvPr>
          <p:cNvPicPr>
            <a:picLocks/>
          </p:cNvPicPr>
          <p:nvPr/>
        </p:nvPicPr>
        <p:blipFill rotWithShape="1">
          <a:blip r:embed="rId5"/>
          <a:srcRect r="20380"/>
          <a:stretch/>
        </p:blipFill>
        <p:spPr>
          <a:xfrm>
            <a:off x="3156717" y="4043583"/>
            <a:ext cx="1411015" cy="820800"/>
          </a:xfrm>
          <a:prstGeom prst="rect">
            <a:avLst/>
          </a:prstGeom>
          <a:ln w="57150">
            <a:solidFill>
              <a:srgbClr val="7030A0"/>
            </a:solidFill>
          </a:ln>
        </p:spPr>
      </p:pic>
      <p:sp>
        <p:nvSpPr>
          <p:cNvPr id="83" name="TextBox 2">
            <a:extLst>
              <a:ext uri="{FF2B5EF4-FFF2-40B4-BE49-F238E27FC236}">
                <a16:creationId xmlns:a16="http://schemas.microsoft.com/office/drawing/2014/main" id="{61BA947C-EDDC-4C6C-9184-2072191CB6AB}"/>
              </a:ext>
            </a:extLst>
          </p:cNvPr>
          <p:cNvSpPr txBox="1"/>
          <p:nvPr/>
        </p:nvSpPr>
        <p:spPr>
          <a:xfrm>
            <a:off x="3112282" y="3783793"/>
            <a:ext cx="1484193" cy="246221"/>
          </a:xfrm>
          <a:prstGeom prst="rect">
            <a:avLst/>
          </a:prstGeom>
          <a:noFill/>
          <a:effectLst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sz="1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Zona Pro Regular" panose="02010A03040002020004" pitchFamily="50" charset="0"/>
                <a:ea typeface="+mn-ea"/>
                <a:cs typeface="Arial"/>
                <a:sym typeface="Arial"/>
              </a:rPr>
              <a:t>Reporte Diário de Inícios</a:t>
            </a:r>
          </a:p>
        </p:txBody>
      </p:sp>
      <p:sp>
        <p:nvSpPr>
          <p:cNvPr id="62" name="TextBox 2">
            <a:extLst>
              <a:ext uri="{FF2B5EF4-FFF2-40B4-BE49-F238E27FC236}">
                <a16:creationId xmlns:a16="http://schemas.microsoft.com/office/drawing/2014/main" id="{D8C46B00-D86C-48A4-A608-248F7EACE9ED}"/>
              </a:ext>
            </a:extLst>
          </p:cNvPr>
          <p:cNvSpPr txBox="1"/>
          <p:nvPr/>
        </p:nvSpPr>
        <p:spPr>
          <a:xfrm>
            <a:off x="176347" y="5695706"/>
            <a:ext cx="4500000" cy="253916"/>
          </a:xfrm>
          <a:prstGeom prst="rect">
            <a:avLst/>
          </a:prstGeom>
          <a:solidFill>
            <a:schemeClr val="tx1"/>
          </a:solidFill>
          <a:ln w="57150">
            <a:noFill/>
          </a:ln>
          <a:effectLst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pt-BR" sz="1050" b="1" kern="0" dirty="0">
                <a:solidFill>
                  <a:schemeClr val="bg1"/>
                </a:solidFill>
                <a:latin typeface="Zona Pro Regular" panose="02010A03040002020004" pitchFamily="50" charset="0"/>
                <a:cs typeface="Arial"/>
                <a:sym typeface="Arial"/>
              </a:rPr>
              <a:t>PROSPECÇÃO E INÍCIOS | PLANEJAMENTO | RECUPERAÇÃO DE PEDIDOS</a:t>
            </a:r>
            <a:endParaRPr kumimoji="0" lang="pt-BR" sz="105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Zona Pro Regular" panose="02010A03040002020004" pitchFamily="50" charset="0"/>
              <a:ea typeface="+mn-ea"/>
              <a:cs typeface="Arial"/>
              <a:sym typeface="Arial"/>
            </a:endParaRPr>
          </a:p>
        </p:txBody>
      </p:sp>
      <p:sp>
        <p:nvSpPr>
          <p:cNvPr id="63" name="TextBox 2">
            <a:extLst>
              <a:ext uri="{FF2B5EF4-FFF2-40B4-BE49-F238E27FC236}">
                <a16:creationId xmlns:a16="http://schemas.microsoft.com/office/drawing/2014/main" id="{E555BBAF-1964-49CA-891A-15F950A321ED}"/>
              </a:ext>
            </a:extLst>
          </p:cNvPr>
          <p:cNvSpPr txBox="1"/>
          <p:nvPr/>
        </p:nvSpPr>
        <p:spPr>
          <a:xfrm>
            <a:off x="4808404" y="5614915"/>
            <a:ext cx="1640214" cy="415498"/>
          </a:xfrm>
          <a:prstGeom prst="rect">
            <a:avLst/>
          </a:prstGeom>
          <a:solidFill>
            <a:schemeClr val="tx1"/>
          </a:solidFill>
          <a:ln w="57150">
            <a:noFill/>
          </a:ln>
          <a:effectLst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pt-BR" sz="1050" b="1" kern="0" dirty="0">
                <a:solidFill>
                  <a:schemeClr val="bg1"/>
                </a:solidFill>
                <a:latin typeface="Zona Pro Regular" panose="02010A03040002020004" pitchFamily="50" charset="0"/>
                <a:cs typeface="Arial"/>
                <a:sym typeface="Arial"/>
              </a:rPr>
              <a:t>DESENVOLVIMENTO DE NOVAS</a:t>
            </a:r>
            <a:endParaRPr kumimoji="0" lang="pt-BR" sz="105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Zona Pro Regular" panose="02010A03040002020004" pitchFamily="50" charset="0"/>
              <a:ea typeface="+mn-ea"/>
              <a:cs typeface="Arial"/>
              <a:sym typeface="Arial"/>
            </a:endParaRPr>
          </a:p>
        </p:txBody>
      </p:sp>
      <p:sp>
        <p:nvSpPr>
          <p:cNvPr id="64" name="TextBox 2">
            <a:extLst>
              <a:ext uri="{FF2B5EF4-FFF2-40B4-BE49-F238E27FC236}">
                <a16:creationId xmlns:a16="http://schemas.microsoft.com/office/drawing/2014/main" id="{F02D456B-11FE-4D73-B000-3ACC0E3E5B41}"/>
              </a:ext>
            </a:extLst>
          </p:cNvPr>
          <p:cNvSpPr txBox="1"/>
          <p:nvPr/>
        </p:nvSpPr>
        <p:spPr>
          <a:xfrm>
            <a:off x="6623010" y="5726718"/>
            <a:ext cx="3420000" cy="253916"/>
          </a:xfrm>
          <a:prstGeom prst="rect">
            <a:avLst/>
          </a:prstGeom>
          <a:solidFill>
            <a:schemeClr val="tx1"/>
          </a:solidFill>
          <a:ln w="57150">
            <a:noFill/>
          </a:ln>
          <a:effectLst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pt-BR" sz="1050" b="1" kern="0" dirty="0">
                <a:solidFill>
                  <a:schemeClr val="bg1"/>
                </a:solidFill>
                <a:latin typeface="Zona Pro Regular" panose="02010A03040002020004" pitchFamily="50" charset="0"/>
                <a:cs typeface="Arial"/>
                <a:sym typeface="Arial"/>
              </a:rPr>
              <a:t>DIGITALIZAÇÃO | DESENVOLVIMENTO 1 A 3 ESTRELAS</a:t>
            </a:r>
            <a:endParaRPr kumimoji="0" lang="pt-BR" sz="105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Zona Pro Regular" panose="02010A03040002020004" pitchFamily="50" charset="0"/>
              <a:ea typeface="+mn-ea"/>
              <a:cs typeface="Arial"/>
              <a:sym typeface="Arial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F5E19C2-A67E-492C-84A3-5B64C9D1E8A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50676" y="4537918"/>
            <a:ext cx="509661" cy="671985"/>
          </a:xfrm>
          <a:prstGeom prst="rect">
            <a:avLst/>
          </a:prstGeom>
          <a:noFill/>
          <a:ln w="57150">
            <a:solidFill>
              <a:srgbClr val="7030A0"/>
            </a:solidFill>
          </a:ln>
        </p:spPr>
      </p:pic>
      <p:sp>
        <p:nvSpPr>
          <p:cNvPr id="75" name="TextBox 2">
            <a:extLst>
              <a:ext uri="{FF2B5EF4-FFF2-40B4-BE49-F238E27FC236}">
                <a16:creationId xmlns:a16="http://schemas.microsoft.com/office/drawing/2014/main" id="{9515EEDD-A574-4B8D-8CDE-FC3FF8CD8040}"/>
              </a:ext>
            </a:extLst>
          </p:cNvPr>
          <p:cNvSpPr txBox="1"/>
          <p:nvPr/>
        </p:nvSpPr>
        <p:spPr>
          <a:xfrm>
            <a:off x="3545035" y="3260373"/>
            <a:ext cx="972299" cy="523220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Zona Pro Regular" panose="02010A03040002020004" pitchFamily="50" charset="0"/>
                <a:ea typeface="+mn-ea"/>
                <a:cs typeface="Arial"/>
                <a:sym typeface="Arial"/>
              </a:rPr>
              <a:t>DIA D - DÉBITO</a:t>
            </a:r>
          </a:p>
        </p:txBody>
      </p:sp>
      <p:sp>
        <p:nvSpPr>
          <p:cNvPr id="80" name="TextBox 2">
            <a:extLst>
              <a:ext uri="{FF2B5EF4-FFF2-40B4-BE49-F238E27FC236}">
                <a16:creationId xmlns:a16="http://schemas.microsoft.com/office/drawing/2014/main" id="{092F39F2-ABA9-479C-B819-B2CFFAAE2232}"/>
              </a:ext>
            </a:extLst>
          </p:cNvPr>
          <p:cNvSpPr txBox="1"/>
          <p:nvPr/>
        </p:nvSpPr>
        <p:spPr>
          <a:xfrm>
            <a:off x="176347" y="5331306"/>
            <a:ext cx="4420128" cy="276999"/>
          </a:xfrm>
          <a:prstGeom prst="rect">
            <a:avLst/>
          </a:prstGeom>
          <a:noFill/>
          <a:ln w="57150">
            <a:solidFill>
              <a:srgbClr val="7030A0"/>
            </a:solidFill>
          </a:ln>
          <a:effectLst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Zona Pro Regular" panose="02010A03040002020004" pitchFamily="50" charset="0"/>
                <a:ea typeface="+mn-ea"/>
                <a:cs typeface="Arial"/>
                <a:sym typeface="Arial"/>
              </a:rPr>
              <a:t>POSSÍVEIS REMESSAS | RELATÓRIO DE CRÉDITOS</a:t>
            </a:r>
          </a:p>
        </p:txBody>
      </p:sp>
      <p:sp>
        <p:nvSpPr>
          <p:cNvPr id="81" name="Google Shape;4157;p32">
            <a:extLst>
              <a:ext uri="{FF2B5EF4-FFF2-40B4-BE49-F238E27FC236}">
                <a16:creationId xmlns:a16="http://schemas.microsoft.com/office/drawing/2014/main" id="{3EC50BD4-2FCD-40A9-BC2D-CC6BA251696E}"/>
              </a:ext>
            </a:extLst>
          </p:cNvPr>
          <p:cNvSpPr/>
          <p:nvPr/>
        </p:nvSpPr>
        <p:spPr>
          <a:xfrm>
            <a:off x="0" y="1228506"/>
            <a:ext cx="12192000" cy="325043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Zona Pro Regular" panose="02010A03040002020004" pitchFamily="50" charset="0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84" name="Google Shape;4158;p32">
            <a:extLst>
              <a:ext uri="{FF2B5EF4-FFF2-40B4-BE49-F238E27FC236}">
                <a16:creationId xmlns:a16="http://schemas.microsoft.com/office/drawing/2014/main" id="{4FC1E918-6BAB-4E38-BBDD-39AA6A57B614}"/>
              </a:ext>
            </a:extLst>
          </p:cNvPr>
          <p:cNvGraphicFramePr/>
          <p:nvPr/>
        </p:nvGraphicFramePr>
        <p:xfrm>
          <a:off x="234287" y="1125656"/>
          <a:ext cx="11723400" cy="506350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901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01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01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01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018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018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018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018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018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9018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90180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90180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90180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</a:tblGrid>
              <a:tr h="5063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1800" b="1" i="0" u="none" strike="noStrike" cap="none" dirty="0">
                          <a:solidFill>
                            <a:schemeClr val="dk1"/>
                          </a:solidFill>
                          <a:latin typeface="Zona Pro" panose="02010A03040002020004" pitchFamily="2" charset="0"/>
                          <a:ea typeface="Arial"/>
                          <a:cs typeface="Arial"/>
                          <a:sym typeface="Arial"/>
                        </a:rPr>
                        <a:t>1º</a:t>
                      </a:r>
                      <a:endParaRPr sz="1100" dirty="0">
                        <a:latin typeface="Zona Pro Regular" panose="02010A03040002020004" pitchFamily="50" charset="0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1800" b="1" i="0" u="none" strike="noStrike" cap="none" dirty="0">
                          <a:solidFill>
                            <a:schemeClr val="dk1"/>
                          </a:solidFill>
                          <a:latin typeface="Zona Pro" panose="02010A03040002020004" pitchFamily="2" charset="0"/>
                          <a:ea typeface="Arial"/>
                          <a:cs typeface="Arial"/>
                          <a:sym typeface="Arial"/>
                        </a:rPr>
                        <a:t>2º</a:t>
                      </a:r>
                      <a:endParaRPr sz="1100" dirty="0">
                        <a:latin typeface="Zona Pro Regular" panose="02010A03040002020004" pitchFamily="50" charset="0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1800" b="1" i="0" u="none" strike="noStrike" cap="none" dirty="0">
                          <a:solidFill>
                            <a:schemeClr val="dk1"/>
                          </a:solidFill>
                          <a:latin typeface="Zona Pro" panose="02010A03040002020004" pitchFamily="2" charset="0"/>
                          <a:ea typeface="Arial"/>
                          <a:cs typeface="Arial"/>
                          <a:sym typeface="Arial"/>
                        </a:rPr>
                        <a:t>3º</a:t>
                      </a:r>
                      <a:endParaRPr sz="1100" dirty="0">
                        <a:latin typeface="Zona Pro Regular" panose="02010A03040002020004" pitchFamily="50" charset="0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1800" b="1" i="0" u="none" strike="noStrike" cap="none" dirty="0">
                          <a:solidFill>
                            <a:schemeClr val="dk1"/>
                          </a:solidFill>
                          <a:latin typeface="Zona Pro" panose="02010A03040002020004" pitchFamily="2" charset="0"/>
                          <a:ea typeface="Arial"/>
                          <a:cs typeface="Arial"/>
                          <a:sym typeface="Arial"/>
                        </a:rPr>
                        <a:t>4º</a:t>
                      </a:r>
                      <a:endParaRPr sz="1100" dirty="0">
                        <a:latin typeface="Zona Pro Regular" panose="02010A03040002020004" pitchFamily="50" charset="0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1800" b="1" i="0" u="none" strike="noStrike" cap="none" dirty="0">
                          <a:solidFill>
                            <a:schemeClr val="dk1"/>
                          </a:solidFill>
                          <a:latin typeface="Zona Pro" panose="02010A03040002020004" pitchFamily="2" charset="0"/>
                          <a:ea typeface="Arial"/>
                          <a:cs typeface="Arial"/>
                          <a:sym typeface="Arial"/>
                        </a:rPr>
                        <a:t>5º</a:t>
                      </a:r>
                      <a:endParaRPr sz="1100" dirty="0">
                        <a:latin typeface="Zona Pro Regular" panose="02010A03040002020004" pitchFamily="50" charset="0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1800" b="1" i="0" u="none" strike="noStrike" cap="none" dirty="0">
                          <a:solidFill>
                            <a:schemeClr val="dk1"/>
                          </a:solidFill>
                          <a:latin typeface="Zona Pro" panose="02010A03040002020004" pitchFamily="2" charset="0"/>
                          <a:ea typeface="Arial"/>
                          <a:cs typeface="Arial"/>
                          <a:sym typeface="Arial"/>
                        </a:rPr>
                        <a:t>6º</a:t>
                      </a:r>
                      <a:endParaRPr sz="1100" dirty="0">
                        <a:latin typeface="Zona Pro Regular" panose="02010A03040002020004" pitchFamily="50" charset="0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1800" b="1" i="0" u="none" strike="noStrike" cap="none" dirty="0">
                          <a:solidFill>
                            <a:schemeClr val="dk1"/>
                          </a:solidFill>
                          <a:latin typeface="Zona Pro" panose="02010A03040002020004" pitchFamily="2" charset="0"/>
                          <a:ea typeface="Arial"/>
                          <a:cs typeface="Arial"/>
                          <a:sym typeface="Arial"/>
                        </a:rPr>
                        <a:t>7º</a:t>
                      </a:r>
                      <a:endParaRPr sz="1100" dirty="0">
                        <a:latin typeface="Zona Pro Regular" panose="02010A03040002020004" pitchFamily="50" charset="0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1800" b="1" i="0" u="none" strike="noStrike" cap="none" dirty="0">
                          <a:solidFill>
                            <a:schemeClr val="dk1"/>
                          </a:solidFill>
                          <a:latin typeface="Zona Pro" panose="02010A03040002020004" pitchFamily="2" charset="0"/>
                          <a:ea typeface="Arial"/>
                          <a:cs typeface="Arial"/>
                          <a:sym typeface="Arial"/>
                        </a:rPr>
                        <a:t>8º</a:t>
                      </a:r>
                      <a:endParaRPr sz="1100" dirty="0">
                        <a:latin typeface="Zona Pro Regular" panose="02010A03040002020004" pitchFamily="50" charset="0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1800" b="1" i="0" u="none" strike="noStrike" cap="none" dirty="0">
                          <a:solidFill>
                            <a:schemeClr val="dk1"/>
                          </a:solidFill>
                          <a:latin typeface="Zona Pro" panose="02010A03040002020004" pitchFamily="2" charset="0"/>
                          <a:ea typeface="Arial"/>
                          <a:cs typeface="Arial"/>
                          <a:sym typeface="Arial"/>
                        </a:rPr>
                        <a:t>9º</a:t>
                      </a:r>
                      <a:endParaRPr sz="1100" dirty="0">
                        <a:latin typeface="Zona Pro Regular" panose="02010A03040002020004" pitchFamily="50" charset="0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1800" b="1" i="0" u="none" strike="noStrike" cap="none" dirty="0">
                          <a:solidFill>
                            <a:schemeClr val="dk1"/>
                          </a:solidFill>
                          <a:latin typeface="Zona Pro" panose="02010A03040002020004" pitchFamily="2" charset="0"/>
                          <a:ea typeface="Arial"/>
                          <a:cs typeface="Arial"/>
                          <a:sym typeface="Arial"/>
                        </a:rPr>
                        <a:t>10º</a:t>
                      </a:r>
                      <a:endParaRPr sz="1100" dirty="0">
                        <a:latin typeface="Zona Pro Regular" panose="02010A03040002020004" pitchFamily="50" charset="0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1800" b="1" i="0" u="none" strike="noStrike" cap="none" dirty="0">
                          <a:solidFill>
                            <a:schemeClr val="dk1"/>
                          </a:solidFill>
                          <a:latin typeface="Zona Pro" panose="02010A03040002020004" pitchFamily="2" charset="0"/>
                          <a:ea typeface="Arial"/>
                          <a:cs typeface="Arial"/>
                          <a:sym typeface="Arial"/>
                        </a:rPr>
                        <a:t>11º</a:t>
                      </a:r>
                      <a:endParaRPr sz="1100" dirty="0">
                        <a:latin typeface="Zona Pro Regular" panose="02010A03040002020004" pitchFamily="50" charset="0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1800" b="1" i="0" u="none" strike="noStrike" cap="none" dirty="0">
                          <a:solidFill>
                            <a:schemeClr val="dk1"/>
                          </a:solidFill>
                          <a:latin typeface="Zona Pro" panose="02010A03040002020004" pitchFamily="2" charset="0"/>
                          <a:ea typeface="Arial"/>
                          <a:cs typeface="Arial"/>
                          <a:sym typeface="Arial"/>
                        </a:rPr>
                        <a:t>12º</a:t>
                      </a:r>
                      <a:endParaRPr sz="1100" dirty="0">
                        <a:latin typeface="Zona Pro Regular" panose="02010A03040002020004" pitchFamily="50" charset="0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pt-BR" sz="1800" b="1" i="0" u="none" strike="noStrike" cap="none" dirty="0">
                          <a:solidFill>
                            <a:schemeClr val="dk1"/>
                          </a:solidFill>
                          <a:latin typeface="Zona Pro" panose="02010A03040002020004" pitchFamily="2" charset="0"/>
                          <a:ea typeface="Arial"/>
                          <a:cs typeface="Arial"/>
                          <a:sym typeface="Arial"/>
                        </a:rPr>
                        <a:t>13º</a:t>
                      </a:r>
                      <a:endParaRPr sz="1100" dirty="0">
                        <a:latin typeface="Zona Pro Regular" panose="02010A03040002020004" pitchFamily="50" charset="0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7" name="TextBox 2">
            <a:extLst>
              <a:ext uri="{FF2B5EF4-FFF2-40B4-BE49-F238E27FC236}">
                <a16:creationId xmlns:a16="http://schemas.microsoft.com/office/drawing/2014/main" id="{7AB551FC-3630-4750-9C4C-0F7A6ABB65F3}"/>
              </a:ext>
            </a:extLst>
          </p:cNvPr>
          <p:cNvSpPr txBox="1"/>
          <p:nvPr/>
        </p:nvSpPr>
        <p:spPr>
          <a:xfrm>
            <a:off x="10143468" y="3701632"/>
            <a:ext cx="1937199" cy="738664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Zona Pro Regular" panose="02010A03040002020004" pitchFamily="50" charset="0"/>
                <a:cs typeface="Arial"/>
                <a:sym typeface="Arial"/>
              </a:rPr>
              <a:t>Plantão Virtual para Fechamento da Campanha</a:t>
            </a:r>
          </a:p>
        </p:txBody>
      </p:sp>
      <p:sp>
        <p:nvSpPr>
          <p:cNvPr id="50" name="TextBox 2">
            <a:extLst>
              <a:ext uri="{FF2B5EF4-FFF2-40B4-BE49-F238E27FC236}">
                <a16:creationId xmlns:a16="http://schemas.microsoft.com/office/drawing/2014/main" id="{6C9D2745-BD9A-485B-873F-3997B28FBBA9}"/>
              </a:ext>
            </a:extLst>
          </p:cNvPr>
          <p:cNvSpPr txBox="1"/>
          <p:nvPr/>
        </p:nvSpPr>
        <p:spPr>
          <a:xfrm>
            <a:off x="10285399" y="5614915"/>
            <a:ext cx="1640214" cy="415498"/>
          </a:xfrm>
          <a:prstGeom prst="rect">
            <a:avLst/>
          </a:prstGeom>
          <a:solidFill>
            <a:schemeClr val="tx1"/>
          </a:solidFill>
          <a:ln w="57150">
            <a:noFill/>
          </a:ln>
          <a:effectLst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sz="105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Zona Pro Regular" panose="02010A03040002020004" pitchFamily="50" charset="0"/>
                <a:ea typeface="+mn-ea"/>
                <a:cs typeface="Arial"/>
                <a:sym typeface="Arial"/>
              </a:rPr>
              <a:t>PLANTÃO VIRTUAL DE FECHAMENTO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8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280</Words>
  <Application>Microsoft Office PowerPoint</Application>
  <PresentationFormat>Widescreen</PresentationFormat>
  <Paragraphs>97</Paragraphs>
  <Slides>2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8" baseType="lpstr">
      <vt:lpstr>Zona Pro Black</vt:lpstr>
      <vt:lpstr>Zona Pro Regular</vt:lpstr>
      <vt:lpstr>Arial</vt:lpstr>
      <vt:lpstr>Calibri</vt:lpstr>
      <vt:lpstr>Zona Pro</vt:lpstr>
      <vt:lpstr>8_Office Theme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ANA JULIA DE ALMEIDA NOVAES</dc:creator>
  <cp:lastModifiedBy>Kamilla Santos/SPO/BR</cp:lastModifiedBy>
  <cp:revision>273</cp:revision>
  <cp:lastPrinted>2021-11-24T19:14:00Z</cp:lastPrinted>
  <dcterms:created xsi:type="dcterms:W3CDTF">2020-09-22T21:25:17Z</dcterms:created>
  <dcterms:modified xsi:type="dcterms:W3CDTF">2021-11-30T20:19:03Z</dcterms:modified>
</cp:coreProperties>
</file>