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media/image16.jpg" ContentType="image/jpg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7" r:id="rId3"/>
    <p:sldMasterId id="2147483672" r:id="rId4"/>
    <p:sldMasterId id="2147483676" r:id="rId5"/>
    <p:sldMasterId id="2147483691" r:id="rId6"/>
  </p:sldMasterIdLst>
  <p:notesMasterIdLst>
    <p:notesMasterId r:id="rId35"/>
  </p:notesMasterIdLst>
  <p:sldIdLst>
    <p:sldId id="2146847521" r:id="rId7"/>
    <p:sldId id="2146850621" r:id="rId8"/>
    <p:sldId id="2146850637" r:id="rId9"/>
    <p:sldId id="2146850626" r:id="rId10"/>
    <p:sldId id="2146850661" r:id="rId11"/>
    <p:sldId id="2146850663" r:id="rId12"/>
    <p:sldId id="2146850666" r:id="rId13"/>
    <p:sldId id="2146850639" r:id="rId14"/>
    <p:sldId id="2146850606" r:id="rId15"/>
    <p:sldId id="2146850620" r:id="rId16"/>
    <p:sldId id="2146850664" r:id="rId17"/>
    <p:sldId id="2146850652" r:id="rId18"/>
    <p:sldId id="2146850665" r:id="rId19"/>
    <p:sldId id="2146850636" r:id="rId20"/>
    <p:sldId id="2146850616" r:id="rId21"/>
    <p:sldId id="2146850662" r:id="rId22"/>
    <p:sldId id="2146850233" r:id="rId23"/>
    <p:sldId id="2146850641" r:id="rId24"/>
    <p:sldId id="2146847069" r:id="rId25"/>
    <p:sldId id="2146847068" r:id="rId26"/>
    <p:sldId id="2146850642" r:id="rId27"/>
    <p:sldId id="2146850222" r:id="rId28"/>
    <p:sldId id="2146850234" r:id="rId29"/>
    <p:sldId id="2146850235" r:id="rId30"/>
    <p:sldId id="2146850237" r:id="rId31"/>
    <p:sldId id="2146850643" r:id="rId32"/>
    <p:sldId id="2146850644" r:id="rId33"/>
    <p:sldId id="214685064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0AF"/>
    <a:srgbClr val="CF209D"/>
    <a:srgbClr val="8306BC"/>
    <a:srgbClr val="E02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F6F90-06A3-4AAB-9071-122ED5480EE4}" v="109" dt="2021-12-06T13:05:06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84159-26EF-4F79-A0EF-AAF1DF853387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6536C-CB47-47C7-AD4A-8955DADEFF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10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314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418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1537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368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050" dirty="0"/>
              <a:t>Ganhadoras 2020 natal: 80mil com R$26MM; </a:t>
            </a:r>
          </a:p>
          <a:p>
            <a:r>
              <a:rPr lang="pt-BR" sz="1050" dirty="0"/>
              <a:t>Ganhadoras 2019 natal: 40mil</a:t>
            </a:r>
            <a:endParaRPr lang="en-US" sz="105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21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69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646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66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579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7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DD18-A2AF-40F7-AD6D-2C3213345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C20021-395A-4261-B234-80F8BF0C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8A783D-33B4-4395-92FC-53E65E8F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4C2B0-2E79-4676-B289-C682C8BA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7FF744-FDAD-44AA-BA79-D1D5B9D0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EE20-F24D-4E6F-958C-C0D8A19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FE04D5-55CB-45B3-A31F-4E8F061D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8C797-32D4-438A-807C-D06EEDD2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11844-45FB-4708-B121-1AA7478B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F59C0-6ECD-40F0-A889-FA738246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6CC3-2C5C-4B30-A404-2E08EA5A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F5859-90B1-48DE-8DA1-6B5DD7E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6A8454-81EB-4A50-BC4A-1160D40F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D048-1081-4E13-A647-09AE291E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F0D6D-6396-491F-835B-46CF9499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C00D-BBEC-4E10-9D26-5EDD69B3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23586D-52C4-4690-9599-E2AEFBC99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6FEE16-9130-4528-9FEE-2FFB14ED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7DC21-4C97-4E77-BF7F-1B80E01A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A97AAB-80A3-49F1-9885-7D8164AD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C9274D-A3A7-4EA9-8A15-4B0CF7A5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4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D7D35-BDC2-4EBC-92EB-9041B0C7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3EE55-17C3-41D7-B273-E021E86F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39A59C-08E6-4D57-A43A-AE0256179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EFA4EA-89AF-4B0B-8F00-9E9326D2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496534-A66C-462C-AE10-BD0AE4046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FCDF2-16FA-4527-8AB0-E99F3A36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980883B-CC33-490D-B35E-1A1A62E8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646A1B-322C-4A57-B8DF-288EEC2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4FD15-89BF-4816-8DD2-AAA85B3D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AD3851-A4D3-41BD-A2AB-8C2E03D0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55EE9-21ED-4BCF-AD5E-2BA93E5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2A3ABE-4CDD-4D27-A33F-EFEBE81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5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E28DFF-F660-4AD3-B44F-341FA655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B24CA-18D8-4B9A-B9DC-1C69FB7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5B8BE4-6B18-43F1-A5B1-08CFC6D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3B153-2924-400E-B5B1-BEBE8D9E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AB94FA-12E8-4736-A12F-4FC94B7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514CE-FB02-43E0-BBA9-4BA0A4C2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DD625-21EC-497C-AD34-89962935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1812A-E0E3-4C03-A11C-CC95A9FA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0396-0F09-4AAB-AF41-7BF573D6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1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88035-65CF-49CA-9CC9-1F01A1AF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C74722-1376-47C1-9289-D3A1DCD54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32774-E11E-45BD-9FCE-13D509CC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3161D-ACA8-4657-AA03-9F09BE33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826174-C6CA-4BA9-8AE3-ED761E85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A8A722-F09A-45FF-85EC-0C46CE24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7F9C-FCC4-44F5-A6FC-1835181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11F622-2A0E-4024-AF62-1A0DD1E2C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0E14-2A83-487D-BD90-E58067D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906D8-6EB9-49C6-A237-E1E14B1E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9442C-E6EE-417F-8DC6-10B7042D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9B5C47-6788-474A-9998-471E67A77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FE21A-8AA3-4F72-AA25-76541D03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ADBA9-E8F2-49BA-ABFB-ECD6C434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33C646-6F3E-4156-9845-00579CE9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3285E-17C2-4DD5-87BD-FE173337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24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6270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82453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70533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81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8851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10583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10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80454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883177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43430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07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613196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86475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90251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71032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14408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5DF53-84E2-4FBA-BCA6-B5E08A709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6C28EE-3FF4-473F-91C9-B5951237E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4BC413-2EB3-4B2E-9C77-788485CC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AA32D3-0FA8-4251-9330-98320CBB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A32546-763C-4ED0-8902-05ADF891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1958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0255E-7C38-49B5-A1FD-A6A72D1E6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A039EB-9BDF-44C6-8601-C12F31DB7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2B62C6-45FE-4D5B-BBD5-AD56F9F4E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CD9A4A-BF06-468E-891A-ECB6D8CD5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433731-242B-45A8-9DD3-40CF1F9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129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53B99-4D25-4EFE-8628-912C7A6D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85EE24-93F8-485B-98B9-3CF96C13A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3B344F-32F1-4818-910C-E91A4517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4ABB2A-E229-4154-9657-A9C6E339B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DEEFF1-8445-4CC3-AA24-B3CD4888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3721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8E71F5-7574-4AF8-A3D4-128237EE5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B7C851-7022-4669-808A-9D54CB4AB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7E81D9-6D1E-47DF-A4DA-C596CCFFD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6FCD43-095F-4ACF-B2EE-CC49ADC5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429DC6-0A26-4430-A847-E783D913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F268D-45F8-4E70-B254-FEE5ADD3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98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8A15B4-A52F-4F53-93BC-42BC148D1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9D065A-18BA-4957-BC7D-35997F356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2A96FF-AE04-4141-B98A-53E2EE408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48518F7-7F75-46D8-8D3B-38243858C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78FF4BE-D553-4F63-A2B5-B6F418082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6C7A77B-0D0D-49D2-9909-1DD8DA5DA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B165879-781A-482A-9C94-1838A597A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E87D45F-EDCE-404F-8D38-37514F1B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1301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79159D-B74F-42AB-81B7-8F213E08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876EB65-0DCB-417B-A165-3BBFB279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4D67FC-16DE-4C7F-B91D-B6A1D2E8B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994DC9-1D6A-4EB1-8580-AA38CA89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9089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73303C-87B1-4008-9065-C4937A494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7B22C32-27C5-479D-96DC-F7AFF0957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D60AA8-DAC8-4DDF-8CBD-3206B185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0905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6115E-A5FE-470B-82A1-DDAB02ED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D93F36-DCA1-4244-87A7-89D6216CE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CE6721-F68D-44C7-9F7F-4F57472B6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9EC9E2-0354-4F83-B922-737C53B6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0E813A-EFE6-4A7D-94FB-69A159AB8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87B8B5-6056-4AEB-9EF1-61778490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65305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E58A3-5456-44D6-B05C-EC38D8754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636378-1558-4615-B992-C050C16AA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50D7C8B-42C3-434C-A080-9145A0499E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60D080-8D17-4BB2-8227-AE49F02B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835E29-DB4E-4EF3-83B5-3802A071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E0DA30-5F3B-438E-B530-E73D4AE8B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2330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10292-0A62-465E-A998-62B9063D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0ED101-509B-4307-B507-BFFA68DE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16032E-C09D-44DB-BC8D-78222B71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15E859-B13C-40C0-8838-36DF3894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B7E0F6-844E-4FB4-900A-70C7B768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79814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BAE9A8-E5FC-41E7-A0FD-0296DE7FB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F9D0CBD-89AD-41A1-BE50-DA0FCA4D3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9E1430-5B27-4C36-A816-ED78F845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8A992-1238-4598-8FAD-7B6890B7D3BA}" type="datetimeFigureOut">
              <a:rPr lang="pt-BR" smtClean="0"/>
              <a:t>06/12/2021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F83DF6-0E34-4802-8DE2-67D68C4AE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261FB5-CA98-446C-9542-2108371F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7028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6DD580C0-DE31-4C94-B83A-06C980E90EAF}"/>
              </a:ext>
            </a:extLst>
          </p:cNvPr>
          <p:cNvGrpSpPr/>
          <p:nvPr userDrawn="1"/>
        </p:nvGrpSpPr>
        <p:grpSpPr>
          <a:xfrm>
            <a:off x="428" y="0"/>
            <a:ext cx="12191144" cy="6857979"/>
            <a:chOff x="0" y="0"/>
            <a:chExt cx="20104099" cy="11309315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E5FDA693-EB97-4CF2-AFAB-CF4023A652BB}"/>
                </a:ext>
              </a:extLst>
            </p:cNvPr>
            <p:cNvSpPr/>
            <p:nvPr/>
          </p:nvSpPr>
          <p:spPr>
            <a:xfrm>
              <a:off x="18953508" y="10263906"/>
              <a:ext cx="751276" cy="69028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82E16A8B-1F3A-49A0-8667-9617343E4241}"/>
                </a:ext>
              </a:extLst>
            </p:cNvPr>
            <p:cNvSpPr/>
            <p:nvPr/>
          </p:nvSpPr>
          <p:spPr>
            <a:xfrm>
              <a:off x="0" y="0"/>
              <a:ext cx="20104099" cy="113093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281915E-5913-439E-A3C3-12BBDB287F4D}"/>
                </a:ext>
              </a:extLst>
            </p:cNvPr>
            <p:cNvSpPr/>
            <p:nvPr/>
          </p:nvSpPr>
          <p:spPr>
            <a:xfrm>
              <a:off x="19014467" y="10298931"/>
              <a:ext cx="722357" cy="68425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14966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9266307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2563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90531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btfpLayoutConfig" hidden="1"/>
          <p:cNvSpPr txBox="1"/>
          <p:nvPr userDrawn="1">
            <p:custDataLst>
              <p:tags r:id="rId2"/>
            </p:custDataLst>
          </p:nvPr>
        </p:nvSpPr>
        <p:spPr bwMode="gray">
          <a:xfrm>
            <a:off x="12700" y="12700"/>
            <a:ext cx="431776" cy="88092"/>
          </a:xfrm>
          <a:prstGeom prst="rect">
            <a:avLst/>
          </a:prstGeom>
          <a:noFill/>
        </p:spPr>
        <p:txBody>
          <a:bodyPr vert="horz" wrap="none" lIns="36000" tIns="36000" rIns="36000" bIns="36000" rtlCol="0">
            <a:spAutoFit/>
          </a:bodyPr>
          <a:lstStyle/>
          <a:p>
            <a:pPr marL="0" indent="0">
              <a:buNone/>
            </a:pPr>
            <a:r>
              <a:rPr lang="pt-BR" sz="100">
                <a:solidFill>
                  <a:srgbClr val="FFFFFF">
                    <a:alpha val="0"/>
                  </a:srgbClr>
                </a:solidFill>
              </a:rPr>
              <a:t>overall_0_131715746401761589 columns_1_131715746401761589 </a:t>
            </a:r>
          </a:p>
        </p:txBody>
      </p:sp>
    </p:spTree>
    <p:extLst>
      <p:ext uri="{BB962C8B-B14F-4D97-AF65-F5344CB8AC3E}">
        <p14:creationId xmlns:p14="http://schemas.microsoft.com/office/powerpoint/2010/main" val="401407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8">
          <p15:clr>
            <a:srgbClr val="CCCCCC"/>
          </p15:clr>
        </p15:guide>
        <p15:guide id="2" pos="957">
          <p15:clr>
            <a:srgbClr val="CCCCCC"/>
          </p15:clr>
        </p15:guide>
        <p15:guide id="3" pos="1293">
          <p15:clr>
            <a:srgbClr val="CCCCCC"/>
          </p15:clr>
        </p15:guide>
        <p15:guide id="4" pos="2043">
          <p15:clr>
            <a:srgbClr val="CCCCCC"/>
          </p15:clr>
        </p15:guide>
        <p15:guide id="5" pos="2379">
          <p15:clr>
            <a:srgbClr val="CCCCCC"/>
          </p15:clr>
        </p15:guide>
        <p15:guide id="6" pos="3129">
          <p15:clr>
            <a:srgbClr val="CCCCCC"/>
          </p15:clr>
        </p15:guide>
        <p15:guide id="7" pos="3465">
          <p15:clr>
            <a:srgbClr val="CCCCCC"/>
          </p15:clr>
        </p15:guide>
        <p15:guide id="8" pos="4214">
          <p15:clr>
            <a:srgbClr val="CCCCCC"/>
          </p15:clr>
        </p15:guide>
        <p15:guide id="9" pos="4550">
          <p15:clr>
            <a:srgbClr val="CCCCCC"/>
          </p15:clr>
        </p15:guide>
        <p15:guide id="10" pos="5300">
          <p15:clr>
            <a:srgbClr val="CCCCCC"/>
          </p15:clr>
        </p15:guide>
        <p15:guide id="11" pos="5636">
          <p15:clr>
            <a:srgbClr val="CCCCCC"/>
          </p15:clr>
        </p15:guide>
        <p15:guide id="12" pos="6386">
          <p15:clr>
            <a:srgbClr val="CCCCCC"/>
          </p15:clr>
        </p15:guide>
        <p15:guide id="13" pos="6722">
          <p15:clr>
            <a:srgbClr val="CCCCCC"/>
          </p15:clr>
        </p15:guide>
        <p15:guide id="14" pos="747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EC40E2F-601F-400D-9A71-CB2D5FBA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46D91-6B68-44C2-9CD6-15B68D03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7E340-5046-425A-93A3-1DFF60096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F831-A97D-4EA7-9176-6E6EBA9B03FE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4D748-510B-4077-ACE5-29AAC1AB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C13F1-C3E6-4C1C-B65E-7DDB7E84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83" r:id="rId13"/>
    <p:sldLayoutId id="214748368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0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38319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648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563610D-2B57-42EF-93E9-D5F4E808F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36D8E4-E26C-4C7E-A6D0-3A6D081C3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6276FA-5DD5-480A-B040-87298E6760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8A992-1238-4598-8FAD-7B6890B7D3BA}" type="datetimeFigureOut">
              <a:rPr lang="pt-BR" smtClean="0"/>
              <a:t>06/12/2021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E2E18E-6DC7-4803-9D5E-4F6347B53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7547E2-D274-423A-A864-4036BCCA1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04ED4-4CA4-48E5-AF91-BF47188B22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28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jpe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7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11" Type="http://schemas.openxmlformats.org/officeDocument/2006/relationships/image" Target="../media/image50.png"/><Relationship Id="rId5" Type="http://schemas.openxmlformats.org/officeDocument/2006/relationships/image" Target="../media/image53.png"/><Relationship Id="rId10" Type="http://schemas.openxmlformats.org/officeDocument/2006/relationships/image" Target="../media/image51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0.jpe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1.png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3.jpe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3.jpe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7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3.jpe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8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1.png"/><Relationship Id="rId5" Type="http://schemas.openxmlformats.org/officeDocument/2006/relationships/image" Target="../media/image74.png"/><Relationship Id="rId4" Type="http://schemas.openxmlformats.org/officeDocument/2006/relationships/image" Target="../media/image7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28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11" Type="http://schemas.openxmlformats.org/officeDocument/2006/relationships/image" Target="../media/image82.png"/><Relationship Id="rId5" Type="http://schemas.openxmlformats.org/officeDocument/2006/relationships/image" Target="../media/image76.jpeg"/><Relationship Id="rId10" Type="http://schemas.openxmlformats.org/officeDocument/2006/relationships/image" Target="../media/image81.png"/><Relationship Id="rId4" Type="http://schemas.openxmlformats.org/officeDocument/2006/relationships/image" Target="../media/image68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pt-BR" sz="4400" dirty="0"/>
              <a:t>Q2/22</a:t>
            </a:r>
          </a:p>
          <a:p>
            <a:r>
              <a:rPr lang="pt-BR" sz="4400" dirty="0"/>
              <a:t>INCENTIVOS</a:t>
            </a:r>
            <a:endParaRPr lang="en-BR" sz="4400" dirty="0"/>
          </a:p>
        </p:txBody>
      </p:sp>
    </p:spTree>
    <p:extLst>
      <p:ext uri="{BB962C8B-B14F-4D97-AF65-F5344CB8AC3E}">
        <p14:creationId xmlns:p14="http://schemas.microsoft.com/office/powerpoint/2010/main" val="3622486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0" y="1961322"/>
            <a:ext cx="8273392" cy="1848678"/>
          </a:xfrm>
        </p:spPr>
        <p:txBody>
          <a:bodyPr/>
          <a:lstStyle/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NOVO ALIANÇA 2022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7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EEFF9EE-ED32-44D5-B59D-E2AAFC6161B9}"/>
              </a:ext>
            </a:extLst>
          </p:cNvPr>
          <p:cNvSpPr/>
          <p:nvPr/>
        </p:nvSpPr>
        <p:spPr>
          <a:xfrm>
            <a:off x="0" y="838204"/>
            <a:ext cx="12192000" cy="52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392FE6D7-12CE-415D-9FB9-4CC2CA1EEAF9}"/>
              </a:ext>
            </a:extLst>
          </p:cNvPr>
          <p:cNvCxnSpPr>
            <a:cxnSpLocks/>
          </p:cNvCxnSpPr>
          <p:nvPr/>
        </p:nvCxnSpPr>
        <p:spPr>
          <a:xfrm>
            <a:off x="1489719" y="9385925"/>
            <a:ext cx="38014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62A8AC9-C723-4816-B850-11E4D51A4413}"/>
              </a:ext>
            </a:extLst>
          </p:cNvPr>
          <p:cNvCxnSpPr>
            <a:cxnSpLocks/>
          </p:cNvCxnSpPr>
          <p:nvPr/>
        </p:nvCxnSpPr>
        <p:spPr>
          <a:xfrm>
            <a:off x="2878154" y="1819733"/>
            <a:ext cx="5463356" cy="0"/>
          </a:xfrm>
          <a:prstGeom prst="line">
            <a:avLst/>
          </a:prstGeom>
          <a:ln w="19050">
            <a:solidFill>
              <a:srgbClr val="2A6A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91527B55-C532-47E1-A6BF-214474037755}"/>
              </a:ext>
            </a:extLst>
          </p:cNvPr>
          <p:cNvSpPr txBox="1"/>
          <p:nvPr/>
        </p:nvSpPr>
        <p:spPr>
          <a:xfrm>
            <a:off x="2904558" y="1404567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D532141-059A-408C-95F9-97EB58E3F855}"/>
              </a:ext>
            </a:extLst>
          </p:cNvPr>
          <p:cNvSpPr txBox="1"/>
          <p:nvPr/>
        </p:nvSpPr>
        <p:spPr>
          <a:xfrm>
            <a:off x="3794664" y="140239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5267F2-443C-430E-8E84-62583184F764}"/>
              </a:ext>
            </a:extLst>
          </p:cNvPr>
          <p:cNvSpPr txBox="1"/>
          <p:nvPr/>
        </p:nvSpPr>
        <p:spPr>
          <a:xfrm>
            <a:off x="4671176" y="140674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096EA77-FB62-4854-BEF0-E1F32EF2026F}"/>
              </a:ext>
            </a:extLst>
          </p:cNvPr>
          <p:cNvSpPr txBox="1"/>
          <p:nvPr/>
        </p:nvSpPr>
        <p:spPr>
          <a:xfrm>
            <a:off x="5513304" y="140245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EAFB4A6-1C92-4368-83DB-DC9E8DCA2A49}"/>
              </a:ext>
            </a:extLst>
          </p:cNvPr>
          <p:cNvSpPr txBox="1"/>
          <p:nvPr/>
        </p:nvSpPr>
        <p:spPr>
          <a:xfrm>
            <a:off x="6340959" y="1404567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3FA976-56AF-456B-90BA-EF07FC8C0ECB}"/>
              </a:ext>
            </a:extLst>
          </p:cNvPr>
          <p:cNvSpPr txBox="1"/>
          <p:nvPr/>
        </p:nvSpPr>
        <p:spPr>
          <a:xfrm>
            <a:off x="7145692" y="1394808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314" name="Picture 2" descr="Mulher - ícones de pessoas grátis">
            <a:extLst>
              <a:ext uri="{FF2B5EF4-FFF2-40B4-BE49-F238E27FC236}">
                <a16:creationId xmlns:a16="http://schemas.microsoft.com/office/drawing/2014/main" id="{E5A3BDA7-3226-40EF-8BCD-FA7D3D403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1539" y="1956394"/>
            <a:ext cx="489499" cy="4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FAC0CC86-DEC3-4FD4-A070-3315364DC9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736" b="-1"/>
          <a:stretch/>
        </p:blipFill>
        <p:spPr>
          <a:xfrm>
            <a:off x="2884721" y="2445892"/>
            <a:ext cx="758232" cy="628503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D1D2FFBA-6C67-4130-AFBF-52BCADAE8B49}"/>
              </a:ext>
            </a:extLst>
          </p:cNvPr>
          <p:cNvSpPr txBox="1"/>
          <p:nvPr/>
        </p:nvSpPr>
        <p:spPr>
          <a:xfrm>
            <a:off x="8465270" y="1550977"/>
            <a:ext cx="95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partir da 7ª CP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87829697-C672-4A85-B213-F4123F75B78E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9422354" y="1812587"/>
            <a:ext cx="373563" cy="7146"/>
          </a:xfrm>
          <a:prstGeom prst="line">
            <a:avLst/>
          </a:prstGeom>
          <a:ln w="19050">
            <a:solidFill>
              <a:srgbClr val="2A6A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Imagem 85">
            <a:extLst>
              <a:ext uri="{FF2B5EF4-FFF2-40B4-BE49-F238E27FC236}">
                <a16:creationId xmlns:a16="http://schemas.microsoft.com/office/drawing/2014/main" id="{9F8D2877-B3EF-4574-A88E-45ED3B7B24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9222" y="2012733"/>
            <a:ext cx="472678" cy="512343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6D9C20B4-7630-416E-A320-64A77F4EE8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9975" y="1943428"/>
            <a:ext cx="572119" cy="700352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C4A45D57-AA57-49A7-BFAF-FE57443219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3660" y="1921616"/>
            <a:ext cx="530206" cy="680264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C007A2D5-3E9D-41C6-B22B-CAE83891920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303" y="2049285"/>
            <a:ext cx="558920" cy="512343"/>
          </a:xfrm>
          <a:prstGeom prst="rect">
            <a:avLst/>
          </a:prstGeom>
        </p:spPr>
      </p:pic>
      <p:pic>
        <p:nvPicPr>
          <p:cNvPr id="90" name="Picture 2" descr="Maquiador da MAC Cosmetics Sombra para os olhos, batom, diversos,  cosméticos, moda png | PNGWing">
            <a:extLst>
              <a:ext uri="{FF2B5EF4-FFF2-40B4-BE49-F238E27FC236}">
                <a16:creationId xmlns:a16="http://schemas.microsoft.com/office/drawing/2014/main" id="{023F72D4-1648-4701-B1A9-557C179D2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746" y="2053153"/>
            <a:ext cx="441223" cy="4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1619E3A8-3E2E-43FE-9D43-3872B4DC2613}"/>
              </a:ext>
            </a:extLst>
          </p:cNvPr>
          <p:cNvSpPr/>
          <p:nvPr/>
        </p:nvSpPr>
        <p:spPr>
          <a:xfrm>
            <a:off x="3868747" y="2567834"/>
            <a:ext cx="4132253" cy="530097"/>
          </a:xfrm>
          <a:prstGeom prst="rect">
            <a:avLst/>
          </a:prstGeom>
          <a:solidFill>
            <a:srgbClr val="2A6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EXCLUSIVO 2ª A 6ª CP</a:t>
            </a:r>
            <a:b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ENVIOU PEDIDO, GANHOU PRODUTO AVON NA CAIXA DA PRÓPRIA CAMPANHA!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C0A85D0-AC6C-452F-B098-D3001F7CDD2F}"/>
              </a:ext>
            </a:extLst>
          </p:cNvPr>
          <p:cNvSpPr/>
          <p:nvPr/>
        </p:nvSpPr>
        <p:spPr>
          <a:xfrm>
            <a:off x="9982200" y="1467031"/>
            <a:ext cx="1716646" cy="738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2900FDF-4D7F-41C4-95DD-45841275CD65}"/>
              </a:ext>
            </a:extLst>
          </p:cNvPr>
          <p:cNvSpPr txBox="1"/>
          <p:nvPr/>
        </p:nvSpPr>
        <p:spPr>
          <a:xfrm>
            <a:off x="9927657" y="1519651"/>
            <a:ext cx="18257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Programa de Consecutividade: apoio ao plano de crescimento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5CF6DB1-DFD9-4E07-852C-0E62575BD396}"/>
              </a:ext>
            </a:extLst>
          </p:cNvPr>
          <p:cNvSpPr txBox="1"/>
          <p:nvPr/>
        </p:nvSpPr>
        <p:spPr>
          <a:xfrm>
            <a:off x="221835" y="177225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NOVA REPRESENTANTE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E871D34-3EAB-4481-9F13-5B19EB63EBB3}"/>
              </a:ext>
            </a:extLst>
          </p:cNvPr>
          <p:cNvSpPr/>
          <p:nvPr/>
        </p:nvSpPr>
        <p:spPr>
          <a:xfrm>
            <a:off x="2009647" y="4186298"/>
            <a:ext cx="8236365" cy="17220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RESUMO:</a:t>
            </a:r>
          </a:p>
          <a:p>
            <a:pPr marL="171450" marR="0" lvl="0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Nova Representante: ganha produtos de 2ª a 6ª campanha;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Falhou pedido? Não ganha produto;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Falhou pedido? Pode passar pedido na próxima campanha;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Passou pedido? Ganhou produto (sendo a 2ª a 6ª campanha);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490A0F2-480C-443E-869B-AC68473D8C61}"/>
              </a:ext>
            </a:extLst>
          </p:cNvPr>
          <p:cNvCxnSpPr/>
          <p:nvPr/>
        </p:nvCxnSpPr>
        <p:spPr>
          <a:xfrm>
            <a:off x="8444658" y="1190028"/>
            <a:ext cx="0" cy="20075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25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399A59E-890B-4C9B-970D-00FA82FE26B9}"/>
              </a:ext>
            </a:extLst>
          </p:cNvPr>
          <p:cNvSpPr txBox="1"/>
          <p:nvPr/>
        </p:nvSpPr>
        <p:spPr>
          <a:xfrm>
            <a:off x="680215" y="2266302"/>
            <a:ext cx="2526812" cy="88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INDIQUE E GANHE!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181" y="6513667"/>
            <a:ext cx="624500" cy="138690"/>
          </a:xfrm>
          <a:prstGeom prst="rect">
            <a:avLst/>
          </a:prstGeom>
        </p:spPr>
      </p:pic>
      <p:pic>
        <p:nvPicPr>
          <p:cNvPr id="19" name="Imagem 18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73239B80-FB6A-4124-9E7A-EE1838D1F2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214" y="3173005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B74C545-93EA-45D8-A0C7-2E04435B8FFF}"/>
              </a:ext>
            </a:extLst>
          </p:cNvPr>
          <p:cNvSpPr/>
          <p:nvPr/>
        </p:nvSpPr>
        <p:spPr>
          <a:xfrm>
            <a:off x="1819542" y="3173005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D7086FF-68C6-4160-8A26-12F4DF920E1E}"/>
              </a:ext>
            </a:extLst>
          </p:cNvPr>
          <p:cNvSpPr txBox="1"/>
          <p:nvPr/>
        </p:nvSpPr>
        <p:spPr>
          <a:xfrm>
            <a:off x="1995070" y="3235413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48BFE00-C16E-488E-B110-C20ACBC50082}"/>
              </a:ext>
            </a:extLst>
          </p:cNvPr>
          <p:cNvSpPr txBox="1"/>
          <p:nvPr/>
        </p:nvSpPr>
        <p:spPr>
          <a:xfrm>
            <a:off x="4915318" y="2021785"/>
            <a:ext cx="28966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Sua INDICAÇÃO enviou </a:t>
            </a:r>
            <a:r>
              <a:rPr lang="pt-BR" dirty="0">
                <a:solidFill>
                  <a:prstClr val="white"/>
                </a:solidFill>
                <a:latin typeface="Arial" panose="020B0604020202020204"/>
              </a:rPr>
              <a:t>e pagou o 2º e 3º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pedido?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0A04DF1-3367-48AC-99EE-0BEDEE5D9359}"/>
              </a:ext>
            </a:extLst>
          </p:cNvPr>
          <p:cNvSpPr txBox="1"/>
          <p:nvPr/>
        </p:nvSpPr>
        <p:spPr>
          <a:xfrm>
            <a:off x="680214" y="4157711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IMEDIATO</a:t>
            </a:r>
          </a:p>
          <a:p>
            <a:pPr marL="0" marR="0" lvl="0" indent="0" algn="ctr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(Assim que a NOVA REP indicada por ela fizer e pagar o1º PEDIDO)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7191BC-2894-4FBB-8B7A-B7B5F67B214A}"/>
              </a:ext>
            </a:extLst>
          </p:cNvPr>
          <p:cNvSpPr txBox="1"/>
          <p:nvPr/>
        </p:nvSpPr>
        <p:spPr>
          <a:xfrm>
            <a:off x="4705469" y="2675952"/>
            <a:ext cx="4870173" cy="521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GANHE MAIS!</a:t>
            </a:r>
          </a:p>
        </p:txBody>
      </p:sp>
      <p:pic>
        <p:nvPicPr>
          <p:cNvPr id="23" name="Imagem 22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366CF0BB-DB76-4E23-BB0C-F964B68F46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8249" y="3185041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F880F259-CC3A-4A80-9BA9-F785A05E583B}"/>
              </a:ext>
            </a:extLst>
          </p:cNvPr>
          <p:cNvSpPr/>
          <p:nvPr/>
        </p:nvSpPr>
        <p:spPr>
          <a:xfrm>
            <a:off x="5890031" y="3182690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1FD44E2-EC0D-4E88-BFE6-E2F852C42E3A}"/>
              </a:ext>
            </a:extLst>
          </p:cNvPr>
          <p:cNvSpPr txBox="1"/>
          <p:nvPr/>
        </p:nvSpPr>
        <p:spPr>
          <a:xfrm>
            <a:off x="6010136" y="3240912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4.000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BA2E256-1237-4623-942E-A2C4FA58B095}"/>
              </a:ext>
            </a:extLst>
          </p:cNvPr>
          <p:cNvSpPr txBox="1"/>
          <p:nvPr/>
        </p:nvSpPr>
        <p:spPr>
          <a:xfrm>
            <a:off x="4828345" y="4171601"/>
            <a:ext cx="29010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“Queremos reconhecer a conexão que sua indicação gerou para a Avon”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221835" y="205643"/>
            <a:ext cx="11413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REPRESENTANTE </a:t>
            </a: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INDICANTE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E55180-B845-4BCD-A716-0E5792EACA6B}"/>
              </a:ext>
            </a:extLst>
          </p:cNvPr>
          <p:cNvSpPr txBox="1"/>
          <p:nvPr/>
        </p:nvSpPr>
        <p:spPr>
          <a:xfrm>
            <a:off x="281578" y="5772306"/>
            <a:ext cx="895334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Quem é indicante? </a:t>
            </a:r>
          </a:p>
          <a:p>
            <a:pPr marL="285750" marR="0" lvl="0" indent="-28575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Todas as representantes;</a:t>
            </a:r>
          </a:p>
          <a:p>
            <a:pPr marL="285750" marR="0" lvl="0" indent="-28575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Empresárias com indicação apenas para fora do seu setor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B237D1-5605-46E3-BDF1-BBBD7B923600}"/>
              </a:ext>
            </a:extLst>
          </p:cNvPr>
          <p:cNvSpPr txBox="1"/>
          <p:nvPr/>
        </p:nvSpPr>
        <p:spPr>
          <a:xfrm>
            <a:off x="467913" y="790418"/>
            <a:ext cx="65292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solidFill>
                  <a:schemeClr val="bg1"/>
                </a:solidFill>
                <a:latin typeface="Zona Pro Light" panose="02010A03040002020004" pitchFamily="2" charset="0"/>
              </a:rPr>
              <a:t>São duas oportunidades de ganho e até 6.000 pontos do Meu Mundo Avon por indicação que finalizar a jornada do Programa Aliança Avon.</a:t>
            </a:r>
            <a:endParaRPr lang="en-US" sz="1700" dirty="0">
              <a:solidFill>
                <a:schemeClr val="bg1"/>
              </a:solidFill>
              <a:latin typeface="Zona Pro Light" panose="02010A03040002020004" pitchFamily="2" charset="0"/>
            </a:endParaRPr>
          </a:p>
        </p:txBody>
      </p:sp>
      <p:pic>
        <p:nvPicPr>
          <p:cNvPr id="27" name="Imagem 26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2FE059-B0C5-4CFB-A9EE-2C57661D7A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5978" y="3235419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2435680E-7CAC-4113-A6AF-29F9E081243A}"/>
              </a:ext>
            </a:extLst>
          </p:cNvPr>
          <p:cNvSpPr/>
          <p:nvPr/>
        </p:nvSpPr>
        <p:spPr>
          <a:xfrm>
            <a:off x="10145306" y="3235419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35E9A63-71C5-4A61-B147-299E296A629C}"/>
              </a:ext>
            </a:extLst>
          </p:cNvPr>
          <p:cNvSpPr txBox="1"/>
          <p:nvPr/>
        </p:nvSpPr>
        <p:spPr>
          <a:xfrm>
            <a:off x="10320834" y="3376751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749" b="1" dirty="0">
                <a:solidFill>
                  <a:srgbClr val="EA2F89"/>
                </a:solidFill>
                <a:latin typeface="Arial Black" panose="020B0A04020102020204" pitchFamily="34" charset="0"/>
              </a:rPr>
              <a:t>6</a:t>
            </a: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360785E-FB1C-4B96-A388-94CD9F12832F}"/>
              </a:ext>
            </a:extLst>
          </p:cNvPr>
          <p:cNvSpPr txBox="1"/>
          <p:nvPr/>
        </p:nvSpPr>
        <p:spPr>
          <a:xfrm>
            <a:off x="8887642" y="4185412"/>
            <a:ext cx="3357254" cy="88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b="1" dirty="0">
                <a:solidFill>
                  <a:prstClr val="white"/>
                </a:solidFill>
                <a:latin typeface="Arial Black" panose="020B0A04020102020204" pitchFamily="34" charset="0"/>
              </a:rPr>
              <a:t>POR INDICAÇÃO!</a:t>
            </a:r>
          </a:p>
        </p:txBody>
      </p:sp>
      <p:sp>
        <p:nvSpPr>
          <p:cNvPr id="6" name="Sinal de Adição 5">
            <a:extLst>
              <a:ext uri="{FF2B5EF4-FFF2-40B4-BE49-F238E27FC236}">
                <a16:creationId xmlns:a16="http://schemas.microsoft.com/office/drawing/2014/main" id="{1C6109CC-59E2-4B55-AB6C-9F4ACBBF720A}"/>
              </a:ext>
            </a:extLst>
          </p:cNvPr>
          <p:cNvSpPr/>
          <p:nvPr/>
        </p:nvSpPr>
        <p:spPr>
          <a:xfrm>
            <a:off x="3760368" y="3286904"/>
            <a:ext cx="769573" cy="7287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Igual a 6">
            <a:extLst>
              <a:ext uri="{FF2B5EF4-FFF2-40B4-BE49-F238E27FC236}">
                <a16:creationId xmlns:a16="http://schemas.microsoft.com/office/drawing/2014/main" id="{921A2DB1-BFFC-4C1A-8FDE-8B636B400D2B}"/>
              </a:ext>
            </a:extLst>
          </p:cNvPr>
          <p:cNvSpPr/>
          <p:nvPr/>
        </p:nvSpPr>
        <p:spPr>
          <a:xfrm>
            <a:off x="7965055" y="3311530"/>
            <a:ext cx="836114" cy="67669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60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16" grpId="0"/>
      <p:bldP spid="20" grpId="0"/>
      <p:bldP spid="21" grpId="0"/>
      <p:bldP spid="22" grpId="0"/>
      <p:bldP spid="24" grpId="0" animBg="1"/>
      <p:bldP spid="25" grpId="0"/>
      <p:bldP spid="26" grpId="0"/>
      <p:bldP spid="28" grpId="0" animBg="1"/>
      <p:bldP spid="29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0" y="1961322"/>
            <a:ext cx="8273392" cy="1848678"/>
          </a:xfrm>
        </p:spPr>
        <p:txBody>
          <a:bodyPr/>
          <a:lstStyle/>
          <a:p>
            <a:b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MEGA ALIANÇA 2022</a:t>
            </a:r>
          </a:p>
          <a:p>
            <a:endParaRPr lang="pt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CP09 E 14/22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344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EEFF9EE-ED32-44D5-B59D-E2AAFC6161B9}"/>
              </a:ext>
            </a:extLst>
          </p:cNvPr>
          <p:cNvSpPr/>
          <p:nvPr/>
        </p:nvSpPr>
        <p:spPr>
          <a:xfrm>
            <a:off x="0" y="838204"/>
            <a:ext cx="12192000" cy="52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392FE6D7-12CE-415D-9FB9-4CC2CA1EEAF9}"/>
              </a:ext>
            </a:extLst>
          </p:cNvPr>
          <p:cNvCxnSpPr>
            <a:cxnSpLocks/>
          </p:cNvCxnSpPr>
          <p:nvPr/>
        </p:nvCxnSpPr>
        <p:spPr>
          <a:xfrm>
            <a:off x="1489719" y="9385925"/>
            <a:ext cx="38014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62A8AC9-C723-4816-B850-11E4D51A4413}"/>
              </a:ext>
            </a:extLst>
          </p:cNvPr>
          <p:cNvCxnSpPr>
            <a:cxnSpLocks/>
          </p:cNvCxnSpPr>
          <p:nvPr/>
        </p:nvCxnSpPr>
        <p:spPr>
          <a:xfrm>
            <a:off x="2878154" y="1819733"/>
            <a:ext cx="5463356" cy="0"/>
          </a:xfrm>
          <a:prstGeom prst="line">
            <a:avLst/>
          </a:prstGeom>
          <a:ln w="19050">
            <a:solidFill>
              <a:srgbClr val="2A6A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91527B55-C532-47E1-A6BF-214474037755}"/>
              </a:ext>
            </a:extLst>
          </p:cNvPr>
          <p:cNvSpPr txBox="1"/>
          <p:nvPr/>
        </p:nvSpPr>
        <p:spPr>
          <a:xfrm>
            <a:off x="2904558" y="1404567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D532141-059A-408C-95F9-97EB58E3F855}"/>
              </a:ext>
            </a:extLst>
          </p:cNvPr>
          <p:cNvSpPr txBox="1"/>
          <p:nvPr/>
        </p:nvSpPr>
        <p:spPr>
          <a:xfrm>
            <a:off x="3794664" y="140239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5267F2-443C-430E-8E84-62583184F764}"/>
              </a:ext>
            </a:extLst>
          </p:cNvPr>
          <p:cNvSpPr txBox="1"/>
          <p:nvPr/>
        </p:nvSpPr>
        <p:spPr>
          <a:xfrm>
            <a:off x="4671176" y="140674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096EA77-FB62-4854-BEF0-E1F32EF2026F}"/>
              </a:ext>
            </a:extLst>
          </p:cNvPr>
          <p:cNvSpPr txBox="1"/>
          <p:nvPr/>
        </p:nvSpPr>
        <p:spPr>
          <a:xfrm>
            <a:off x="5513304" y="1402450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EAFB4A6-1C92-4368-83DB-DC9E8DCA2A49}"/>
              </a:ext>
            </a:extLst>
          </p:cNvPr>
          <p:cNvSpPr txBox="1"/>
          <p:nvPr/>
        </p:nvSpPr>
        <p:spPr>
          <a:xfrm>
            <a:off x="6340959" y="1404567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A3FA976-56AF-456B-90BA-EF07FC8C0ECB}"/>
              </a:ext>
            </a:extLst>
          </p:cNvPr>
          <p:cNvSpPr txBox="1"/>
          <p:nvPr/>
        </p:nvSpPr>
        <p:spPr>
          <a:xfrm>
            <a:off x="7145692" y="1394808"/>
            <a:ext cx="1177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6ª CP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314" name="Picture 2" descr="Mulher - ícones de pessoas grátis">
            <a:extLst>
              <a:ext uri="{FF2B5EF4-FFF2-40B4-BE49-F238E27FC236}">
                <a16:creationId xmlns:a16="http://schemas.microsoft.com/office/drawing/2014/main" id="{E5A3BDA7-3226-40EF-8BCD-FA7D3D403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1539" y="1956394"/>
            <a:ext cx="489499" cy="4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FAC0CC86-DEC3-4FD4-A070-3315364DC9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736" b="-1"/>
          <a:stretch/>
        </p:blipFill>
        <p:spPr>
          <a:xfrm>
            <a:off x="2884721" y="2445892"/>
            <a:ext cx="758232" cy="628503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D1D2FFBA-6C67-4130-AFBF-52BCADAE8B49}"/>
              </a:ext>
            </a:extLst>
          </p:cNvPr>
          <p:cNvSpPr txBox="1"/>
          <p:nvPr/>
        </p:nvSpPr>
        <p:spPr>
          <a:xfrm>
            <a:off x="8465270" y="1550977"/>
            <a:ext cx="957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2A6A8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partir da 7ª CP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A6A88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87829697-C672-4A85-B213-F4123F75B78E}"/>
              </a:ext>
            </a:extLst>
          </p:cNvPr>
          <p:cNvCxnSpPr>
            <a:cxnSpLocks/>
            <a:stCxn id="44" idx="3"/>
          </p:cNvCxnSpPr>
          <p:nvPr/>
        </p:nvCxnSpPr>
        <p:spPr>
          <a:xfrm>
            <a:off x="9422354" y="1812587"/>
            <a:ext cx="373563" cy="7146"/>
          </a:xfrm>
          <a:prstGeom prst="line">
            <a:avLst/>
          </a:prstGeom>
          <a:ln w="19050">
            <a:solidFill>
              <a:srgbClr val="2A6A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Imagem 85">
            <a:extLst>
              <a:ext uri="{FF2B5EF4-FFF2-40B4-BE49-F238E27FC236}">
                <a16:creationId xmlns:a16="http://schemas.microsoft.com/office/drawing/2014/main" id="{9F8D2877-B3EF-4574-A88E-45ED3B7B24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9222" y="2012733"/>
            <a:ext cx="472678" cy="512343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6D9C20B4-7630-416E-A320-64A77F4EE8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9975" y="1943428"/>
            <a:ext cx="572119" cy="700352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C4A45D57-AA57-49A7-BFAF-FE57443219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3660" y="1921616"/>
            <a:ext cx="530206" cy="680264"/>
          </a:xfrm>
          <a:prstGeom prst="rect">
            <a:avLst/>
          </a:prstGeom>
        </p:spPr>
      </p:pic>
      <p:pic>
        <p:nvPicPr>
          <p:cNvPr id="89" name="Imagem 88">
            <a:extLst>
              <a:ext uri="{FF2B5EF4-FFF2-40B4-BE49-F238E27FC236}">
                <a16:creationId xmlns:a16="http://schemas.microsoft.com/office/drawing/2014/main" id="{C007A2D5-3E9D-41C6-B22B-CAE83891920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8303" y="2049285"/>
            <a:ext cx="558920" cy="512343"/>
          </a:xfrm>
          <a:prstGeom prst="rect">
            <a:avLst/>
          </a:prstGeom>
        </p:spPr>
      </p:pic>
      <p:pic>
        <p:nvPicPr>
          <p:cNvPr id="90" name="Picture 2" descr="Maquiador da MAC Cosmetics Sombra para os olhos, batom, diversos,  cosméticos, moda png | PNGWing">
            <a:extLst>
              <a:ext uri="{FF2B5EF4-FFF2-40B4-BE49-F238E27FC236}">
                <a16:creationId xmlns:a16="http://schemas.microsoft.com/office/drawing/2014/main" id="{023F72D4-1648-4701-B1A9-557C179D2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746" y="2053153"/>
            <a:ext cx="441223" cy="4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1619E3A8-3E2E-43FE-9D43-3872B4DC2613}"/>
              </a:ext>
            </a:extLst>
          </p:cNvPr>
          <p:cNvSpPr/>
          <p:nvPr/>
        </p:nvSpPr>
        <p:spPr>
          <a:xfrm>
            <a:off x="3868747" y="2567834"/>
            <a:ext cx="4132253" cy="530097"/>
          </a:xfrm>
          <a:prstGeom prst="rect">
            <a:avLst/>
          </a:prstGeom>
          <a:solidFill>
            <a:srgbClr val="2A6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EXCLUSIVO 2ª A 6ª CP</a:t>
            </a:r>
            <a:b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ENVIOU PEDIDO, GANHOU PRODUTO AVON NA CAIXA DA PRÓPRIA CAMPANHA!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C0A85D0-AC6C-452F-B098-D3001F7CDD2F}"/>
              </a:ext>
            </a:extLst>
          </p:cNvPr>
          <p:cNvSpPr/>
          <p:nvPr/>
        </p:nvSpPr>
        <p:spPr>
          <a:xfrm>
            <a:off x="9982200" y="1467031"/>
            <a:ext cx="1716646" cy="7386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2900FDF-4D7F-41C4-95DD-45841275CD65}"/>
              </a:ext>
            </a:extLst>
          </p:cNvPr>
          <p:cNvSpPr txBox="1"/>
          <p:nvPr/>
        </p:nvSpPr>
        <p:spPr>
          <a:xfrm>
            <a:off x="9927657" y="1519651"/>
            <a:ext cx="18257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Programa de Consecutividade: apoio ao plano de crescimento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5CF6DB1-DFD9-4E07-852C-0E62575BD396}"/>
              </a:ext>
            </a:extLst>
          </p:cNvPr>
          <p:cNvSpPr txBox="1"/>
          <p:nvPr/>
        </p:nvSpPr>
        <p:spPr>
          <a:xfrm>
            <a:off x="221835" y="177225"/>
            <a:ext cx="8686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NOVA REPRESENTANTE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E871D34-3EAB-4481-9F13-5B19EB63EBB3}"/>
              </a:ext>
            </a:extLst>
          </p:cNvPr>
          <p:cNvSpPr/>
          <p:nvPr/>
        </p:nvSpPr>
        <p:spPr>
          <a:xfrm>
            <a:off x="2009647" y="4186298"/>
            <a:ext cx="8236365" cy="17220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RESUMO:</a:t>
            </a:r>
          </a:p>
          <a:p>
            <a:pPr marL="171450" marR="0" lvl="0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Nova Representante: ganha produtos de 2ª a 6ª campanha;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Falhou pedido? Não ganha produto;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Falhou pedido? Pode passar pedido na próxima campanha;</a:t>
            </a:r>
          </a:p>
          <a:p>
            <a:pPr marL="448670" marR="0" lvl="1" indent="-171450" algn="l" defTabSz="55444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Passou pedido? Ganhou produto (sendo a 2ª a 6ª campanha);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490A0F2-480C-443E-869B-AC68473D8C61}"/>
              </a:ext>
            </a:extLst>
          </p:cNvPr>
          <p:cNvCxnSpPr/>
          <p:nvPr/>
        </p:nvCxnSpPr>
        <p:spPr>
          <a:xfrm>
            <a:off x="8444658" y="1190028"/>
            <a:ext cx="0" cy="200759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2036C7F0-9F0A-4CC6-B295-C5BB8321975A}"/>
              </a:ext>
            </a:extLst>
          </p:cNvPr>
          <p:cNvSpPr/>
          <p:nvPr/>
        </p:nvSpPr>
        <p:spPr>
          <a:xfrm rot="20431788">
            <a:off x="438612" y="1812587"/>
            <a:ext cx="1520325" cy="7658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BOOST POR ON BOARDING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FFCF5F7-295C-4504-96FE-68F3C576CD3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107" t="6392" r="9503" b="8629"/>
          <a:stretch/>
        </p:blipFill>
        <p:spPr>
          <a:xfrm>
            <a:off x="9982200" y="0"/>
            <a:ext cx="2129780" cy="1230899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5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1399A59E-890B-4C9B-970D-00FA82FE26B9}"/>
              </a:ext>
            </a:extLst>
          </p:cNvPr>
          <p:cNvSpPr txBox="1"/>
          <p:nvPr/>
        </p:nvSpPr>
        <p:spPr>
          <a:xfrm>
            <a:off x="680215" y="2266302"/>
            <a:ext cx="2526812" cy="88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INDIQUE E GANHE!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181" y="6513667"/>
            <a:ext cx="624500" cy="138690"/>
          </a:xfrm>
          <a:prstGeom prst="rect">
            <a:avLst/>
          </a:prstGeom>
        </p:spPr>
      </p:pic>
      <p:pic>
        <p:nvPicPr>
          <p:cNvPr id="19" name="Imagem 18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73239B80-FB6A-4124-9E7A-EE1838D1F2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214" y="3173005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B74C545-93EA-45D8-A0C7-2E04435B8FFF}"/>
              </a:ext>
            </a:extLst>
          </p:cNvPr>
          <p:cNvSpPr/>
          <p:nvPr/>
        </p:nvSpPr>
        <p:spPr>
          <a:xfrm>
            <a:off x="1819542" y="3173005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D7086FF-68C6-4160-8A26-12F4DF920E1E}"/>
              </a:ext>
            </a:extLst>
          </p:cNvPr>
          <p:cNvSpPr txBox="1"/>
          <p:nvPr/>
        </p:nvSpPr>
        <p:spPr>
          <a:xfrm>
            <a:off x="1995070" y="3235413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2.000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48BFE00-C16E-488E-B110-C20ACBC50082}"/>
              </a:ext>
            </a:extLst>
          </p:cNvPr>
          <p:cNvSpPr txBox="1"/>
          <p:nvPr/>
        </p:nvSpPr>
        <p:spPr>
          <a:xfrm>
            <a:off x="4915318" y="2021785"/>
            <a:ext cx="289663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Sua INDICAÇÃO enviou e pagou o 2º e 3º pedido?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0A04DF1-3367-48AC-99EE-0BEDEE5D9359}"/>
              </a:ext>
            </a:extLst>
          </p:cNvPr>
          <p:cNvSpPr txBox="1"/>
          <p:nvPr/>
        </p:nvSpPr>
        <p:spPr>
          <a:xfrm>
            <a:off x="680214" y="4157711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IMEDIATO</a:t>
            </a:r>
          </a:p>
          <a:p>
            <a:pPr marL="0" marR="0" lvl="0" indent="0" algn="ctr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(Assim que a NOVA REP indicada por ela fizer e pagar o1º PEDIDO)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7191BC-2894-4FBB-8B7A-B7B5F67B214A}"/>
              </a:ext>
            </a:extLst>
          </p:cNvPr>
          <p:cNvSpPr txBox="1"/>
          <p:nvPr/>
        </p:nvSpPr>
        <p:spPr>
          <a:xfrm>
            <a:off x="4705469" y="2675952"/>
            <a:ext cx="4870173" cy="521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GANHE MAIS!</a:t>
            </a:r>
          </a:p>
        </p:txBody>
      </p:sp>
      <p:pic>
        <p:nvPicPr>
          <p:cNvPr id="23" name="Imagem 22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366CF0BB-DB76-4E23-BB0C-F964B68F46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8249" y="3185041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F880F259-CC3A-4A80-9BA9-F785A05E583B}"/>
              </a:ext>
            </a:extLst>
          </p:cNvPr>
          <p:cNvSpPr/>
          <p:nvPr/>
        </p:nvSpPr>
        <p:spPr>
          <a:xfrm>
            <a:off x="5890031" y="3182690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1FD44E2-EC0D-4E88-BFE6-E2F852C42E3A}"/>
              </a:ext>
            </a:extLst>
          </p:cNvPr>
          <p:cNvSpPr txBox="1"/>
          <p:nvPr/>
        </p:nvSpPr>
        <p:spPr>
          <a:xfrm>
            <a:off x="6010136" y="3240912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749" b="1" dirty="0">
                <a:solidFill>
                  <a:srgbClr val="EA2F89"/>
                </a:solidFill>
                <a:latin typeface="Arial Black" panose="020B0A04020102020204" pitchFamily="34" charset="0"/>
              </a:rPr>
              <a:t>8</a:t>
            </a: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BA2E256-1237-4623-942E-A2C4FA58B095}"/>
              </a:ext>
            </a:extLst>
          </p:cNvPr>
          <p:cNvSpPr txBox="1"/>
          <p:nvPr/>
        </p:nvSpPr>
        <p:spPr>
          <a:xfrm>
            <a:off x="4828345" y="4171601"/>
            <a:ext cx="29010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“Queremos reconhecer a conexão que sua indicação gerou para a Avon”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221835" y="205643"/>
            <a:ext cx="11413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REPRESENTANTE INDICANTE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E55180-B845-4BCD-A716-0E5792EACA6B}"/>
              </a:ext>
            </a:extLst>
          </p:cNvPr>
          <p:cNvSpPr txBox="1"/>
          <p:nvPr/>
        </p:nvSpPr>
        <p:spPr>
          <a:xfrm>
            <a:off x="281578" y="5772306"/>
            <a:ext cx="895334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Quem é indicante? </a:t>
            </a:r>
          </a:p>
          <a:p>
            <a:pPr marL="285750" marR="0" lvl="0" indent="-28575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Todas as representantes;</a:t>
            </a:r>
          </a:p>
          <a:p>
            <a:pPr marL="285750" marR="0" lvl="0" indent="-28575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Empresárias com indicação apenas para fora do seu setor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B237D1-5605-46E3-BDF1-BBBD7B923600}"/>
              </a:ext>
            </a:extLst>
          </p:cNvPr>
          <p:cNvSpPr txBox="1"/>
          <p:nvPr/>
        </p:nvSpPr>
        <p:spPr>
          <a:xfrm>
            <a:off x="467913" y="790418"/>
            <a:ext cx="652923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São duas oportunidades de ganho e até 10.000 pontos do Meu Mundo Avon por indicação que finalizar a jornada do Programa Aliança Avon.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E12DD39F-25F1-4A80-9320-545631ADB3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7" t="6392" r="9503" b="8629"/>
          <a:stretch/>
        </p:blipFill>
        <p:spPr>
          <a:xfrm>
            <a:off x="9886544" y="103578"/>
            <a:ext cx="2129780" cy="1230899"/>
          </a:xfrm>
          <a:prstGeom prst="round2DiagRect">
            <a:avLst/>
          </a:prstGeom>
        </p:spPr>
      </p:pic>
      <p:pic>
        <p:nvPicPr>
          <p:cNvPr id="27" name="Imagem 26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2FE059-B0C5-4CFB-A9EE-2C57661D7A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5978" y="3235419"/>
            <a:ext cx="1139328" cy="8702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Retângulo 27">
            <a:extLst>
              <a:ext uri="{FF2B5EF4-FFF2-40B4-BE49-F238E27FC236}">
                <a16:creationId xmlns:a16="http://schemas.microsoft.com/office/drawing/2014/main" id="{2435680E-7CAC-4113-A6AF-29F9E081243A}"/>
              </a:ext>
            </a:extLst>
          </p:cNvPr>
          <p:cNvSpPr/>
          <p:nvPr/>
        </p:nvSpPr>
        <p:spPr>
          <a:xfrm>
            <a:off x="10145306" y="3235419"/>
            <a:ext cx="1908672" cy="87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35E9A63-71C5-4A61-B147-299E296A629C}"/>
              </a:ext>
            </a:extLst>
          </p:cNvPr>
          <p:cNvSpPr txBox="1"/>
          <p:nvPr/>
        </p:nvSpPr>
        <p:spPr>
          <a:xfrm>
            <a:off x="10080625" y="3325900"/>
            <a:ext cx="4506130" cy="1212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10.000 </a:t>
            </a:r>
          </a:p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Pontos</a:t>
            </a:r>
            <a:br>
              <a:rPr kumimoji="0" lang="pt-BR" sz="3749" b="1" i="0" u="none" strike="noStrike" kern="1200" cap="none" spc="0" normalizeH="0" baseline="0" noProof="0" dirty="0">
                <a:ln>
                  <a:noFill/>
                </a:ln>
                <a:solidFill>
                  <a:srgbClr val="EA2F8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pt-BR" sz="3749" b="1" i="0" u="none" strike="noStrike" kern="1200" cap="none" spc="0" normalizeH="0" baseline="0" noProof="0" dirty="0">
              <a:ln>
                <a:noFill/>
              </a:ln>
              <a:solidFill>
                <a:srgbClr val="EA2F8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360785E-FB1C-4B96-A388-94CD9F12832F}"/>
              </a:ext>
            </a:extLst>
          </p:cNvPr>
          <p:cNvSpPr txBox="1"/>
          <p:nvPr/>
        </p:nvSpPr>
        <p:spPr>
          <a:xfrm>
            <a:off x="8887642" y="4185412"/>
            <a:ext cx="3357254" cy="889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POR INDICAÇÃO!</a:t>
            </a:r>
          </a:p>
        </p:txBody>
      </p:sp>
      <p:sp>
        <p:nvSpPr>
          <p:cNvPr id="6" name="Sinal de Adição 5">
            <a:extLst>
              <a:ext uri="{FF2B5EF4-FFF2-40B4-BE49-F238E27FC236}">
                <a16:creationId xmlns:a16="http://schemas.microsoft.com/office/drawing/2014/main" id="{1C6109CC-59E2-4B55-AB6C-9F4ACBBF720A}"/>
              </a:ext>
            </a:extLst>
          </p:cNvPr>
          <p:cNvSpPr/>
          <p:nvPr/>
        </p:nvSpPr>
        <p:spPr>
          <a:xfrm>
            <a:off x="3760368" y="3286904"/>
            <a:ext cx="769573" cy="7287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Igual a 6">
            <a:extLst>
              <a:ext uri="{FF2B5EF4-FFF2-40B4-BE49-F238E27FC236}">
                <a16:creationId xmlns:a16="http://schemas.microsoft.com/office/drawing/2014/main" id="{921A2DB1-BFFC-4C1A-8FDE-8B636B400D2B}"/>
              </a:ext>
            </a:extLst>
          </p:cNvPr>
          <p:cNvSpPr/>
          <p:nvPr/>
        </p:nvSpPr>
        <p:spPr>
          <a:xfrm>
            <a:off x="7965055" y="3311530"/>
            <a:ext cx="836114" cy="676694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35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16" grpId="0"/>
      <p:bldP spid="20" grpId="0"/>
      <p:bldP spid="21" grpId="0"/>
      <p:bldP spid="22" grpId="0"/>
      <p:bldP spid="24" grpId="0" animBg="1"/>
      <p:bldP spid="25" grpId="0"/>
      <p:bldP spid="26" grpId="0"/>
      <p:bldP spid="28" grpId="0" animBg="1"/>
      <p:bldP spid="29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3478" y="1616765"/>
            <a:ext cx="8273392" cy="2528539"/>
          </a:xfrm>
        </p:spPr>
        <p:txBody>
          <a:bodyPr/>
          <a:lstStyle/>
          <a:p>
            <a:b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b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PROGRAMA DE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FIDELIDADE 1 E 2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ESTRELAS 2022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351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1707426E-D6A6-4A0E-8F55-8C5CB01DEC13}"/>
              </a:ext>
            </a:extLst>
          </p:cNvPr>
          <p:cNvSpPr/>
          <p:nvPr/>
        </p:nvSpPr>
        <p:spPr>
          <a:xfrm>
            <a:off x="0" y="838204"/>
            <a:ext cx="12192000" cy="52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074D08C-C796-4F94-B13B-D3C9C4A57DEF}"/>
              </a:ext>
            </a:extLst>
          </p:cNvPr>
          <p:cNvSpPr txBox="1">
            <a:spLocks/>
          </p:cNvSpPr>
          <p:nvPr/>
        </p:nvSpPr>
        <p:spPr>
          <a:xfrm>
            <a:off x="152400" y="685716"/>
            <a:ext cx="57912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8C55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 para Representantes 1 e 2 Estrelas...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solidFill>
                <a:srgbClr val="8C559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0373DB1B-60BF-4A27-830F-D6F7DD36EACA}"/>
              </a:ext>
            </a:extLst>
          </p:cNvPr>
          <p:cNvSpPr txBox="1">
            <a:spLocks/>
          </p:cNvSpPr>
          <p:nvPr/>
        </p:nvSpPr>
        <p:spPr>
          <a:xfrm>
            <a:off x="6279683" y="1090996"/>
            <a:ext cx="57912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8C559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...temos novidades!!!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solidFill>
                <a:srgbClr val="8C559A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3E8B2B6-1814-44C8-A7D8-DA5723E7310D}"/>
              </a:ext>
            </a:extLst>
          </p:cNvPr>
          <p:cNvSpPr txBox="1"/>
          <p:nvPr/>
        </p:nvSpPr>
        <p:spPr>
          <a:xfrm>
            <a:off x="6617160" y="2851057"/>
            <a:ext cx="3122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latin typeface="+mj-lt"/>
              </a:rPr>
              <a:t>A CADA 3 PEDIDOS CONSECUTIVOS </a:t>
            </a:r>
            <a:endParaRPr lang="pt-BR" sz="2000" b="1" dirty="0">
              <a:latin typeface="+mj-lt"/>
            </a:endParaRPr>
          </a:p>
          <a:p>
            <a:pPr algn="ctr"/>
            <a:endParaRPr lang="en-US" sz="2000" b="1" dirty="0">
              <a:latin typeface="+mj-lt"/>
            </a:endParaRPr>
          </a:p>
        </p:txBody>
      </p:sp>
      <p:pic>
        <p:nvPicPr>
          <p:cNvPr id="25" name="Picture 6" descr="Check Ícone - PNG Transparent - Image PNG">
            <a:extLst>
              <a:ext uri="{FF2B5EF4-FFF2-40B4-BE49-F238E27FC236}">
                <a16:creationId xmlns:a16="http://schemas.microsoft.com/office/drawing/2014/main" id="{F7EADB41-4591-4DDA-AA1A-EA811D80B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0849" y="371884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heck Ícone - PNG Transparent - Image PNG">
            <a:extLst>
              <a:ext uri="{FF2B5EF4-FFF2-40B4-BE49-F238E27FC236}">
                <a16:creationId xmlns:a16="http://schemas.microsoft.com/office/drawing/2014/main" id="{014B4C74-E524-47EF-9565-DD598FE80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3946" y="3735277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heck Ícone - PNG Transparent - Image PNG">
            <a:extLst>
              <a:ext uri="{FF2B5EF4-FFF2-40B4-BE49-F238E27FC236}">
                <a16:creationId xmlns:a16="http://schemas.microsoft.com/office/drawing/2014/main" id="{10AD42B2-01A3-4535-989A-E533A6927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2966" y="3735277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71036107-AC05-46F4-8571-0D23C6391558}"/>
              </a:ext>
            </a:extLst>
          </p:cNvPr>
          <p:cNvSpPr txBox="1"/>
          <p:nvPr/>
        </p:nvSpPr>
        <p:spPr>
          <a:xfrm>
            <a:off x="6141324" y="4300762"/>
            <a:ext cx="3946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+mj-lt"/>
              </a:rPr>
              <a:t>1ª CP          2ª CP</a:t>
            </a:r>
            <a:r>
              <a:rPr lang="en-US" sz="1600" dirty="0">
                <a:latin typeface="+mj-lt"/>
              </a:rPr>
              <a:t>        </a:t>
            </a:r>
            <a:r>
              <a:rPr lang="pt-BR" sz="1600" dirty="0">
                <a:latin typeface="+mj-lt"/>
              </a:rPr>
              <a:t>3ª CP</a:t>
            </a:r>
            <a:endParaRPr lang="en-US" sz="1600" dirty="0">
              <a:latin typeface="+mj-lt"/>
            </a:endParaRPr>
          </a:p>
          <a:p>
            <a:pPr algn="ctr"/>
            <a:endParaRPr lang="en-US" sz="1600" b="1" dirty="0">
              <a:latin typeface="+mj-lt"/>
            </a:endParaRPr>
          </a:p>
        </p:txBody>
      </p:sp>
      <p:sp>
        <p:nvSpPr>
          <p:cNvPr id="29" name="Igual a 28">
            <a:extLst>
              <a:ext uri="{FF2B5EF4-FFF2-40B4-BE49-F238E27FC236}">
                <a16:creationId xmlns:a16="http://schemas.microsoft.com/office/drawing/2014/main" id="{F50CB2FC-5F54-4E04-98A2-4111F28859A4}"/>
              </a:ext>
            </a:extLst>
          </p:cNvPr>
          <p:cNvSpPr/>
          <p:nvPr/>
        </p:nvSpPr>
        <p:spPr>
          <a:xfrm>
            <a:off x="9471486" y="4004519"/>
            <a:ext cx="381000" cy="381000"/>
          </a:xfrm>
          <a:prstGeom prst="mathEqual">
            <a:avLst>
              <a:gd name="adj1" fmla="val 23520"/>
              <a:gd name="adj2" fmla="val 256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8C8774B-55C9-44D1-8EFC-087B9A5968DA}"/>
              </a:ext>
            </a:extLst>
          </p:cNvPr>
          <p:cNvSpPr txBox="1"/>
          <p:nvPr/>
        </p:nvSpPr>
        <p:spPr>
          <a:xfrm>
            <a:off x="9685956" y="5740680"/>
            <a:ext cx="2207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latin typeface="+mj-lt"/>
              </a:rPr>
              <a:t>DENTRE OS MELHORES</a:t>
            </a:r>
            <a:endParaRPr lang="pt-BR" sz="1800" b="1" i="1" dirty="0">
              <a:latin typeface="+mj-lt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1A7074A9-D9AF-4FA2-B0A7-BD975726F1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0736" r="85898" b="-1"/>
          <a:stretch/>
        </p:blipFill>
        <p:spPr>
          <a:xfrm>
            <a:off x="3203631" y="1844818"/>
            <a:ext cx="1013610" cy="840189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F30B7FD8-C10D-42BA-8E8F-99BDE07E9B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525" t="-34966" r="63270" b="1"/>
          <a:stretch/>
        </p:blipFill>
        <p:spPr>
          <a:xfrm>
            <a:off x="4761676" y="1585613"/>
            <a:ext cx="1254180" cy="952500"/>
          </a:xfrm>
          <a:prstGeom prst="rect">
            <a:avLst/>
          </a:prstGeom>
        </p:spPr>
      </p:pic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27CE191C-BCE1-49D6-9A25-9C34EAA22593}"/>
              </a:ext>
            </a:extLst>
          </p:cNvPr>
          <p:cNvSpPr/>
          <p:nvPr/>
        </p:nvSpPr>
        <p:spPr>
          <a:xfrm>
            <a:off x="3006587" y="2826822"/>
            <a:ext cx="1451492" cy="2728824"/>
          </a:xfrm>
          <a:prstGeom prst="roundRect">
            <a:avLst/>
          </a:prstGeom>
          <a:solidFill>
            <a:srgbClr val="2A6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latin typeface="+mj-lt"/>
            </a:endParaRP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C5CD4B23-6553-4E68-AEFE-EBA59DE024C1}"/>
              </a:ext>
            </a:extLst>
          </p:cNvPr>
          <p:cNvSpPr/>
          <p:nvPr/>
        </p:nvSpPr>
        <p:spPr>
          <a:xfrm>
            <a:off x="4640658" y="2658866"/>
            <a:ext cx="1451492" cy="2896780"/>
          </a:xfrm>
          <a:prstGeom prst="roundRect">
            <a:avLst/>
          </a:prstGeom>
          <a:solidFill>
            <a:srgbClr val="8C5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latin typeface="+mj-lt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E5675563-200C-4549-A053-8BB4946F0F04}"/>
              </a:ext>
            </a:extLst>
          </p:cNvPr>
          <p:cNvSpPr txBox="1"/>
          <p:nvPr/>
        </p:nvSpPr>
        <p:spPr>
          <a:xfrm>
            <a:off x="528308" y="2908703"/>
            <a:ext cx="2513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Lucro Revista da Beleza</a:t>
            </a:r>
            <a:endParaRPr lang="en-US" sz="1200" b="1" dirty="0">
              <a:latin typeface="+mj-lt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04CB6F4-6B2F-42EB-B550-2A9FF6740A4F}"/>
              </a:ext>
            </a:extLst>
          </p:cNvPr>
          <p:cNvSpPr txBox="1"/>
          <p:nvPr/>
        </p:nvSpPr>
        <p:spPr>
          <a:xfrm>
            <a:off x="179368" y="3251712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Lucro Revista Moda &amp; Casa</a:t>
            </a:r>
            <a:endParaRPr lang="en-US" sz="1200" b="1" dirty="0">
              <a:latin typeface="+mj-lt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7FA4D2D-E4E8-4753-8FDF-550B11DA15E9}"/>
              </a:ext>
            </a:extLst>
          </p:cNvPr>
          <p:cNvSpPr txBox="1"/>
          <p:nvPr/>
        </p:nvSpPr>
        <p:spPr>
          <a:xfrm>
            <a:off x="173641" y="3614644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Prazo de Pagamento</a:t>
            </a:r>
            <a:endParaRPr lang="en-US" sz="1200" b="1" dirty="0">
              <a:latin typeface="+mj-lt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EFCADB6-5DF1-4DAE-A522-23245C2FA5B1}"/>
              </a:ext>
            </a:extLst>
          </p:cNvPr>
          <p:cNvSpPr txBox="1"/>
          <p:nvPr/>
        </p:nvSpPr>
        <p:spPr>
          <a:xfrm>
            <a:off x="152860" y="3991780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Programa de Fidelidade</a:t>
            </a:r>
            <a:endParaRPr lang="en-US" sz="1200" b="1" dirty="0">
              <a:latin typeface="+mj-lt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E4A11E7-CB35-4A95-AF4F-06ACEC0F9252}"/>
              </a:ext>
            </a:extLst>
          </p:cNvPr>
          <p:cNvSpPr txBox="1"/>
          <p:nvPr/>
        </p:nvSpPr>
        <p:spPr>
          <a:xfrm>
            <a:off x="123715" y="4496714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Revistas Grátis</a:t>
            </a:r>
            <a:endParaRPr lang="en-US" sz="1200" b="1" dirty="0">
              <a:latin typeface="+mj-lt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63FA1AB-3DC9-488A-A9E5-E0F065D8B980}"/>
              </a:ext>
            </a:extLst>
          </p:cNvPr>
          <p:cNvSpPr txBox="1"/>
          <p:nvPr/>
        </p:nvSpPr>
        <p:spPr>
          <a:xfrm>
            <a:off x="181467" y="5036918"/>
            <a:ext cx="287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>
                <a:latin typeface="+mj-lt"/>
              </a:rPr>
              <a:t>Assistência Saúde, Parceria Educacional e Financeira</a:t>
            </a:r>
            <a:endParaRPr lang="en-US" sz="1200" b="1" dirty="0">
              <a:latin typeface="+mj-lt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D66932A5-C8E7-48FC-81A0-72EDE9D82DED}"/>
              </a:ext>
            </a:extLst>
          </p:cNvPr>
          <p:cNvSpPr txBox="1"/>
          <p:nvPr/>
        </p:nvSpPr>
        <p:spPr>
          <a:xfrm>
            <a:off x="3075700" y="2826822"/>
            <a:ext cx="1254448" cy="2714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bg1"/>
                </a:solidFill>
                <a:latin typeface="+mj-lt"/>
              </a:rPr>
              <a:t>20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%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15%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14 dias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 Kit 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+ 1 Guia Avon</a:t>
            </a: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Sim.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268DFA7A-31AB-4544-9BA8-6FEC6560B840}"/>
              </a:ext>
            </a:extLst>
          </p:cNvPr>
          <p:cNvSpPr txBox="1"/>
          <p:nvPr/>
        </p:nvSpPr>
        <p:spPr>
          <a:xfrm>
            <a:off x="4644487" y="2826821"/>
            <a:ext cx="1451491" cy="2714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1600" b="1" dirty="0">
                <a:solidFill>
                  <a:schemeClr val="bg1"/>
                </a:solidFill>
                <a:latin typeface="+mj-lt"/>
              </a:rPr>
              <a:t>30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%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15%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14 dias</a:t>
            </a: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Pontos MMA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1 Kit </a:t>
            </a:r>
          </a:p>
          <a:p>
            <a:pPr algn="ctr">
              <a:lnSpc>
                <a:spcPct val="150000"/>
              </a:lnSpc>
            </a:pPr>
            <a:r>
              <a:rPr lang="pt-BR" sz="1200" dirty="0">
                <a:solidFill>
                  <a:schemeClr val="bg1"/>
                </a:solidFill>
                <a:latin typeface="+mj-lt"/>
              </a:rPr>
              <a:t>+ 1 Guia Avon</a:t>
            </a:r>
          </a:p>
          <a:p>
            <a:pPr algn="ctr">
              <a:lnSpc>
                <a:spcPct val="150000"/>
              </a:lnSpc>
            </a:pPr>
            <a:endParaRPr lang="pt-BR" sz="120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Sim.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D83287C2-858F-4B30-B621-921805A49921}"/>
              </a:ext>
            </a:extLst>
          </p:cNvPr>
          <p:cNvCxnSpPr>
            <a:cxnSpLocks/>
            <a:endCxn id="42" idx="3"/>
          </p:cNvCxnSpPr>
          <p:nvPr/>
        </p:nvCxnSpPr>
        <p:spPr>
          <a:xfrm>
            <a:off x="4640658" y="4156033"/>
            <a:ext cx="1455320" cy="2795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C39746E-4FC8-4B01-B7D7-BD61BECAF9FA}"/>
              </a:ext>
            </a:extLst>
          </p:cNvPr>
          <p:cNvSpPr txBox="1"/>
          <p:nvPr/>
        </p:nvSpPr>
        <p:spPr>
          <a:xfrm>
            <a:off x="9685956" y="3032402"/>
            <a:ext cx="2298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Zona Pro Light" panose="02010A03040002020004" pitchFamily="2" charset="0"/>
              </a:rPr>
              <a:t>CONQUISTE 1 PRODUTO AVON NA CAIXA A CADA 3 CAMPANHAS!</a:t>
            </a:r>
            <a:endParaRPr lang="en-US" dirty="0">
              <a:latin typeface="Zona Pro Light" panose="02010A03040002020004" pitchFamily="2" charset="0"/>
            </a:endParaRPr>
          </a:p>
        </p:txBody>
      </p:sp>
      <p:pic>
        <p:nvPicPr>
          <p:cNvPr id="45" name="Picture 2" descr="Silhueta Isolada Perfume Em Um Fundo Transparente Frascos De Perfume  Ajustados Fragrância Produtos Da Perfumaria Ilustração do Vetor -  Ilustração de perfume, silhueta: 87501451">
            <a:extLst>
              <a:ext uri="{FF2B5EF4-FFF2-40B4-BE49-F238E27FC236}">
                <a16:creationId xmlns:a16="http://schemas.microsoft.com/office/drawing/2014/main" id="{83835C5B-00D2-46D7-8CC3-4B9B2CEF5D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7" t="4638" r="14444" b="50000"/>
          <a:stretch/>
        </p:blipFill>
        <p:spPr bwMode="auto">
          <a:xfrm>
            <a:off x="10454323" y="4150309"/>
            <a:ext cx="761791" cy="15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48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2E18C923-EDF9-4B30-A9CF-ED306957FA29}"/>
              </a:ext>
            </a:extLst>
          </p:cNvPr>
          <p:cNvSpPr/>
          <p:nvPr/>
        </p:nvSpPr>
        <p:spPr>
          <a:xfrm>
            <a:off x="1219200" y="2401957"/>
            <a:ext cx="7023652" cy="1626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812DA77-D7ED-4ACB-95C2-072FBD33F9E6}"/>
              </a:ext>
            </a:extLst>
          </p:cNvPr>
          <p:cNvSpPr/>
          <p:nvPr/>
        </p:nvSpPr>
        <p:spPr>
          <a:xfrm>
            <a:off x="381000" y="593036"/>
            <a:ext cx="7848600" cy="1626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074D08C-C796-4F94-B13B-D3C9C4A57DEF}"/>
              </a:ext>
            </a:extLst>
          </p:cNvPr>
          <p:cNvSpPr txBox="1">
            <a:spLocks/>
          </p:cNvSpPr>
          <p:nvPr/>
        </p:nvSpPr>
        <p:spPr>
          <a:xfrm>
            <a:off x="762000" y="872988"/>
            <a:ext cx="26670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Quem é 100% frequente...</a:t>
            </a:r>
            <a:endParaRPr kumimoji="0" lang="en-BR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3B28D46-48A4-47E4-9281-C32223AEAFAF}"/>
              </a:ext>
            </a:extLst>
          </p:cNvPr>
          <p:cNvSpPr txBox="1">
            <a:spLocks/>
          </p:cNvSpPr>
          <p:nvPr/>
        </p:nvSpPr>
        <p:spPr>
          <a:xfrm>
            <a:off x="1668117" y="2681909"/>
            <a:ext cx="26670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6E2A8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Quem falha 1 campanha...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06FD6C02-934F-4CE6-8B7F-F384093B97D8}"/>
              </a:ext>
            </a:extLst>
          </p:cNvPr>
          <p:cNvSpPr txBox="1">
            <a:spLocks/>
          </p:cNvSpPr>
          <p:nvPr/>
        </p:nvSpPr>
        <p:spPr>
          <a:xfrm>
            <a:off x="4419600" y="4419600"/>
            <a:ext cx="38100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Quem é Inativa...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98989646-8EFD-40B7-BCEC-B8BEB660744B}"/>
              </a:ext>
            </a:extLst>
          </p:cNvPr>
          <p:cNvSpPr/>
          <p:nvPr/>
        </p:nvSpPr>
        <p:spPr>
          <a:xfrm>
            <a:off x="2095500" y="4234070"/>
            <a:ext cx="6147352" cy="1626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20FD93-BBB7-4054-87A4-5666E21BCC11}"/>
              </a:ext>
            </a:extLst>
          </p:cNvPr>
          <p:cNvSpPr txBox="1">
            <a:spLocks/>
          </p:cNvSpPr>
          <p:nvPr/>
        </p:nvSpPr>
        <p:spPr>
          <a:xfrm>
            <a:off x="2409411" y="4561773"/>
            <a:ext cx="2010189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Quem está inativa...</a:t>
            </a: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id="{5DC7C08E-3320-44DB-A71F-9C290CE022B3}"/>
              </a:ext>
            </a:extLst>
          </p:cNvPr>
          <p:cNvSpPr/>
          <p:nvPr/>
        </p:nvSpPr>
        <p:spPr>
          <a:xfrm>
            <a:off x="8441262" y="593035"/>
            <a:ext cx="3320352" cy="535056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latin typeface="+mj-lt"/>
            </a:endParaRP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677CC6F-495F-4F8D-93E8-3391264D1FB9}"/>
              </a:ext>
            </a:extLst>
          </p:cNvPr>
          <p:cNvSpPr txBox="1">
            <a:spLocks/>
          </p:cNvSpPr>
          <p:nvPr/>
        </p:nvSpPr>
        <p:spPr>
          <a:xfrm>
            <a:off x="3874603" y="2187024"/>
            <a:ext cx="4392268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800" dirty="0">
                <a:solidFill>
                  <a:srgbClr val="6E2A82"/>
                </a:solidFill>
                <a:latin typeface="+mj-lt"/>
              </a:rPr>
              <a:t>...sempre é tempo de voltar a ganhar!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rgbClr val="6E2A8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9F70B74F-A8D6-43CA-850C-CB4FF8DA7EDD}"/>
              </a:ext>
            </a:extLst>
          </p:cNvPr>
          <p:cNvSpPr txBox="1">
            <a:spLocks/>
          </p:cNvSpPr>
          <p:nvPr/>
        </p:nvSpPr>
        <p:spPr>
          <a:xfrm>
            <a:off x="3459472" y="339588"/>
            <a:ext cx="4788764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800" dirty="0">
                <a:solidFill>
                  <a:schemeClr val="accent2"/>
                </a:solidFill>
                <a:latin typeface="+mj-lt"/>
              </a:rPr>
              <a:t>...ganha 1 produto a cada 3 campanhas!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31153D85-068A-4155-BA43-CC8D62FD5317}"/>
              </a:ext>
            </a:extLst>
          </p:cNvPr>
          <p:cNvSpPr txBox="1">
            <a:spLocks/>
          </p:cNvSpPr>
          <p:nvPr/>
        </p:nvSpPr>
        <p:spPr>
          <a:xfrm>
            <a:off x="3949789" y="4028373"/>
            <a:ext cx="4392268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800" dirty="0">
                <a:solidFill>
                  <a:schemeClr val="accent6"/>
                </a:solidFill>
                <a:latin typeface="+mj-lt"/>
              </a:rPr>
              <a:t>...mais um motivo para recomeçar! 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4" name="Picture 6" descr="Check Ícone - PNG Transparent - Image PNG">
            <a:extLst>
              <a:ext uri="{FF2B5EF4-FFF2-40B4-BE49-F238E27FC236}">
                <a16:creationId xmlns:a16="http://schemas.microsoft.com/office/drawing/2014/main" id="{D0A3E488-E522-4B85-AEC1-F2DDF7304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4617" y="1362077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Check Ícone - PNG Transparent - Image PNG">
            <a:extLst>
              <a:ext uri="{FF2B5EF4-FFF2-40B4-BE49-F238E27FC236}">
                <a16:creationId xmlns:a16="http://schemas.microsoft.com/office/drawing/2014/main" id="{70827A1A-DA88-4923-9CBB-0C6D7D070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7714" y="1378514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heck Ícone - PNG Transparent - Image PNG">
            <a:extLst>
              <a:ext uri="{FF2B5EF4-FFF2-40B4-BE49-F238E27FC236}">
                <a16:creationId xmlns:a16="http://schemas.microsoft.com/office/drawing/2014/main" id="{0F5C33D6-EAF3-4F16-ACEE-E6352E85D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6734" y="1378514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gual a 2">
            <a:extLst>
              <a:ext uri="{FF2B5EF4-FFF2-40B4-BE49-F238E27FC236}">
                <a16:creationId xmlns:a16="http://schemas.microsoft.com/office/drawing/2014/main" id="{1BEE3BF8-9FD8-4550-9C0B-DD79B046B516}"/>
              </a:ext>
            </a:extLst>
          </p:cNvPr>
          <p:cNvSpPr/>
          <p:nvPr/>
        </p:nvSpPr>
        <p:spPr>
          <a:xfrm>
            <a:off x="6753018" y="1400669"/>
            <a:ext cx="381000" cy="336689"/>
          </a:xfrm>
          <a:prstGeom prst="mathEqual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7" name="Picture 2" descr="Pur Blanca Noite Desodorante Colônia - 75ml - Avon - Mobile">
            <a:extLst>
              <a:ext uri="{FF2B5EF4-FFF2-40B4-BE49-F238E27FC236}">
                <a16:creationId xmlns:a16="http://schemas.microsoft.com/office/drawing/2014/main" id="{5870567E-D1A2-46EB-9E4E-C92917957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28830" y="1184767"/>
            <a:ext cx="275109" cy="8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5F05935-28C4-4C06-AA5C-A3B63637436D}"/>
              </a:ext>
            </a:extLst>
          </p:cNvPr>
          <p:cNvSpPr txBox="1"/>
          <p:nvPr/>
        </p:nvSpPr>
        <p:spPr>
          <a:xfrm>
            <a:off x="4144617" y="1078949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1ª</a:t>
            </a:r>
            <a:endParaRPr lang="en-US" sz="1200" b="1" dirty="0">
              <a:latin typeface="+mj-lt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3FD20FFC-3B9D-4CE9-998D-80583D86BD94}"/>
              </a:ext>
            </a:extLst>
          </p:cNvPr>
          <p:cNvSpPr txBox="1"/>
          <p:nvPr/>
        </p:nvSpPr>
        <p:spPr>
          <a:xfrm>
            <a:off x="5087535" y="1071784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2ª</a:t>
            </a:r>
            <a:endParaRPr lang="en-US" sz="1200" b="1" dirty="0">
              <a:latin typeface="+mj-lt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08B1285-634D-4710-B938-ACB742357377}"/>
              </a:ext>
            </a:extLst>
          </p:cNvPr>
          <p:cNvSpPr txBox="1"/>
          <p:nvPr/>
        </p:nvSpPr>
        <p:spPr>
          <a:xfrm>
            <a:off x="5953835" y="1065697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3ª</a:t>
            </a:r>
            <a:endParaRPr lang="en-US" sz="1200" b="1" dirty="0">
              <a:latin typeface="+mj-lt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3887F4EF-C7AD-44B4-998E-982DD4EA259D}"/>
              </a:ext>
            </a:extLst>
          </p:cNvPr>
          <p:cNvSpPr txBox="1"/>
          <p:nvPr/>
        </p:nvSpPr>
        <p:spPr>
          <a:xfrm>
            <a:off x="4134796" y="2981037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1ª</a:t>
            </a:r>
            <a:endParaRPr lang="en-US" sz="1200" b="1" dirty="0">
              <a:latin typeface="+mj-lt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B94963BE-498A-4C7C-826C-1E74BA4C3DDD}"/>
              </a:ext>
            </a:extLst>
          </p:cNvPr>
          <p:cNvSpPr txBox="1"/>
          <p:nvPr/>
        </p:nvSpPr>
        <p:spPr>
          <a:xfrm>
            <a:off x="4797348" y="2973008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1ª</a:t>
            </a:r>
            <a:endParaRPr lang="en-US" sz="1200" b="1" dirty="0">
              <a:latin typeface="+mj-lt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3258017D-9998-4817-A35D-2BBAFBCF0AFF}"/>
              </a:ext>
            </a:extLst>
          </p:cNvPr>
          <p:cNvSpPr txBox="1"/>
          <p:nvPr/>
        </p:nvSpPr>
        <p:spPr>
          <a:xfrm>
            <a:off x="5381774" y="2981037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2ª</a:t>
            </a:r>
            <a:endParaRPr lang="en-US" sz="1200" b="1" dirty="0">
              <a:latin typeface="+mj-lt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972CED6-BCB8-4001-B9CE-19FF52041FCF}"/>
              </a:ext>
            </a:extLst>
          </p:cNvPr>
          <p:cNvSpPr txBox="1"/>
          <p:nvPr/>
        </p:nvSpPr>
        <p:spPr>
          <a:xfrm>
            <a:off x="5953834" y="2958652"/>
            <a:ext cx="44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3ª</a:t>
            </a:r>
            <a:endParaRPr lang="en-US" sz="1200" b="1" dirty="0">
              <a:latin typeface="+mj-lt"/>
            </a:endParaRPr>
          </a:p>
        </p:txBody>
      </p:sp>
      <p:sp>
        <p:nvSpPr>
          <p:cNvPr id="11" name="Sinal de Multiplicação 10">
            <a:extLst>
              <a:ext uri="{FF2B5EF4-FFF2-40B4-BE49-F238E27FC236}">
                <a16:creationId xmlns:a16="http://schemas.microsoft.com/office/drawing/2014/main" id="{A83483C5-6F8E-4C62-ACCC-80794EC8D1CE}"/>
              </a:ext>
            </a:extLst>
          </p:cNvPr>
          <p:cNvSpPr/>
          <p:nvPr/>
        </p:nvSpPr>
        <p:spPr>
          <a:xfrm>
            <a:off x="4121544" y="3267062"/>
            <a:ext cx="390821" cy="34581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pic>
        <p:nvPicPr>
          <p:cNvPr id="54" name="Picture 6" descr="Check Ícone - PNG Transparent - Image PNG">
            <a:extLst>
              <a:ext uri="{FF2B5EF4-FFF2-40B4-BE49-F238E27FC236}">
                <a16:creationId xmlns:a16="http://schemas.microsoft.com/office/drawing/2014/main" id="{AD9F5BA0-54A1-4473-BFF8-476A60DE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097" y="3286253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Check Ícone - PNG Transparent - Image PNG">
            <a:extLst>
              <a:ext uri="{FF2B5EF4-FFF2-40B4-BE49-F238E27FC236}">
                <a16:creationId xmlns:a16="http://schemas.microsoft.com/office/drawing/2014/main" id="{03D63AB2-8010-44F8-B8CF-E2115D57E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4" y="3281985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Check Ícone - PNG Transparent - Image PNG">
            <a:extLst>
              <a:ext uri="{FF2B5EF4-FFF2-40B4-BE49-F238E27FC236}">
                <a16:creationId xmlns:a16="http://schemas.microsoft.com/office/drawing/2014/main" id="{C0B018D9-78FB-4CD7-813E-3E386FDBD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582" y="327660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Igual a 56">
            <a:extLst>
              <a:ext uri="{FF2B5EF4-FFF2-40B4-BE49-F238E27FC236}">
                <a16:creationId xmlns:a16="http://schemas.microsoft.com/office/drawing/2014/main" id="{4C17078D-46E2-4A62-A9F7-90D2BEB65796}"/>
              </a:ext>
            </a:extLst>
          </p:cNvPr>
          <p:cNvSpPr/>
          <p:nvPr/>
        </p:nvSpPr>
        <p:spPr>
          <a:xfrm>
            <a:off x="6720223" y="3210068"/>
            <a:ext cx="381000" cy="336689"/>
          </a:xfrm>
          <a:prstGeom prst="mathEqual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8" name="Picture 2" descr="Pur Blanca Noite Desodorante Colônia - 75ml - Avon - Mobile">
            <a:extLst>
              <a:ext uri="{FF2B5EF4-FFF2-40B4-BE49-F238E27FC236}">
                <a16:creationId xmlns:a16="http://schemas.microsoft.com/office/drawing/2014/main" id="{931169B7-9B6A-44AE-92DC-DFC0726AB7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6035" y="2994166"/>
            <a:ext cx="275109" cy="8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aixaDeTexto 58">
            <a:extLst>
              <a:ext uri="{FF2B5EF4-FFF2-40B4-BE49-F238E27FC236}">
                <a16:creationId xmlns:a16="http://schemas.microsoft.com/office/drawing/2014/main" id="{84CEBE6C-4471-4977-A232-8701AEC54D81}"/>
              </a:ext>
            </a:extLst>
          </p:cNvPr>
          <p:cNvSpPr txBox="1"/>
          <p:nvPr/>
        </p:nvSpPr>
        <p:spPr>
          <a:xfrm>
            <a:off x="4797348" y="4862973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1ª</a:t>
            </a:r>
            <a:endParaRPr lang="en-US" sz="1200" b="1" dirty="0">
              <a:latin typeface="+mj-lt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2097F3A9-0355-4472-82A6-8042A4E2F784}"/>
              </a:ext>
            </a:extLst>
          </p:cNvPr>
          <p:cNvSpPr txBox="1"/>
          <p:nvPr/>
        </p:nvSpPr>
        <p:spPr>
          <a:xfrm>
            <a:off x="5381774" y="4871002"/>
            <a:ext cx="4854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2ª</a:t>
            </a:r>
            <a:endParaRPr lang="en-US" sz="1200" b="1" dirty="0">
              <a:latin typeface="+mj-lt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C8F33F44-F0A4-4629-A457-088FF5156AA2}"/>
              </a:ext>
            </a:extLst>
          </p:cNvPr>
          <p:cNvSpPr txBox="1"/>
          <p:nvPr/>
        </p:nvSpPr>
        <p:spPr>
          <a:xfrm>
            <a:off x="5953834" y="4848617"/>
            <a:ext cx="4451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b="1" dirty="0">
                <a:latin typeface="+mj-lt"/>
              </a:rPr>
              <a:t>3ª</a:t>
            </a:r>
            <a:endParaRPr lang="en-US" sz="1200" b="1" dirty="0">
              <a:latin typeface="+mj-lt"/>
            </a:endParaRPr>
          </a:p>
        </p:txBody>
      </p:sp>
      <p:pic>
        <p:nvPicPr>
          <p:cNvPr id="62" name="Picture 6" descr="Check Ícone - PNG Transparent - Image PNG">
            <a:extLst>
              <a:ext uri="{FF2B5EF4-FFF2-40B4-BE49-F238E27FC236}">
                <a16:creationId xmlns:a16="http://schemas.microsoft.com/office/drawing/2014/main" id="{DA4F83F2-1B23-4EBC-A623-102D2A86C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097" y="5176218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Check Ícone - PNG Transparent - Image PNG">
            <a:extLst>
              <a:ext uri="{FF2B5EF4-FFF2-40B4-BE49-F238E27FC236}">
                <a16:creationId xmlns:a16="http://schemas.microsoft.com/office/drawing/2014/main" id="{AB729744-4BB1-4D77-84B1-5A00F74DA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4" y="5171950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6" descr="Check Ícone - PNG Transparent - Image PNG">
            <a:extLst>
              <a:ext uri="{FF2B5EF4-FFF2-40B4-BE49-F238E27FC236}">
                <a16:creationId xmlns:a16="http://schemas.microsoft.com/office/drawing/2014/main" id="{BC57F7EA-F32B-43C1-96A1-1364B5AF0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582" y="5166565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Igual a 64">
            <a:extLst>
              <a:ext uri="{FF2B5EF4-FFF2-40B4-BE49-F238E27FC236}">
                <a16:creationId xmlns:a16="http://schemas.microsoft.com/office/drawing/2014/main" id="{BC1F5EB6-B60B-4C79-9C7D-327629F6A947}"/>
              </a:ext>
            </a:extLst>
          </p:cNvPr>
          <p:cNvSpPr/>
          <p:nvPr/>
        </p:nvSpPr>
        <p:spPr>
          <a:xfrm>
            <a:off x="6720223" y="5100033"/>
            <a:ext cx="381000" cy="336689"/>
          </a:xfrm>
          <a:prstGeom prst="mathEqual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6" name="Picture 2" descr="Pur Blanca Noite Desodorante Colônia - 75ml - Avon - Mobile">
            <a:extLst>
              <a:ext uri="{FF2B5EF4-FFF2-40B4-BE49-F238E27FC236}">
                <a16:creationId xmlns:a16="http://schemas.microsoft.com/office/drawing/2014/main" id="{238B24E4-B9D7-49C2-BFE9-67B1B4DB5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6035" y="4884131"/>
            <a:ext cx="275109" cy="84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A6362BC9-9783-4FE8-9060-C1F23FD3D564}"/>
              </a:ext>
            </a:extLst>
          </p:cNvPr>
          <p:cNvSpPr txBox="1">
            <a:spLocks/>
          </p:cNvSpPr>
          <p:nvPr/>
        </p:nvSpPr>
        <p:spPr>
          <a:xfrm>
            <a:off x="9445059" y="964261"/>
            <a:ext cx="2232102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Um produto grátis dentre os nossos melhores! Você escolhe!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AC0CD951-DF63-43F4-9858-E5DDCD82865C}"/>
              </a:ext>
            </a:extLst>
          </p:cNvPr>
          <p:cNvSpPr txBox="1">
            <a:spLocks/>
          </p:cNvSpPr>
          <p:nvPr/>
        </p:nvSpPr>
        <p:spPr>
          <a:xfrm>
            <a:off x="8382000" y="2344526"/>
            <a:ext cx="1842488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Beauty</a:t>
            </a: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ou Moda &amp; Casa</a:t>
            </a:r>
          </a:p>
        </p:txBody>
      </p:sp>
      <p:sp>
        <p:nvSpPr>
          <p:cNvPr id="70" name="Text Placeholder 5">
            <a:extLst>
              <a:ext uri="{FF2B5EF4-FFF2-40B4-BE49-F238E27FC236}">
                <a16:creationId xmlns:a16="http://schemas.microsoft.com/office/drawing/2014/main" id="{1C97871D-1ED1-40BD-A780-253BFD33C11E}"/>
              </a:ext>
            </a:extLst>
          </p:cNvPr>
          <p:cNvSpPr txBox="1">
            <a:spLocks/>
          </p:cNvSpPr>
          <p:nvPr/>
        </p:nvSpPr>
        <p:spPr>
          <a:xfrm>
            <a:off x="9701386" y="3600660"/>
            <a:ext cx="1945958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aumento de Lucro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B49EAF0C-A5D4-475E-873F-A08A26247083}"/>
              </a:ext>
            </a:extLst>
          </p:cNvPr>
          <p:cNvSpPr txBox="1">
            <a:spLocks/>
          </p:cNvSpPr>
          <p:nvPr/>
        </p:nvSpPr>
        <p:spPr>
          <a:xfrm>
            <a:off x="8515059" y="4765686"/>
            <a:ext cx="1945958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</a:rPr>
              <a:t>u um presente para você!</a:t>
            </a:r>
            <a:endParaRPr kumimoji="0" lang="en-BR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3074" name="Picture 2" descr="Ícone Certificado Aprovado Ícone Certificado Do Selo Símbolo Aceitado Da  Abonação Com Sinal Ilustração do Vetor - Ilustração de branco, isolado:  129815406">
            <a:extLst>
              <a:ext uri="{FF2B5EF4-FFF2-40B4-BE49-F238E27FC236}">
                <a16:creationId xmlns:a16="http://schemas.microsoft.com/office/drawing/2014/main" id="{00B2E54F-110A-4AD1-A02F-51E934D42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7"/>
          <a:stretch/>
        </p:blipFill>
        <p:spPr bwMode="auto">
          <a:xfrm>
            <a:off x="8471734" y="959056"/>
            <a:ext cx="1044913" cy="101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esente - ícones de natal grátis">
            <a:extLst>
              <a:ext uri="{FF2B5EF4-FFF2-40B4-BE49-F238E27FC236}">
                <a16:creationId xmlns:a16="http://schemas.microsoft.com/office/drawing/2014/main" id="{57C111DB-58C4-409D-95C3-F3D98F94E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672" y="4856793"/>
            <a:ext cx="874771" cy="8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ucros - ícones de o negócio grátis">
            <a:extLst>
              <a:ext uri="{FF2B5EF4-FFF2-40B4-BE49-F238E27FC236}">
                <a16:creationId xmlns:a16="http://schemas.microsoft.com/office/drawing/2014/main" id="{B496E811-F8EF-4570-850E-454F967A8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971" y="3737310"/>
            <a:ext cx="906118" cy="90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m 73">
            <a:extLst>
              <a:ext uri="{FF2B5EF4-FFF2-40B4-BE49-F238E27FC236}">
                <a16:creationId xmlns:a16="http://schemas.microsoft.com/office/drawing/2014/main" id="{200E2788-A7D1-48E6-98BB-F6E0DF59D0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0986" y="2433689"/>
            <a:ext cx="647013" cy="853506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9D8B7668-269B-4DBC-9C4F-83DC1A715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89780" y="2559269"/>
            <a:ext cx="757564" cy="65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70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3478" y="1616765"/>
            <a:ext cx="8273392" cy="2528539"/>
          </a:xfrm>
        </p:spPr>
        <p:txBody>
          <a:bodyPr/>
          <a:lstStyle/>
          <a:p>
            <a:b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b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PROGRAMA DE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FIDELIDADE 3 A 5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ESTRELAS 2022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970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838204"/>
            <a:ext cx="12192000" cy="6019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6212" y="155622"/>
            <a:ext cx="8686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INCENTIVO FIDELIDADE – C09 + 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3F0918F-9736-4F9D-8812-BCF2AA015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159" y="6056861"/>
            <a:ext cx="1150660" cy="76031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2489054-436D-40BA-BD1E-67DEB5B5D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904" y="2391999"/>
            <a:ext cx="9686915" cy="2912205"/>
          </a:xfrm>
          <a:prstGeom prst="rect">
            <a:avLst/>
          </a:prstGeom>
        </p:spPr>
      </p:pic>
      <p:sp>
        <p:nvSpPr>
          <p:cNvPr id="10" name="Seta: Pentágono 9">
            <a:extLst>
              <a:ext uri="{FF2B5EF4-FFF2-40B4-BE49-F238E27FC236}">
                <a16:creationId xmlns:a16="http://schemas.microsoft.com/office/drawing/2014/main" id="{A1E27F18-229A-42CF-A445-F6A6AB0D6DB8}"/>
              </a:ext>
            </a:extLst>
          </p:cNvPr>
          <p:cNvSpPr/>
          <p:nvPr/>
        </p:nvSpPr>
        <p:spPr>
          <a:xfrm>
            <a:off x="3538330" y="3336236"/>
            <a:ext cx="2199824" cy="374371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E7F8B12-2B57-4DE3-8D05-FBEB3D1200FE}"/>
              </a:ext>
            </a:extLst>
          </p:cNvPr>
          <p:cNvSpPr txBox="1"/>
          <p:nvPr/>
        </p:nvSpPr>
        <p:spPr>
          <a:xfrm>
            <a:off x="2358462" y="1059287"/>
            <a:ext cx="777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REPRESENTANTES DA BELEZA AVON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25AF7E3-3168-4468-A0A3-76E1526B4B64}"/>
              </a:ext>
            </a:extLst>
          </p:cNvPr>
          <p:cNvSpPr txBox="1"/>
          <p:nvPr/>
        </p:nvSpPr>
        <p:spPr>
          <a:xfrm>
            <a:off x="5446430" y="1868779"/>
            <a:ext cx="3723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3, 4 e 5 ESTRELAS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62BFF27-DD10-455E-A8CA-A34476E870F9}"/>
              </a:ext>
            </a:extLst>
          </p:cNvPr>
          <p:cNvSpPr txBox="1"/>
          <p:nvPr/>
        </p:nvSpPr>
        <p:spPr>
          <a:xfrm>
            <a:off x="327058" y="2369705"/>
            <a:ext cx="2078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 e 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ESTRELAS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9EB2DCC8-FC73-4F0B-A737-886CE656CAB4}"/>
              </a:ext>
            </a:extLst>
          </p:cNvPr>
          <p:cNvGrpSpPr/>
          <p:nvPr/>
        </p:nvGrpSpPr>
        <p:grpSpPr>
          <a:xfrm>
            <a:off x="565495" y="3459845"/>
            <a:ext cx="1545947" cy="664128"/>
            <a:chOff x="220939" y="3532848"/>
            <a:chExt cx="1545947" cy="664128"/>
          </a:xfrm>
        </p:grpSpPr>
        <p:pic>
          <p:nvPicPr>
            <p:cNvPr id="33" name="Picture 6" descr="Check Ícone - PNG Transparent - Image PNG">
              <a:extLst>
                <a:ext uri="{FF2B5EF4-FFF2-40B4-BE49-F238E27FC236}">
                  <a16:creationId xmlns:a16="http://schemas.microsoft.com/office/drawing/2014/main" id="{00505CB3-2F34-410B-A520-861571BA4D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39" y="3815976"/>
              <a:ext cx="381000" cy="38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C4BE06B5-57CF-499E-B785-BFACA5E7B5B3}"/>
                </a:ext>
              </a:extLst>
            </p:cNvPr>
            <p:cNvSpPr txBox="1"/>
            <p:nvPr/>
          </p:nvSpPr>
          <p:spPr>
            <a:xfrm>
              <a:off x="287199" y="3532848"/>
              <a:ext cx="381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5" name="Picture 6" descr="Check Ícone - PNG Transparent - Image PNG">
              <a:extLst>
                <a:ext uri="{FF2B5EF4-FFF2-40B4-BE49-F238E27FC236}">
                  <a16:creationId xmlns:a16="http://schemas.microsoft.com/office/drawing/2014/main" id="{112D2125-43A6-4046-B5A3-AFE7E5442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899" y="3815976"/>
              <a:ext cx="381000" cy="38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705D5657-4997-42E9-82EC-FB20044BBE98}"/>
                </a:ext>
              </a:extLst>
            </p:cNvPr>
            <p:cNvSpPr txBox="1"/>
            <p:nvPr/>
          </p:nvSpPr>
          <p:spPr>
            <a:xfrm>
              <a:off x="831159" y="3532848"/>
              <a:ext cx="381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7" name="Picture 6" descr="Check Ícone - PNG Transparent - Image PNG">
              <a:extLst>
                <a:ext uri="{FF2B5EF4-FFF2-40B4-BE49-F238E27FC236}">
                  <a16:creationId xmlns:a16="http://schemas.microsoft.com/office/drawing/2014/main" id="{80684B24-6340-4BF5-86D8-397F35B89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625" y="3815976"/>
              <a:ext cx="381000" cy="381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7C13AB0E-1A3F-4749-BB6D-E9023A487655}"/>
                </a:ext>
              </a:extLst>
            </p:cNvPr>
            <p:cNvSpPr txBox="1"/>
            <p:nvPr/>
          </p:nvSpPr>
          <p:spPr>
            <a:xfrm>
              <a:off x="1385885" y="3532848"/>
              <a:ext cx="381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3ª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4D53177-CE7F-486F-80E6-5A8499CFA90B}"/>
              </a:ext>
            </a:extLst>
          </p:cNvPr>
          <p:cNvSpPr txBox="1"/>
          <p:nvPr/>
        </p:nvSpPr>
        <p:spPr>
          <a:xfrm>
            <a:off x="284252" y="4220173"/>
            <a:ext cx="2298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CONQUISTE PRODUTO AVON NA CAIXA A CADA 3 CAMPANHAS!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pic>
        <p:nvPicPr>
          <p:cNvPr id="1026" name="Picture 2" descr="Silhueta Isolada Perfume Em Um Fundo Transparente Frascos De Perfume  Ajustados Fragrância Produtos Da Perfumaria Ilustração do Vetor -  Ilustração de perfume, silhueta: 87501451">
            <a:extLst>
              <a:ext uri="{FF2B5EF4-FFF2-40B4-BE49-F238E27FC236}">
                <a16:creationId xmlns:a16="http://schemas.microsoft.com/office/drawing/2014/main" id="{F1A4BDE9-8CCE-4385-9AAF-33E3BC41B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7" t="4638" r="14444" b="50000"/>
          <a:stretch/>
        </p:blipFill>
        <p:spPr bwMode="auto">
          <a:xfrm>
            <a:off x="1052619" y="5338080"/>
            <a:ext cx="761791" cy="15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36855BC0-A107-43ED-99E1-00D0944481A9}"/>
              </a:ext>
            </a:extLst>
          </p:cNvPr>
          <p:cNvSpPr txBox="1"/>
          <p:nvPr/>
        </p:nvSpPr>
        <p:spPr>
          <a:xfrm>
            <a:off x="4222058" y="5290881"/>
            <a:ext cx="5908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QUANTO MAIS VOCÊ CRESCE, MAIS LUCRATIVIDADE, MAIS BENEFÍCIOS E MAIS PONTOS NO MMA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FDE2B12-2386-4DDF-B6BC-25BCA1AEB245}"/>
              </a:ext>
            </a:extLst>
          </p:cNvPr>
          <p:cNvSpPr/>
          <p:nvPr/>
        </p:nvSpPr>
        <p:spPr>
          <a:xfrm>
            <a:off x="60888" y="2264613"/>
            <a:ext cx="2404016" cy="4552566"/>
          </a:xfrm>
          <a:prstGeom prst="rect">
            <a:avLst/>
          </a:prstGeom>
          <a:solidFill>
            <a:schemeClr val="bg1">
              <a:lumMod val="6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789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3478" y="1616765"/>
            <a:ext cx="8273392" cy="3140765"/>
          </a:xfrm>
        </p:spPr>
        <p:txBody>
          <a:bodyPr/>
          <a:lstStyle/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VISÃO 360º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 PLANO DE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 CRESCIMENTO EM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 INCENTIVOS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661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EEFF9EE-ED32-44D5-B59D-E2AAFC6161B9}"/>
              </a:ext>
            </a:extLst>
          </p:cNvPr>
          <p:cNvSpPr/>
          <p:nvPr/>
        </p:nvSpPr>
        <p:spPr>
          <a:xfrm>
            <a:off x="0" y="838204"/>
            <a:ext cx="12192000" cy="52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/>
              <a:ea typeface="+mn-ea"/>
              <a:cs typeface="+mn-cs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074D08C-C796-4F94-B13B-D3C9C4A57DEF}"/>
              </a:ext>
            </a:extLst>
          </p:cNvPr>
          <p:cNvSpPr txBox="1">
            <a:spLocks/>
          </p:cNvSpPr>
          <p:nvPr/>
        </p:nvSpPr>
        <p:spPr>
          <a:xfrm>
            <a:off x="207454" y="-109138"/>
            <a:ext cx="121920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2400" dirty="0">
                <a:solidFill>
                  <a:srgbClr val="FFFFFF"/>
                </a:solidFill>
                <a:latin typeface="Zona Pro" panose="02010A03040002020004"/>
              </a:rPr>
              <a:t>Veja como ficou incrível o novo Plano de Crescimento...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/>
              <a:ea typeface="+mn-ea"/>
              <a:cs typeface="+mn-cs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392FE6D7-12CE-415D-9FB9-4CC2CA1EEAF9}"/>
              </a:ext>
            </a:extLst>
          </p:cNvPr>
          <p:cNvCxnSpPr>
            <a:cxnSpLocks/>
          </p:cNvCxnSpPr>
          <p:nvPr/>
        </p:nvCxnSpPr>
        <p:spPr>
          <a:xfrm>
            <a:off x="1489719" y="9385925"/>
            <a:ext cx="38014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81B53406-4462-4FE5-A0E4-F7D52FB0CB2F}"/>
              </a:ext>
            </a:extLst>
          </p:cNvPr>
          <p:cNvSpPr/>
          <p:nvPr/>
        </p:nvSpPr>
        <p:spPr>
          <a:xfrm>
            <a:off x="784144" y="4697812"/>
            <a:ext cx="10951006" cy="66890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3AA08092-5C79-4D0D-A36D-F3D6649C3F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0736" b="-1"/>
          <a:stretch/>
        </p:blipFill>
        <p:spPr>
          <a:xfrm>
            <a:off x="2161061" y="3969362"/>
            <a:ext cx="817115" cy="67731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15AE67E8-AB92-49D6-B3F5-BD53EFFBA6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66"/>
          <a:stretch/>
        </p:blipFill>
        <p:spPr>
          <a:xfrm>
            <a:off x="4162846" y="3429739"/>
            <a:ext cx="1050022" cy="797451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126282FC-8FF4-4069-8725-F938F527FF9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35" b="-1"/>
          <a:stretch/>
        </p:blipFill>
        <p:spPr>
          <a:xfrm>
            <a:off x="10226439" y="2246831"/>
            <a:ext cx="987355" cy="691576"/>
          </a:xfrm>
          <a:prstGeom prst="rect">
            <a:avLst/>
          </a:prstGeom>
        </p:spPr>
      </p:pic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68717936-762E-498F-8F6D-521F8FD87F41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22345" y="3560162"/>
            <a:ext cx="4033009" cy="38762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: Angulado 28">
            <a:extLst>
              <a:ext uri="{FF2B5EF4-FFF2-40B4-BE49-F238E27FC236}">
                <a16:creationId xmlns:a16="http://schemas.microsoft.com/office/drawing/2014/main" id="{20DB010E-E5A0-403A-87BB-591E9707527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97953" y="3148155"/>
            <a:ext cx="4090100" cy="40843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do 29">
            <a:extLst>
              <a:ext uri="{FF2B5EF4-FFF2-40B4-BE49-F238E27FC236}">
                <a16:creationId xmlns:a16="http://schemas.microsoft.com/office/drawing/2014/main" id="{3BBEEBCD-02BE-45C9-AC18-3EB4D1A8F472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22398" y="2725663"/>
            <a:ext cx="4067767" cy="425489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: Angulado 30">
            <a:extLst>
              <a:ext uri="{FF2B5EF4-FFF2-40B4-BE49-F238E27FC236}">
                <a16:creationId xmlns:a16="http://schemas.microsoft.com/office/drawing/2014/main" id="{BDF16190-B4F0-442E-BD9C-48F2D75963BA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50203" y="2249455"/>
            <a:ext cx="4106427" cy="470298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A175C053-4028-45D2-A915-64113857999C}"/>
              </a:ext>
            </a:extLst>
          </p:cNvPr>
          <p:cNvSpPr txBox="1"/>
          <p:nvPr/>
        </p:nvSpPr>
        <p:spPr>
          <a:xfrm>
            <a:off x="1753743" y="3124975"/>
            <a:ext cx="3722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2A6A88"/>
                </a:solidFill>
                <a:latin typeface="+mj-lt"/>
              </a:rPr>
              <a:t>A CADA 3 PEDIDOS CONSECUTIVOS</a:t>
            </a:r>
            <a:endParaRPr lang="en-US" sz="1200" dirty="0">
              <a:solidFill>
                <a:srgbClr val="2A6A88"/>
              </a:solidFill>
              <a:latin typeface="+mj-lt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1C15E49-AEDA-4BF3-B815-9BD8BB096B59}"/>
              </a:ext>
            </a:extLst>
          </p:cNvPr>
          <p:cNvSpPr txBox="1"/>
          <p:nvPr/>
        </p:nvSpPr>
        <p:spPr>
          <a:xfrm>
            <a:off x="5539761" y="2906697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F16859"/>
                </a:solidFill>
                <a:latin typeface="+mj-lt"/>
              </a:rPr>
              <a:t>R$ 2.000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834EBBC-CD0B-4843-BB5E-CCE37EC9DF6B}"/>
              </a:ext>
            </a:extLst>
          </p:cNvPr>
          <p:cNvSpPr txBox="1"/>
          <p:nvPr/>
        </p:nvSpPr>
        <p:spPr>
          <a:xfrm>
            <a:off x="6171530" y="2755630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F16859"/>
                </a:solidFill>
                <a:latin typeface="+mj-lt"/>
              </a:rPr>
              <a:t>R$ 2.500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04C7B5B-2709-414F-A138-3D1302CD3C62}"/>
              </a:ext>
            </a:extLst>
          </p:cNvPr>
          <p:cNvSpPr txBox="1"/>
          <p:nvPr/>
        </p:nvSpPr>
        <p:spPr>
          <a:xfrm>
            <a:off x="6820227" y="2590239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F16859"/>
                </a:solidFill>
                <a:latin typeface="+mj-lt"/>
              </a:rPr>
              <a:t>R$ 3.250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E9E391C-B498-4BDD-911D-3CF44AC994FE}"/>
              </a:ext>
            </a:extLst>
          </p:cNvPr>
          <p:cNvSpPr txBox="1"/>
          <p:nvPr/>
        </p:nvSpPr>
        <p:spPr>
          <a:xfrm>
            <a:off x="7579537" y="2476944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E43231"/>
                </a:solidFill>
                <a:latin typeface="+mj-lt"/>
              </a:rPr>
              <a:t>R$ 4.000</a:t>
            </a:r>
            <a:endParaRPr lang="en-US" sz="1000" b="1" dirty="0">
              <a:solidFill>
                <a:srgbClr val="E43231"/>
              </a:solidFill>
              <a:latin typeface="+mj-lt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FD3F878-5B06-4EBE-91CE-422D9F1EF6A3}"/>
              </a:ext>
            </a:extLst>
          </p:cNvPr>
          <p:cNvSpPr txBox="1"/>
          <p:nvPr/>
        </p:nvSpPr>
        <p:spPr>
          <a:xfrm>
            <a:off x="8211306" y="2325877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E43231"/>
                </a:solidFill>
                <a:latin typeface="+mj-lt"/>
              </a:rPr>
              <a:t>R$ 5.000</a:t>
            </a:r>
            <a:endParaRPr lang="en-US" sz="1000" b="1" dirty="0">
              <a:solidFill>
                <a:srgbClr val="E43231"/>
              </a:solidFill>
              <a:latin typeface="+mj-lt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7F3E0230-B71E-45E0-B9D8-EF67AF430980}"/>
              </a:ext>
            </a:extLst>
          </p:cNvPr>
          <p:cNvSpPr txBox="1"/>
          <p:nvPr/>
        </p:nvSpPr>
        <p:spPr>
          <a:xfrm>
            <a:off x="8860003" y="2160486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E43231"/>
                </a:solidFill>
                <a:latin typeface="+mj-lt"/>
              </a:rPr>
              <a:t>R$ 6.550</a:t>
            </a:r>
            <a:endParaRPr lang="en-US" sz="1000" b="1" dirty="0">
              <a:solidFill>
                <a:srgbClr val="E43231"/>
              </a:solidFill>
              <a:latin typeface="+mj-lt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E573039-2ACE-40AC-85C6-23CEE317013B}"/>
              </a:ext>
            </a:extLst>
          </p:cNvPr>
          <p:cNvSpPr txBox="1"/>
          <p:nvPr/>
        </p:nvSpPr>
        <p:spPr>
          <a:xfrm>
            <a:off x="9666095" y="2023773"/>
            <a:ext cx="1050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000" b="1" dirty="0">
                <a:solidFill>
                  <a:srgbClr val="E7418E"/>
                </a:solidFill>
                <a:latin typeface="+mj-lt"/>
              </a:rPr>
              <a:t>R$ 8.000</a:t>
            </a:r>
            <a:endParaRPr lang="en-US" sz="1000" b="1" dirty="0">
              <a:solidFill>
                <a:srgbClr val="E7418E"/>
              </a:solidFill>
              <a:latin typeface="+mj-lt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9BF2F529-8E2E-4DC9-B27D-2597FF370403}"/>
              </a:ext>
            </a:extLst>
          </p:cNvPr>
          <p:cNvSpPr txBox="1"/>
          <p:nvPr/>
        </p:nvSpPr>
        <p:spPr>
          <a:xfrm>
            <a:off x="1945712" y="4787161"/>
            <a:ext cx="33962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solidFill>
                  <a:srgbClr val="2A6A88"/>
                </a:solidFill>
                <a:latin typeface="+mj-lt"/>
              </a:rPr>
              <a:t>1 PRODUTO AVON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97C976E-5FF8-46EF-A75F-2F0398E1491D}"/>
              </a:ext>
            </a:extLst>
          </p:cNvPr>
          <p:cNvSpPr txBox="1"/>
          <p:nvPr/>
        </p:nvSpPr>
        <p:spPr>
          <a:xfrm>
            <a:off x="304800" y="3752904"/>
            <a:ext cx="183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latin typeface="+mj-lt"/>
              </a:rPr>
              <a:t>ESFORÇO</a:t>
            </a:r>
            <a:endParaRPr lang="en-US" sz="1100" dirty="0">
              <a:latin typeface="+mj-lt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CB7FE303-3982-43ED-942D-C09E6D3C29A0}"/>
              </a:ext>
            </a:extLst>
          </p:cNvPr>
          <p:cNvSpPr txBox="1"/>
          <p:nvPr/>
        </p:nvSpPr>
        <p:spPr>
          <a:xfrm>
            <a:off x="398477" y="4888537"/>
            <a:ext cx="1831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b="1" dirty="0">
                <a:latin typeface="+mj-lt"/>
              </a:rPr>
              <a:t>RECOMPENSA</a:t>
            </a:r>
            <a:endParaRPr lang="en-US" sz="1100" dirty="0">
              <a:latin typeface="+mj-lt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A9DCF32-C8EF-48CB-8FF5-5C42F31E4CE3}"/>
              </a:ext>
            </a:extLst>
          </p:cNvPr>
          <p:cNvSpPr txBox="1"/>
          <p:nvPr/>
        </p:nvSpPr>
        <p:spPr>
          <a:xfrm>
            <a:off x="5584744" y="4994702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2.400</a:t>
            </a:r>
          </a:p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EB503843-8D58-47BC-8095-451BB25ACA74}"/>
              </a:ext>
            </a:extLst>
          </p:cNvPr>
          <p:cNvCxnSpPr>
            <a:cxnSpLocks/>
          </p:cNvCxnSpPr>
          <p:nvPr/>
        </p:nvCxnSpPr>
        <p:spPr>
          <a:xfrm flipV="1">
            <a:off x="5514605" y="5193328"/>
            <a:ext cx="133087" cy="79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2CB9D32A-0308-4D77-AEA9-5AB420F924FD}"/>
              </a:ext>
            </a:extLst>
          </p:cNvPr>
          <p:cNvCxnSpPr>
            <a:cxnSpLocks/>
          </p:cNvCxnSpPr>
          <p:nvPr/>
        </p:nvCxnSpPr>
        <p:spPr>
          <a:xfrm flipH="1" flipV="1">
            <a:off x="5508544" y="4619434"/>
            <a:ext cx="3580" cy="572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FF4D67DD-5B93-480A-9DFE-A383EF79BCA4}"/>
              </a:ext>
            </a:extLst>
          </p:cNvPr>
          <p:cNvSpPr txBox="1"/>
          <p:nvPr/>
        </p:nvSpPr>
        <p:spPr>
          <a:xfrm>
            <a:off x="6285037" y="4863022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3.000</a:t>
            </a:r>
          </a:p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DEBDD5B8-F2D5-4105-85E9-B33A37249FEC}"/>
              </a:ext>
            </a:extLst>
          </p:cNvPr>
          <p:cNvSpPr txBox="1"/>
          <p:nvPr/>
        </p:nvSpPr>
        <p:spPr>
          <a:xfrm>
            <a:off x="6898385" y="4736002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3.900</a:t>
            </a:r>
          </a:p>
          <a:p>
            <a:pPr algn="ctr"/>
            <a:r>
              <a:rPr lang="pt-BR" sz="1000" b="1" dirty="0">
                <a:solidFill>
                  <a:srgbClr val="F16859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F16859"/>
              </a:solidFill>
              <a:latin typeface="+mj-lt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78F7C6AC-23F0-4BFA-8118-70E92A8CDF75}"/>
              </a:ext>
            </a:extLst>
          </p:cNvPr>
          <p:cNvSpPr txBox="1"/>
          <p:nvPr/>
        </p:nvSpPr>
        <p:spPr>
          <a:xfrm>
            <a:off x="7721686" y="4956405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5.600</a:t>
            </a:r>
          </a:p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E33938"/>
              </a:solidFill>
              <a:latin typeface="+mj-lt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ED042387-670F-4316-99CF-8DCC96BE7BFF}"/>
              </a:ext>
            </a:extLst>
          </p:cNvPr>
          <p:cNvSpPr txBox="1"/>
          <p:nvPr/>
        </p:nvSpPr>
        <p:spPr>
          <a:xfrm>
            <a:off x="8327944" y="4824725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7.000</a:t>
            </a:r>
          </a:p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E33938"/>
              </a:solidFill>
              <a:latin typeface="+mj-lt"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F3F0763C-36B3-47BA-B240-0974A6EEFBCD}"/>
              </a:ext>
            </a:extLst>
          </p:cNvPr>
          <p:cNvSpPr txBox="1"/>
          <p:nvPr/>
        </p:nvSpPr>
        <p:spPr>
          <a:xfrm>
            <a:off x="8959127" y="4697705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9.100</a:t>
            </a:r>
          </a:p>
          <a:p>
            <a:pPr algn="ctr"/>
            <a:r>
              <a:rPr lang="pt-BR" sz="1000" b="1" dirty="0">
                <a:solidFill>
                  <a:srgbClr val="E33938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E33938"/>
              </a:solidFill>
              <a:latin typeface="+mj-lt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2B24DAD2-5891-497C-88D7-B6231ADEE02A}"/>
              </a:ext>
            </a:extLst>
          </p:cNvPr>
          <p:cNvSpPr txBox="1"/>
          <p:nvPr/>
        </p:nvSpPr>
        <p:spPr>
          <a:xfrm>
            <a:off x="9691050" y="4983832"/>
            <a:ext cx="6811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E83B8B"/>
                </a:solidFill>
                <a:latin typeface="+mj-lt"/>
              </a:rPr>
              <a:t>16.000</a:t>
            </a:r>
          </a:p>
          <a:p>
            <a:pPr algn="ctr"/>
            <a:r>
              <a:rPr lang="pt-BR" sz="1000" b="1" dirty="0">
                <a:solidFill>
                  <a:srgbClr val="E83B8B"/>
                </a:solidFill>
                <a:latin typeface="+mj-lt"/>
              </a:rPr>
              <a:t>pontos</a:t>
            </a:r>
            <a:endParaRPr lang="en-US" sz="1000" b="1" dirty="0">
              <a:solidFill>
                <a:srgbClr val="E83B8B"/>
              </a:solidFill>
              <a:latin typeface="+mj-lt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DE754E0-3326-48B7-B433-17912BF34387}"/>
              </a:ext>
            </a:extLst>
          </p:cNvPr>
          <p:cNvSpPr txBox="1"/>
          <p:nvPr/>
        </p:nvSpPr>
        <p:spPr>
          <a:xfrm>
            <a:off x="10355800" y="4690763"/>
            <a:ext cx="987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E83B8B"/>
                </a:solidFill>
                <a:latin typeface="+mj-lt"/>
              </a:rPr>
              <a:t>+</a:t>
            </a:r>
          </a:p>
          <a:p>
            <a:pPr algn="ctr"/>
            <a:r>
              <a:rPr lang="pt-BR" sz="1000" b="1" dirty="0">
                <a:solidFill>
                  <a:srgbClr val="E83B8B"/>
                </a:solidFill>
                <a:latin typeface="+mj-lt"/>
              </a:rPr>
              <a:t>a cada R$ 1,00 = 2 pontos</a:t>
            </a:r>
            <a:endParaRPr lang="en-US" sz="1000" b="1" dirty="0">
              <a:solidFill>
                <a:srgbClr val="E83B8B"/>
              </a:solidFill>
              <a:latin typeface="+mj-lt"/>
            </a:endParaRP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F5BBD81D-7569-495F-8E9B-9065358D9B22}"/>
              </a:ext>
            </a:extLst>
          </p:cNvPr>
          <p:cNvCxnSpPr/>
          <p:nvPr/>
        </p:nvCxnSpPr>
        <p:spPr>
          <a:xfrm>
            <a:off x="5905590" y="3222056"/>
            <a:ext cx="0" cy="1640966"/>
          </a:xfrm>
          <a:prstGeom prst="line">
            <a:avLst/>
          </a:prstGeom>
          <a:ln>
            <a:solidFill>
              <a:srgbClr val="F1685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gem 55">
            <a:extLst>
              <a:ext uri="{FF2B5EF4-FFF2-40B4-BE49-F238E27FC236}">
                <a16:creationId xmlns:a16="http://schemas.microsoft.com/office/drawing/2014/main" id="{40A14B93-DC1D-415B-992D-F6180BF813F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2124" y="4281189"/>
            <a:ext cx="974035" cy="503455"/>
          </a:xfrm>
          <a:prstGeom prst="round2DiagRect">
            <a:avLst>
              <a:gd name="adj1" fmla="val 16667"/>
              <a:gd name="adj2" fmla="val 3343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00058D4A-513B-4D91-90A6-60B2900222BC}"/>
              </a:ext>
            </a:extLst>
          </p:cNvPr>
          <p:cNvCxnSpPr>
            <a:cxnSpLocks/>
            <a:stCxn id="34" idx="3"/>
          </p:cNvCxnSpPr>
          <p:nvPr/>
        </p:nvCxnSpPr>
        <p:spPr>
          <a:xfrm flipH="1">
            <a:off x="6577255" y="3029808"/>
            <a:ext cx="12528" cy="1833214"/>
          </a:xfrm>
          <a:prstGeom prst="line">
            <a:avLst/>
          </a:prstGeom>
          <a:ln>
            <a:solidFill>
              <a:srgbClr val="F1685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Imagem 57">
            <a:extLst>
              <a:ext uri="{FF2B5EF4-FFF2-40B4-BE49-F238E27FC236}">
                <a16:creationId xmlns:a16="http://schemas.microsoft.com/office/drawing/2014/main" id="{7A8ADFD8-E4D7-4C1B-B5B7-C146DD0A919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688"/>
          <a:stretch/>
        </p:blipFill>
        <p:spPr>
          <a:xfrm>
            <a:off x="6072199" y="3175199"/>
            <a:ext cx="1050022" cy="677313"/>
          </a:xfrm>
          <a:prstGeom prst="rect">
            <a:avLst/>
          </a:prstGeom>
        </p:spPr>
      </p:pic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C475F1D3-9BA2-4524-BEF6-C1F7C4C2A823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7221552" y="2878741"/>
            <a:ext cx="0" cy="1818964"/>
          </a:xfrm>
          <a:prstGeom prst="line">
            <a:avLst/>
          </a:prstGeom>
          <a:ln>
            <a:solidFill>
              <a:srgbClr val="F1685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8B00A5C8-A566-4A17-B78E-45DEA0750EA5}"/>
              </a:ext>
            </a:extLst>
          </p:cNvPr>
          <p:cNvCxnSpPr>
            <a:cxnSpLocks/>
          </p:cNvCxnSpPr>
          <p:nvPr/>
        </p:nvCxnSpPr>
        <p:spPr>
          <a:xfrm>
            <a:off x="8023144" y="2738554"/>
            <a:ext cx="0" cy="2196984"/>
          </a:xfrm>
          <a:prstGeom prst="line">
            <a:avLst/>
          </a:prstGeom>
          <a:ln>
            <a:solidFill>
              <a:srgbClr val="E3393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1E907BDF-4A02-4B34-A5CE-A68FE2BB5CCB}"/>
              </a:ext>
            </a:extLst>
          </p:cNvPr>
          <p:cNvCxnSpPr>
            <a:cxnSpLocks/>
          </p:cNvCxnSpPr>
          <p:nvPr/>
        </p:nvCxnSpPr>
        <p:spPr>
          <a:xfrm>
            <a:off x="8642282" y="2627741"/>
            <a:ext cx="0" cy="2196984"/>
          </a:xfrm>
          <a:prstGeom prst="line">
            <a:avLst/>
          </a:prstGeom>
          <a:ln>
            <a:solidFill>
              <a:srgbClr val="E3393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agem 61">
            <a:extLst>
              <a:ext uri="{FF2B5EF4-FFF2-40B4-BE49-F238E27FC236}">
                <a16:creationId xmlns:a16="http://schemas.microsoft.com/office/drawing/2014/main" id="{CEDFE6B6-052E-4CBC-8E57-44E0DCA7EF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130" b="-1"/>
          <a:stretch/>
        </p:blipFill>
        <p:spPr>
          <a:xfrm>
            <a:off x="8118565" y="2660797"/>
            <a:ext cx="1067424" cy="691576"/>
          </a:xfrm>
          <a:prstGeom prst="rect">
            <a:avLst/>
          </a:prstGeom>
        </p:spPr>
      </p:pic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E7409E28-7FD4-4C13-BD31-AE310340B3F3}"/>
              </a:ext>
            </a:extLst>
          </p:cNvPr>
          <p:cNvCxnSpPr>
            <a:cxnSpLocks/>
          </p:cNvCxnSpPr>
          <p:nvPr/>
        </p:nvCxnSpPr>
        <p:spPr>
          <a:xfrm>
            <a:off x="9270866" y="2493779"/>
            <a:ext cx="0" cy="2196984"/>
          </a:xfrm>
          <a:prstGeom prst="line">
            <a:avLst/>
          </a:prstGeom>
          <a:ln>
            <a:solidFill>
              <a:srgbClr val="E3393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F44EF74E-00CD-4716-BF38-25EED931B87B}"/>
              </a:ext>
            </a:extLst>
          </p:cNvPr>
          <p:cNvCxnSpPr>
            <a:cxnSpLocks/>
          </p:cNvCxnSpPr>
          <p:nvPr/>
        </p:nvCxnSpPr>
        <p:spPr>
          <a:xfrm>
            <a:off x="10022048" y="2267824"/>
            <a:ext cx="0" cy="2667714"/>
          </a:xfrm>
          <a:prstGeom prst="line">
            <a:avLst/>
          </a:prstGeom>
          <a:ln>
            <a:solidFill>
              <a:srgbClr val="E83B8B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4AF864EF-2B53-4C0E-BD0B-98D5AC7BD67D}"/>
              </a:ext>
            </a:extLst>
          </p:cNvPr>
          <p:cNvSpPr/>
          <p:nvPr/>
        </p:nvSpPr>
        <p:spPr>
          <a:xfrm>
            <a:off x="1704521" y="1193129"/>
            <a:ext cx="3868655" cy="3810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+mj-lt"/>
            </a:endParaRP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C2CB45F6-D29C-42B4-9486-5DFCBD950F20}"/>
              </a:ext>
            </a:extLst>
          </p:cNvPr>
          <p:cNvSpPr/>
          <p:nvPr/>
        </p:nvSpPr>
        <p:spPr>
          <a:xfrm>
            <a:off x="5699874" y="1186213"/>
            <a:ext cx="6035276" cy="3810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499C75E-7B43-43E6-B764-9A2917847847}"/>
              </a:ext>
            </a:extLst>
          </p:cNvPr>
          <p:cNvSpPr txBox="1"/>
          <p:nvPr/>
        </p:nvSpPr>
        <p:spPr>
          <a:xfrm>
            <a:off x="2381778" y="1213963"/>
            <a:ext cx="331809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latin typeface="Zona Pro Light" panose="02010A03040002020004" pitchFamily="2" charset="0"/>
              </a:rPr>
              <a:t>Quem permanece ganha</a:t>
            </a:r>
            <a:endParaRPr lang="en-US" sz="1700" dirty="0">
              <a:latin typeface="Zona Pro Light" panose="02010A03040002020004" pitchFamily="2" charset="0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05E632C0-1604-4791-B447-435D54C2DE93}"/>
              </a:ext>
            </a:extLst>
          </p:cNvPr>
          <p:cNvSpPr txBox="1"/>
          <p:nvPr/>
        </p:nvSpPr>
        <p:spPr>
          <a:xfrm>
            <a:off x="7357995" y="1180720"/>
            <a:ext cx="331809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700" dirty="0">
                <a:latin typeface="Zona Pro Light" panose="02010A03040002020004" pitchFamily="2" charset="0"/>
              </a:rPr>
              <a:t>Quem cresce vendas, ganha!</a:t>
            </a:r>
            <a:endParaRPr lang="en-US" sz="1700" dirty="0">
              <a:latin typeface="Zona Pro Light" panose="02010A03040002020004" pitchFamily="2" charset="0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ADDB3FAB-9FCB-4393-8393-FEC139B88811}"/>
              </a:ext>
            </a:extLst>
          </p:cNvPr>
          <p:cNvSpPr txBox="1"/>
          <p:nvPr/>
        </p:nvSpPr>
        <p:spPr>
          <a:xfrm>
            <a:off x="2673462" y="4151997"/>
            <a:ext cx="740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2A6A88"/>
                </a:solidFill>
                <a:latin typeface="+mj-lt"/>
              </a:rPr>
              <a:t>20%</a:t>
            </a:r>
            <a:endParaRPr lang="en-US" sz="1200" dirty="0">
              <a:solidFill>
                <a:srgbClr val="2A6A88"/>
              </a:solidFill>
              <a:latin typeface="+mj-lt"/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963595E6-D46C-469E-89E6-B040526CE959}"/>
              </a:ext>
            </a:extLst>
          </p:cNvPr>
          <p:cNvSpPr txBox="1"/>
          <p:nvPr/>
        </p:nvSpPr>
        <p:spPr>
          <a:xfrm>
            <a:off x="4737652" y="3698653"/>
            <a:ext cx="740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8C559A"/>
                </a:solidFill>
                <a:latin typeface="+mj-lt"/>
              </a:rPr>
              <a:t>30%</a:t>
            </a:r>
            <a:endParaRPr lang="en-US" sz="1200" dirty="0">
              <a:solidFill>
                <a:srgbClr val="8C559A"/>
              </a:solidFill>
              <a:latin typeface="+mj-lt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6C1EC96D-E6E7-4067-88AA-D1C362A598F6}"/>
              </a:ext>
            </a:extLst>
          </p:cNvPr>
          <p:cNvSpPr txBox="1"/>
          <p:nvPr/>
        </p:nvSpPr>
        <p:spPr>
          <a:xfrm>
            <a:off x="6632124" y="3250882"/>
            <a:ext cx="740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D6766B"/>
                </a:solidFill>
                <a:latin typeface="+mj-lt"/>
              </a:rPr>
              <a:t>35%</a:t>
            </a:r>
            <a:endParaRPr lang="en-US" sz="1200" dirty="0">
              <a:solidFill>
                <a:srgbClr val="D6766B"/>
              </a:solidFill>
              <a:latin typeface="+mj-lt"/>
            </a:endParaRP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349555D8-08EE-4464-AF9C-BC7AF19276CC}"/>
              </a:ext>
            </a:extLst>
          </p:cNvPr>
          <p:cNvSpPr txBox="1"/>
          <p:nvPr/>
        </p:nvSpPr>
        <p:spPr>
          <a:xfrm>
            <a:off x="8666098" y="2823330"/>
            <a:ext cx="740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E53D3C"/>
                </a:solidFill>
                <a:latin typeface="+mj-lt"/>
              </a:rPr>
              <a:t>38%</a:t>
            </a:r>
            <a:endParaRPr lang="en-US" sz="1200" dirty="0">
              <a:solidFill>
                <a:srgbClr val="E53D3C"/>
              </a:solidFill>
              <a:latin typeface="+mj-lt"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39876215-E0CA-4F0D-BCCE-60D5ED852750}"/>
              </a:ext>
            </a:extLst>
          </p:cNvPr>
          <p:cNvSpPr txBox="1"/>
          <p:nvPr/>
        </p:nvSpPr>
        <p:spPr>
          <a:xfrm>
            <a:off x="10843510" y="2414222"/>
            <a:ext cx="740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E73F8D"/>
                </a:solidFill>
                <a:latin typeface="+mj-lt"/>
              </a:rPr>
              <a:t>38%</a:t>
            </a:r>
            <a:endParaRPr lang="en-US" sz="1200" dirty="0">
              <a:solidFill>
                <a:srgbClr val="E73F8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2544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DEEFF9EE-ED32-44D5-B59D-E2AAFC6161B9}"/>
              </a:ext>
            </a:extLst>
          </p:cNvPr>
          <p:cNvSpPr/>
          <p:nvPr/>
        </p:nvSpPr>
        <p:spPr>
          <a:xfrm>
            <a:off x="0" y="838204"/>
            <a:ext cx="12192000" cy="52279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074D08C-C796-4F94-B13B-D3C9C4A57DEF}"/>
              </a:ext>
            </a:extLst>
          </p:cNvPr>
          <p:cNvSpPr txBox="1">
            <a:spLocks/>
          </p:cNvSpPr>
          <p:nvPr/>
        </p:nvSpPr>
        <p:spPr>
          <a:xfrm>
            <a:off x="207454" y="-109138"/>
            <a:ext cx="12192000" cy="10668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RESUMO GERAL: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Plano de Crescimento para todas as Representantes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211F352-AF04-40FE-9DB4-26E26D3877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0736" r="85898" b="-1"/>
          <a:stretch/>
        </p:blipFill>
        <p:spPr>
          <a:xfrm>
            <a:off x="3079916" y="1699372"/>
            <a:ext cx="1013610" cy="8401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258CEBD-A3AE-48AB-9BE9-1F03E1A7A4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25" t="-34966" r="63270" b="1"/>
          <a:stretch/>
        </p:blipFill>
        <p:spPr>
          <a:xfrm>
            <a:off x="4637961" y="1440167"/>
            <a:ext cx="1254180" cy="952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0E74824-38DE-400E-AC63-F3D8256D60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104" t="-22235" b="-1"/>
          <a:stretch/>
        </p:blipFill>
        <p:spPr>
          <a:xfrm>
            <a:off x="9715755" y="997554"/>
            <a:ext cx="1263828" cy="88522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66D03A5-C758-4924-97CB-1DD9E62A01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88" t="-27130" r="19515" b="-1"/>
          <a:stretch/>
        </p:blipFill>
        <p:spPr>
          <a:xfrm>
            <a:off x="8104666" y="1117052"/>
            <a:ext cx="1404060" cy="9096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B4F176F-AC9C-4246-BDC5-2F83673CEC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52" t="-15688" r="43285" b="1"/>
          <a:stretch/>
        </p:blipFill>
        <p:spPr>
          <a:xfrm>
            <a:off x="6441388" y="1420813"/>
            <a:ext cx="1254180" cy="809004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385C813F-ECED-4ED3-87F3-26F0C0A9AC15}"/>
              </a:ext>
            </a:extLst>
          </p:cNvPr>
          <p:cNvSpPr/>
          <p:nvPr/>
        </p:nvSpPr>
        <p:spPr>
          <a:xfrm>
            <a:off x="2882872" y="2681376"/>
            <a:ext cx="1451492" cy="2728824"/>
          </a:xfrm>
          <a:prstGeom prst="roundRect">
            <a:avLst/>
          </a:prstGeom>
          <a:solidFill>
            <a:srgbClr val="2A6A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C9341B62-0B13-42A2-8215-D7F98CF74BFC}"/>
              </a:ext>
            </a:extLst>
          </p:cNvPr>
          <p:cNvSpPr/>
          <p:nvPr/>
        </p:nvSpPr>
        <p:spPr>
          <a:xfrm>
            <a:off x="4516943" y="2513420"/>
            <a:ext cx="1451492" cy="2896780"/>
          </a:xfrm>
          <a:prstGeom prst="roundRect">
            <a:avLst/>
          </a:prstGeom>
          <a:solidFill>
            <a:srgbClr val="8C5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B71026A-755E-487C-A9FC-5E042617F428}"/>
              </a:ext>
            </a:extLst>
          </p:cNvPr>
          <p:cNvSpPr/>
          <p:nvPr/>
        </p:nvSpPr>
        <p:spPr>
          <a:xfrm>
            <a:off x="6400899" y="2299217"/>
            <a:ext cx="1451492" cy="3073960"/>
          </a:xfrm>
          <a:prstGeom prst="roundRect">
            <a:avLst/>
          </a:prstGeom>
          <a:solidFill>
            <a:srgbClr val="F16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71FB137-EA52-4E12-871E-077DC69B85C5}"/>
              </a:ext>
            </a:extLst>
          </p:cNvPr>
          <p:cNvSpPr/>
          <p:nvPr/>
        </p:nvSpPr>
        <p:spPr>
          <a:xfrm>
            <a:off x="8073339" y="2119217"/>
            <a:ext cx="1451492" cy="3253960"/>
          </a:xfrm>
          <a:prstGeom prst="roundRect">
            <a:avLst/>
          </a:prstGeom>
          <a:solidFill>
            <a:srgbClr val="E339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CDACA559-C1AB-44D3-A992-2EAE7FFB4E9B}"/>
              </a:ext>
            </a:extLst>
          </p:cNvPr>
          <p:cNvSpPr/>
          <p:nvPr/>
        </p:nvSpPr>
        <p:spPr>
          <a:xfrm>
            <a:off x="9735489" y="1939217"/>
            <a:ext cx="1451492" cy="3385996"/>
          </a:xfrm>
          <a:prstGeom prst="roundRect">
            <a:avLst/>
          </a:prstGeom>
          <a:solidFill>
            <a:srgbClr val="E83F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D9553B-6D8C-41F2-979A-2FFD14AB5A23}"/>
              </a:ext>
            </a:extLst>
          </p:cNvPr>
          <p:cNvSpPr txBox="1"/>
          <p:nvPr/>
        </p:nvSpPr>
        <p:spPr>
          <a:xfrm>
            <a:off x="404593" y="2763257"/>
            <a:ext cx="2513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Lucro Revista da Beleza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38D5C52-D57D-42CC-8ED0-4E602F74C3AC}"/>
              </a:ext>
            </a:extLst>
          </p:cNvPr>
          <p:cNvSpPr txBox="1"/>
          <p:nvPr/>
        </p:nvSpPr>
        <p:spPr>
          <a:xfrm>
            <a:off x="55653" y="3106266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Lucro Revista Moda &amp; Casa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E4B6176-8A08-4542-ABF3-A4E9A1E644C6}"/>
              </a:ext>
            </a:extLst>
          </p:cNvPr>
          <p:cNvSpPr txBox="1"/>
          <p:nvPr/>
        </p:nvSpPr>
        <p:spPr>
          <a:xfrm>
            <a:off x="49926" y="3469198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Prazo de Pagamento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219DBD4-4F3E-4A8B-B705-E09AA1E313B7}"/>
              </a:ext>
            </a:extLst>
          </p:cNvPr>
          <p:cNvSpPr txBox="1"/>
          <p:nvPr/>
        </p:nvSpPr>
        <p:spPr>
          <a:xfrm>
            <a:off x="29145" y="3846334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Programa de Fidelidade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75F169A-D03A-4F1F-B54C-6C243010BBF2}"/>
              </a:ext>
            </a:extLst>
          </p:cNvPr>
          <p:cNvSpPr txBox="1"/>
          <p:nvPr/>
        </p:nvSpPr>
        <p:spPr>
          <a:xfrm>
            <a:off x="0" y="4351268"/>
            <a:ext cx="287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Revistas Grátis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716F9D9-BE28-4D89-BDBA-95F7BE032BDB}"/>
              </a:ext>
            </a:extLst>
          </p:cNvPr>
          <p:cNvSpPr txBox="1"/>
          <p:nvPr/>
        </p:nvSpPr>
        <p:spPr>
          <a:xfrm>
            <a:off x="57752" y="4891472"/>
            <a:ext cx="287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Assistência Saúde, Parceria Educacional e Financeira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F2B7172-3A41-4656-9BD0-59556C8184B7}"/>
              </a:ext>
            </a:extLst>
          </p:cNvPr>
          <p:cNvSpPr txBox="1"/>
          <p:nvPr/>
        </p:nvSpPr>
        <p:spPr>
          <a:xfrm>
            <a:off x="2951985" y="2681376"/>
            <a:ext cx="1254448" cy="2714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 dias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Produto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Kit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+ 1 Guia Avon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0FBD2EC-70BE-4111-9F40-3D8D8496C240}"/>
              </a:ext>
            </a:extLst>
          </p:cNvPr>
          <p:cNvSpPr txBox="1"/>
          <p:nvPr/>
        </p:nvSpPr>
        <p:spPr>
          <a:xfrm>
            <a:off x="4520772" y="2681375"/>
            <a:ext cx="1451491" cy="2714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 dias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Produto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Kit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+ 1 Guia Avon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BCEA563-C3B0-4749-9A06-533F12D97581}"/>
              </a:ext>
            </a:extLst>
          </p:cNvPr>
          <p:cNvSpPr txBox="1"/>
          <p:nvPr/>
        </p:nvSpPr>
        <p:spPr>
          <a:xfrm>
            <a:off x="6399075" y="2637006"/>
            <a:ext cx="1453315" cy="2724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35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(14/35 dias)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Pontos MMA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Kits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+ 1 Guia Avon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186634E-B4BD-4246-8A5E-931CD4065118}"/>
              </a:ext>
            </a:extLst>
          </p:cNvPr>
          <p:cNvSpPr txBox="1"/>
          <p:nvPr/>
        </p:nvSpPr>
        <p:spPr>
          <a:xfrm>
            <a:off x="8052050" y="2599982"/>
            <a:ext cx="1472781" cy="2770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38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(24/54 dias)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Pontos MMA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Kits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+ 1 Guia Avon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Desconto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4CE7275-BB61-47A1-BD36-67FF80F7383C}"/>
              </a:ext>
            </a:extLst>
          </p:cNvPr>
          <p:cNvSpPr txBox="1"/>
          <p:nvPr/>
        </p:nvSpPr>
        <p:spPr>
          <a:xfrm>
            <a:off x="9644869" y="2579039"/>
            <a:ext cx="1632731" cy="281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38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15%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3X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(24/54/84 dias)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Pontos MMA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 Kits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+ 1 Guia Avon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Desconto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7" name="Picture 2" descr="Maquiador da MAC Cosmetics Sombra para os olhos, batom, diversos,  cosméticos, moda png | PNGWing">
            <a:extLst>
              <a:ext uri="{FF2B5EF4-FFF2-40B4-BE49-F238E27FC236}">
                <a16:creationId xmlns:a16="http://schemas.microsoft.com/office/drawing/2014/main" id="{7D263A93-870E-4C8C-8941-8C90D4643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8006" y="5512095"/>
            <a:ext cx="441223" cy="4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E4A7B7DB-BE46-4D40-8791-46AA24E704C2}"/>
              </a:ext>
            </a:extLst>
          </p:cNvPr>
          <p:cNvCxnSpPr/>
          <p:nvPr/>
        </p:nvCxnSpPr>
        <p:spPr>
          <a:xfrm>
            <a:off x="6172200" y="1062711"/>
            <a:ext cx="0" cy="4932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Maquiador da MAC Cosmetics Sombra para os olhos, batom, diversos,  cosméticos, moda png | PNGWing">
            <a:extLst>
              <a:ext uri="{FF2B5EF4-FFF2-40B4-BE49-F238E27FC236}">
                <a16:creationId xmlns:a16="http://schemas.microsoft.com/office/drawing/2014/main" id="{478C1732-210A-44C4-9F6E-D96B18A26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774" y="5522426"/>
            <a:ext cx="441223" cy="43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CC88D10C-FF08-429A-AB86-91DC06F0C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868" y="5423327"/>
            <a:ext cx="829111" cy="520273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C9625C7-40F7-4830-9858-7342BBA23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989" y="5436566"/>
            <a:ext cx="829111" cy="52027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4A37D522-4243-452E-91B9-F4C255AC0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429" y="5420324"/>
            <a:ext cx="829111" cy="52027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8FD2B924-E3A6-4B90-9433-A3FA938F4BB9}"/>
              </a:ext>
            </a:extLst>
          </p:cNvPr>
          <p:cNvSpPr/>
          <p:nvPr/>
        </p:nvSpPr>
        <p:spPr>
          <a:xfrm>
            <a:off x="10109276" y="451354"/>
            <a:ext cx="1948069" cy="58477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APROVAÇÃO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WIP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369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C2657-AEFA-9C45-BD8F-4F0435733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0" y="1961322"/>
            <a:ext cx="8273392" cy="1848678"/>
          </a:xfrm>
        </p:spPr>
        <p:txBody>
          <a:bodyPr/>
          <a:lstStyle/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DIA DAS MÃES</a:t>
            </a:r>
          </a:p>
          <a:p>
            <a:r>
              <a:rPr lang="pt-BR" sz="4400" dirty="0">
                <a:latin typeface="Zona Pro Ultra" panose="02010A03040002020004" pitchFamily="2" charset="0"/>
                <a:ea typeface="Verdana" panose="020B0604030504040204" pitchFamily="34" charset="0"/>
                <a:cs typeface="Arial" panose="020B0604020202020204" pitchFamily="34" charset="0"/>
              </a:rPr>
              <a:t>CP10 e 11/22</a:t>
            </a:r>
            <a:endParaRPr lang="en-BR" sz="4400" dirty="0">
              <a:latin typeface="Zona Pro Ultra" panose="02010A03040002020004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935A06B-C018-F344-802B-8EC3F22D9F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97600" y="75600"/>
            <a:ext cx="716400" cy="363600"/>
          </a:xfrm>
        </p:spPr>
        <p:txBody>
          <a:bodyPr/>
          <a:lstStyle/>
          <a:p>
            <a:pPr marL="0" marR="0" lvl="0" indent="0" algn="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87287F-4F91-E040-8D54-C2D5DCB0298C}" type="slidenum">
              <a:rPr kumimoji="0" lang="en-BR" sz="10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pPr marL="0" marR="0" lvl="0" indent="0" algn="r" defTabSz="5544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BR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3D5979-654C-4F20-BA1A-33929C381292}"/>
              </a:ext>
            </a:extLst>
          </p:cNvPr>
          <p:cNvCxnSpPr/>
          <p:nvPr/>
        </p:nvCxnSpPr>
        <p:spPr>
          <a:xfrm>
            <a:off x="1066800" y="2224722"/>
            <a:ext cx="0" cy="39474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tângulo 41">
            <a:extLst>
              <a:ext uri="{FF2B5EF4-FFF2-40B4-BE49-F238E27FC236}">
                <a16:creationId xmlns:a16="http://schemas.microsoft.com/office/drawing/2014/main" id="{A9938741-CCA1-4244-86C2-33B059CA9A94}"/>
              </a:ext>
            </a:extLst>
          </p:cNvPr>
          <p:cNvSpPr/>
          <p:nvPr/>
        </p:nvSpPr>
        <p:spPr>
          <a:xfrm>
            <a:off x="1066799" y="2371911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AE5146-B6A1-4C46-B01F-95E0A649EA9C}"/>
              </a:ext>
            </a:extLst>
          </p:cNvPr>
          <p:cNvSpPr/>
          <p:nvPr/>
        </p:nvSpPr>
        <p:spPr>
          <a:xfrm>
            <a:off x="1066720" y="4120120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C5901D-2D16-40B2-AFFB-3167CF9FF442}"/>
              </a:ext>
            </a:extLst>
          </p:cNvPr>
          <p:cNvSpPr/>
          <p:nvPr/>
        </p:nvSpPr>
        <p:spPr>
          <a:xfrm>
            <a:off x="1066720" y="3554155"/>
            <a:ext cx="145723" cy="304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425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544279" y="160679"/>
            <a:ext cx="12190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PREMIAÇÃO MÃES 2022</a:t>
            </a:r>
            <a:endParaRPr kumimoji="0" lang="pt-BR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  <a:sym typeface="NaturaSans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62" name="Retângulo: Cantos Diagonais Arredondados 61">
            <a:extLst>
              <a:ext uri="{FF2B5EF4-FFF2-40B4-BE49-F238E27FC236}">
                <a16:creationId xmlns:a16="http://schemas.microsoft.com/office/drawing/2014/main" id="{B05CB28C-D71B-46E2-B012-089DD6C1F026}"/>
              </a:ext>
            </a:extLst>
          </p:cNvPr>
          <p:cNvSpPr/>
          <p:nvPr/>
        </p:nvSpPr>
        <p:spPr>
          <a:xfrm>
            <a:off x="400177" y="2470021"/>
            <a:ext cx="3354547" cy="3870820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tângulo: Cantos Diagonais Arredondados 103">
            <a:extLst>
              <a:ext uri="{FF2B5EF4-FFF2-40B4-BE49-F238E27FC236}">
                <a16:creationId xmlns:a16="http://schemas.microsoft.com/office/drawing/2014/main" id="{0C9D5A75-3D5E-48DF-88F8-8D8740EEE23D}"/>
              </a:ext>
            </a:extLst>
          </p:cNvPr>
          <p:cNvSpPr/>
          <p:nvPr/>
        </p:nvSpPr>
        <p:spPr>
          <a:xfrm>
            <a:off x="537988" y="1153511"/>
            <a:ext cx="5558012" cy="662586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PREMIAÇÃO 3 EM 1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7FB13DF-8FAE-4C22-A48C-88594B97FE82}"/>
              </a:ext>
            </a:extLst>
          </p:cNvPr>
          <p:cNvSpPr txBox="1"/>
          <p:nvPr/>
        </p:nvSpPr>
        <p:spPr>
          <a:xfrm>
            <a:off x="704074" y="1873513"/>
            <a:ext cx="29738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LUCRO 100% COM</a:t>
            </a:r>
          </a:p>
          <a:p>
            <a:pPr algn="ctr"/>
            <a:r>
              <a:rPr lang="pt-BR" b="1" dirty="0">
                <a:solidFill>
                  <a:srgbClr val="D60093"/>
                </a:solidFill>
                <a:latin typeface="Zona Pro Black" panose="02010A03040002020004" pitchFamily="50" charset="0"/>
              </a:rPr>
              <a:t>PRODUTO GRÁTIS</a:t>
            </a:r>
            <a:endParaRPr lang="pt-BR" dirty="0"/>
          </a:p>
        </p:txBody>
      </p:sp>
      <p:sp>
        <p:nvSpPr>
          <p:cNvPr id="27" name="Retângulo: Cantos Diagonais Arredondados 26">
            <a:extLst>
              <a:ext uri="{FF2B5EF4-FFF2-40B4-BE49-F238E27FC236}">
                <a16:creationId xmlns:a16="http://schemas.microsoft.com/office/drawing/2014/main" id="{B2207A5D-460E-4BC8-B399-21E94EA6BDDA}"/>
              </a:ext>
            </a:extLst>
          </p:cNvPr>
          <p:cNvSpPr/>
          <p:nvPr/>
        </p:nvSpPr>
        <p:spPr>
          <a:xfrm>
            <a:off x="3985835" y="2438412"/>
            <a:ext cx="4069610" cy="3902429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41E312B-1CCC-458B-88D4-F099E795C6EF}"/>
              </a:ext>
            </a:extLst>
          </p:cNvPr>
          <p:cNvSpPr txBox="1"/>
          <p:nvPr/>
        </p:nvSpPr>
        <p:spPr>
          <a:xfrm>
            <a:off x="4752253" y="1995470"/>
            <a:ext cx="2963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PRESENTE EXCLUSIVO</a:t>
            </a:r>
            <a:endParaRPr lang="pt-BR" dirty="0"/>
          </a:p>
        </p:txBody>
      </p:sp>
      <p:sp>
        <p:nvSpPr>
          <p:cNvPr id="34" name="Retângulo: Cantos Diagonais Arredondados 33">
            <a:extLst>
              <a:ext uri="{FF2B5EF4-FFF2-40B4-BE49-F238E27FC236}">
                <a16:creationId xmlns:a16="http://schemas.microsoft.com/office/drawing/2014/main" id="{DED5CC06-6169-4944-A130-BE6C6FA31D66}"/>
              </a:ext>
            </a:extLst>
          </p:cNvPr>
          <p:cNvSpPr/>
          <p:nvPr/>
        </p:nvSpPr>
        <p:spPr>
          <a:xfrm>
            <a:off x="8206166" y="2435559"/>
            <a:ext cx="3627204" cy="3902429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2DA3368-1F2A-42CE-BDCC-187EF712CA97}"/>
              </a:ext>
            </a:extLst>
          </p:cNvPr>
          <p:cNvSpPr txBox="1"/>
          <p:nvPr/>
        </p:nvSpPr>
        <p:spPr>
          <a:xfrm>
            <a:off x="8501436" y="1978615"/>
            <a:ext cx="3252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D60093"/>
                </a:solidFill>
                <a:latin typeface="Zona Pro Black" panose="02010A03040002020004" pitchFamily="50" charset="0"/>
              </a:rPr>
              <a:t>COLEÇÃO ESPECIAL MMA</a:t>
            </a:r>
            <a:endParaRPr lang="pt-BR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07C67B24-A431-4AF5-A173-794AACA51229}"/>
              </a:ext>
            </a:extLst>
          </p:cNvPr>
          <p:cNvSpPr txBox="1"/>
          <p:nvPr/>
        </p:nvSpPr>
        <p:spPr>
          <a:xfrm>
            <a:off x="5024847" y="2531292"/>
            <a:ext cx="33966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prstClr val="black"/>
                </a:solidFill>
                <a:latin typeface="Zona Pro" panose="02010A03040002020004" pitchFamily="2" charset="0"/>
              </a:rPr>
              <a:t>BOLSA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VERSÁTIL AVON (3 EM 1)</a:t>
            </a:r>
            <a:endParaRPr lang="pt-BR" sz="16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4D4A552-4094-4ADD-9CDB-BF9A6D8212D6}"/>
              </a:ext>
            </a:extLst>
          </p:cNvPr>
          <p:cNvSpPr txBox="1"/>
          <p:nvPr/>
        </p:nvSpPr>
        <p:spPr>
          <a:xfrm>
            <a:off x="4014675" y="6041326"/>
            <a:ext cx="3404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pt-BR" sz="1100" dirty="0">
                <a:solidFill>
                  <a:prstClr val="black"/>
                </a:solidFill>
                <a:latin typeface="Zona Pro" panose="02010A03040002020004" pitchFamily="2" charset="0"/>
              </a:rPr>
              <a:t>Valor percebido: R$70</a:t>
            </a:r>
            <a:endParaRPr lang="pt-BR" sz="11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68D8EB4-FC8C-4B4A-AA56-9D56B67F5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259" y="2961046"/>
            <a:ext cx="2351518" cy="1547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499FE1-5D94-4CA5-B518-4109FDF1FA15}"/>
              </a:ext>
            </a:extLst>
          </p:cNvPr>
          <p:cNvSpPr txBox="1"/>
          <p:nvPr/>
        </p:nvSpPr>
        <p:spPr>
          <a:xfrm>
            <a:off x="9136408" y="2504468"/>
            <a:ext cx="23515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prstClr val="black"/>
                </a:solidFill>
                <a:latin typeface="Zona Pro" panose="02010A03040002020004" pitchFamily="2" charset="0"/>
              </a:rPr>
              <a:t>JOGO DE JANTAR</a:t>
            </a:r>
            <a:endParaRPr lang="pt-BR" sz="16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299D74D7-9D0B-4B38-852E-A5F175F3C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6408" y="4740901"/>
            <a:ext cx="2462870" cy="1252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id="{2F9DB4A3-EBF5-414B-A0A4-E0E9A0A2E8C6}"/>
              </a:ext>
            </a:extLst>
          </p:cNvPr>
          <p:cNvSpPr txBox="1"/>
          <p:nvPr/>
        </p:nvSpPr>
        <p:spPr>
          <a:xfrm>
            <a:off x="687691" y="2504468"/>
            <a:ext cx="27832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prstClr val="black"/>
                </a:solidFill>
                <a:latin typeface="Zona Pro" panose="02010A03040002020004" pitchFamily="2" charset="0"/>
              </a:rPr>
              <a:t>PERFUME FEMININO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A1042411-B624-480D-832D-7A0FA1DF4CD9}"/>
              </a:ext>
            </a:extLst>
          </p:cNvPr>
          <p:cNvSpPr txBox="1"/>
          <p:nvPr/>
        </p:nvSpPr>
        <p:spPr>
          <a:xfrm>
            <a:off x="990484" y="2802452"/>
            <a:ext cx="2072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736DAA"/>
                </a:solidFill>
                <a:latin typeface="Zona Pro Ultra" panose="02010A03040002020004" pitchFamily="2" charset="0"/>
              </a:rPr>
              <a:t>PETIT LAVANDA</a:t>
            </a:r>
          </a:p>
          <a:p>
            <a:pPr algn="ctr"/>
            <a:r>
              <a:rPr lang="pt-BR" sz="1200" dirty="0">
                <a:solidFill>
                  <a:prstClr val="black"/>
                </a:solidFill>
                <a:latin typeface="Zona Pro" panose="02010A03040002020004" pitchFamily="2" charset="0"/>
              </a:rPr>
              <a:t>Revenda R$34,99</a:t>
            </a:r>
            <a:endParaRPr lang="pt-BR" sz="1200" dirty="0"/>
          </a:p>
        </p:txBody>
      </p:sp>
      <p:pic>
        <p:nvPicPr>
          <p:cNvPr id="1028" name="Picture 4" descr="imagem">
            <a:extLst>
              <a:ext uri="{FF2B5EF4-FFF2-40B4-BE49-F238E27FC236}">
                <a16:creationId xmlns:a16="http://schemas.microsoft.com/office/drawing/2014/main" id="{4AD4785C-5E38-4D87-9570-3482EB9D8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046" y="3316004"/>
            <a:ext cx="1378880" cy="179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F17C605B-C8C9-4143-8A12-DE402A426CAB}"/>
              </a:ext>
            </a:extLst>
          </p:cNvPr>
          <p:cNvSpPr txBox="1"/>
          <p:nvPr/>
        </p:nvSpPr>
        <p:spPr>
          <a:xfrm>
            <a:off x="443184" y="5107022"/>
            <a:ext cx="34207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200" dirty="0">
                <a:latin typeface="Zona Pro SemiBold" panose="02010A03040002020004" pitchFamily="2" charset="0"/>
              </a:rPr>
              <a:t>3ª maior penetração em Perfumes Femininos (entre todos os níveis de Representante);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200" dirty="0">
                <a:latin typeface="Zona Pro SemiBold" panose="02010A03040002020004" pitchFamily="2" charset="0"/>
              </a:rPr>
              <a:t>Facilidade de venda e lucro de 100%;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200" dirty="0">
                <a:latin typeface="Zona Pro SemiBold" panose="02010A03040002020004" pitchFamily="2" charset="0"/>
              </a:rPr>
              <a:t>Por pesquisa, a preferência para revenda é perfume feminino;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1200" dirty="0">
              <a:latin typeface="Zona Pro SemiBold" panose="02010A03040002020004" pitchFamily="2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1DFF2BA-C945-478E-8600-89C41DE4CE6E}"/>
              </a:ext>
            </a:extLst>
          </p:cNvPr>
          <p:cNvSpPr txBox="1"/>
          <p:nvPr/>
        </p:nvSpPr>
        <p:spPr>
          <a:xfrm>
            <a:off x="4008384" y="5530875"/>
            <a:ext cx="63708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pt-BR" sz="1100" dirty="0" err="1">
                <a:solidFill>
                  <a:prstClr val="black"/>
                </a:solidFill>
                <a:latin typeface="Zona Pro" panose="02010A03040002020004" pitchFamily="2" charset="0"/>
              </a:rPr>
              <a:t>Pu</a:t>
            </a:r>
            <a:r>
              <a:rPr lang="pt-BR" sz="1100" dirty="0">
                <a:solidFill>
                  <a:prstClr val="black"/>
                </a:solidFill>
                <a:latin typeface="Zona Pro" panose="02010A03040002020004" pitchFamily="2" charset="0"/>
              </a:rPr>
              <a:t> Verniz Black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pt-BR" sz="1100" dirty="0">
                <a:solidFill>
                  <a:prstClr val="black"/>
                </a:solidFill>
                <a:latin typeface="Zona Pro" panose="02010A03040002020004" pitchFamily="2" charset="0"/>
              </a:rPr>
              <a:t>A Gradiente Avon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pt-BR" sz="1100" dirty="0">
                <a:solidFill>
                  <a:prstClr val="black"/>
                </a:solidFill>
                <a:latin typeface="Zona Pro" panose="02010A03040002020004" pitchFamily="2" charset="0"/>
              </a:rPr>
              <a:t>Match Maleta + Bonita</a:t>
            </a:r>
            <a:endParaRPr lang="pt-BR" sz="1100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415D2DA8-3F79-4C52-BEBB-1835D37E3D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DA62DDC-92DC-4DC4-8BE9-68F37D146B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DF456AA-5360-45F4-B394-0693862920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A423E9E-7402-4F84-B4E1-D440FBAE8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0550" y="3062263"/>
            <a:ext cx="339090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44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chemeClr val="bg1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544279" y="160679"/>
            <a:ext cx="12190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PREMIAÇÃO HARMONIZADA MÃES 2022</a:t>
            </a:r>
            <a:endParaRPr kumimoji="0" lang="pt-BR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  <a:sym typeface="NaturaSans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89101BF5-4E95-4DD2-A677-D10D1FB33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79" y="1977547"/>
            <a:ext cx="2153651" cy="2216851"/>
          </a:xfrm>
          <a:prstGeom prst="rect">
            <a:avLst/>
          </a:prstGeom>
        </p:spPr>
      </p:pic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6C89040-33B5-49B6-9725-D1B5F6FE8E80}"/>
              </a:ext>
            </a:extLst>
          </p:cNvPr>
          <p:cNvGrpSpPr/>
          <p:nvPr/>
        </p:nvGrpSpPr>
        <p:grpSpPr>
          <a:xfrm>
            <a:off x="2738227" y="1961608"/>
            <a:ext cx="3350688" cy="2265050"/>
            <a:chOff x="5220531" y="1898994"/>
            <a:chExt cx="6494393" cy="4348103"/>
          </a:xfrm>
        </p:grpSpPr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1DB7A380-21FB-43F6-B2C7-DE47B36BE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0531" y="1898994"/>
              <a:ext cx="5753100" cy="4067175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4F7966CE-BAB4-42C4-9BC5-9C684DEA5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FF0066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42601" y="3636462"/>
              <a:ext cx="2472323" cy="2610635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C3B134FC-8E5C-4276-A4DC-ADA4E769883F}"/>
                </a:ext>
              </a:extLst>
            </p:cNvPr>
            <p:cNvSpPr/>
            <p:nvPr/>
          </p:nvSpPr>
          <p:spPr>
            <a:xfrm>
              <a:off x="10973631" y="1898994"/>
              <a:ext cx="741293" cy="4067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085D477F-7977-436B-AF7A-8FAD312A71BA}"/>
              </a:ext>
            </a:extLst>
          </p:cNvPr>
          <p:cNvCxnSpPr/>
          <p:nvPr/>
        </p:nvCxnSpPr>
        <p:spPr>
          <a:xfrm>
            <a:off x="6118282" y="2504049"/>
            <a:ext cx="0" cy="361539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44FC7C31-1CDB-4DCB-B83E-77CD8547B9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79" y="3943549"/>
            <a:ext cx="2562357" cy="237121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FB17A5-524A-434F-A584-5B6F389C8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5278" y="3943548"/>
            <a:ext cx="3149716" cy="2371213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CBED31D9-AE3A-46BC-9E9F-2528DB9BAD44}"/>
              </a:ext>
            </a:extLst>
          </p:cNvPr>
          <p:cNvSpPr txBox="1"/>
          <p:nvPr/>
        </p:nvSpPr>
        <p:spPr>
          <a:xfrm>
            <a:off x="2125348" y="1357289"/>
            <a:ext cx="3387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KV MÃES 2022</a:t>
            </a:r>
            <a:endParaRPr lang="pt-BR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BFD7495B-C789-4102-B5B5-1F3A7DD4CB41}"/>
              </a:ext>
            </a:extLst>
          </p:cNvPr>
          <p:cNvSpPr txBox="1"/>
          <p:nvPr/>
        </p:nvSpPr>
        <p:spPr>
          <a:xfrm>
            <a:off x="7241114" y="1284556"/>
            <a:ext cx="4009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PROPOSTA PREMIAÇÃO</a:t>
            </a:r>
          </a:p>
          <a:p>
            <a:pPr algn="ctr"/>
            <a:r>
              <a:rPr lang="pt-BR" b="1" dirty="0">
                <a:solidFill>
                  <a:srgbClr val="D60093"/>
                </a:solidFill>
                <a:latin typeface="Zona Pro Black" panose="02010A03040002020004" pitchFamily="50" charset="0"/>
              </a:rPr>
              <a:t>LUCRO + PRESENTE EXCLUSIVO</a:t>
            </a:r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5955D57-D0A6-4E1A-B80C-DDCA0DEF19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114" y="2694347"/>
            <a:ext cx="4693002" cy="3190187"/>
          </a:xfrm>
          <a:prstGeom prst="rect">
            <a:avLst/>
          </a:prstGeom>
        </p:spPr>
      </p:pic>
      <p:pic>
        <p:nvPicPr>
          <p:cNvPr id="17" name="Picture 4" descr="imagem">
            <a:extLst>
              <a:ext uri="{FF2B5EF4-FFF2-40B4-BE49-F238E27FC236}">
                <a16:creationId xmlns:a16="http://schemas.microsoft.com/office/drawing/2014/main" id="{5120ED21-8B68-49E6-89D5-B3EAF068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015" y="3183792"/>
            <a:ext cx="1373933" cy="179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893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5947057D-9D47-4EA0-A479-44C2402DA249}"/>
              </a:ext>
            </a:extLst>
          </p:cNvPr>
          <p:cNvSpPr/>
          <p:nvPr/>
        </p:nvSpPr>
        <p:spPr>
          <a:xfrm>
            <a:off x="498010" y="254027"/>
            <a:ext cx="4609980" cy="156966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BOLSA 3em1 AVON TÁ 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 w="10160">
                  <a:solidFill>
                    <a:srgbClr val="E52787"/>
                  </a:solidFill>
                  <a:prstDash val="solid"/>
                </a:ln>
                <a:noFill/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CP11: INCENTIVO MÃES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570408B4-DDAB-4C38-99C3-266DA80CCA50}"/>
              </a:ext>
            </a:extLst>
          </p:cNvPr>
          <p:cNvSpPr/>
          <p:nvPr/>
        </p:nvSpPr>
        <p:spPr>
          <a:xfrm>
            <a:off x="5924040" y="178080"/>
            <a:ext cx="4049656" cy="1381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046B6CA-7268-46C3-A15C-3C14ACD13B17}"/>
              </a:ext>
            </a:extLst>
          </p:cNvPr>
          <p:cNvSpPr/>
          <p:nvPr/>
        </p:nvSpPr>
        <p:spPr>
          <a:xfrm>
            <a:off x="6064096" y="462647"/>
            <a:ext cx="41432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BOLSA 3em1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PERSONALIZADA AVON É EXCLUSIVA!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 CHEGA PARA COMPLETAR ESSA COLEÇÃO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“SUPER ON” QUE TEM A SUA CARA E DA AVON!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CB05A37-8891-47AE-929C-EEC77039360E}"/>
              </a:ext>
            </a:extLst>
          </p:cNvPr>
          <p:cNvSpPr txBox="1"/>
          <p:nvPr/>
        </p:nvSpPr>
        <p:spPr>
          <a:xfrm>
            <a:off x="498010" y="1425433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1- USE COMO BOLSA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ALÇA TIRACOLO OU CURTA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961D0C5-9E86-47EA-82CA-5C53BE17D0BF}"/>
              </a:ext>
            </a:extLst>
          </p:cNvPr>
          <p:cNvSpPr txBox="1"/>
          <p:nvPr/>
        </p:nvSpPr>
        <p:spPr>
          <a:xfrm>
            <a:off x="4619972" y="1720616"/>
            <a:ext cx="6098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2 - USE COMO CLUTCH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ALÇA DE MÃO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77E76A7-4A4C-41C7-BD5F-9BDEB74C867F}"/>
              </a:ext>
            </a:extLst>
          </p:cNvPr>
          <p:cNvSpPr txBox="1"/>
          <p:nvPr/>
        </p:nvSpPr>
        <p:spPr>
          <a:xfrm>
            <a:off x="8320054" y="2017107"/>
            <a:ext cx="609834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3- USE COMO CARTEIRA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SEM ALÇA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 descr="Mulher com as mãos na cintura&#10;&#10;Descrição gerada automaticamente">
            <a:extLst>
              <a:ext uri="{FF2B5EF4-FFF2-40B4-BE49-F238E27FC236}">
                <a16:creationId xmlns:a16="http://schemas.microsoft.com/office/drawing/2014/main" id="{0FBCEAB8-3315-44C5-BBE5-FCBED095DE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9" r="11731"/>
          <a:stretch/>
        </p:blipFill>
        <p:spPr>
          <a:xfrm>
            <a:off x="2537669" y="4786237"/>
            <a:ext cx="1530339" cy="1854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 descr="Mulher com as mãos na cintura&#10;&#10;Descrição gerada automaticamente">
            <a:extLst>
              <a:ext uri="{FF2B5EF4-FFF2-40B4-BE49-F238E27FC236}">
                <a16:creationId xmlns:a16="http://schemas.microsoft.com/office/drawing/2014/main" id="{94D6545B-4A9D-4853-BA1A-0F6C1CA707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99" y="2324884"/>
            <a:ext cx="1932276" cy="427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 descr="Pessoa com a mão na cintura&#10;&#10;Descrição gerada automaticamente com confiança média">
            <a:extLst>
              <a:ext uri="{FF2B5EF4-FFF2-40B4-BE49-F238E27FC236}">
                <a16:creationId xmlns:a16="http://schemas.microsoft.com/office/drawing/2014/main" id="{91B54F25-1A9F-42E9-BFA5-5A9B4CB754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78"/>
          <a:stretch/>
        </p:blipFill>
        <p:spPr>
          <a:xfrm>
            <a:off x="6631951" y="4544968"/>
            <a:ext cx="1503792" cy="2096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m 19" descr="Mulher com as mãos na cintura&#10;&#10;Descrição gerada automaticamente com confiança média">
            <a:extLst>
              <a:ext uri="{FF2B5EF4-FFF2-40B4-BE49-F238E27FC236}">
                <a16:creationId xmlns:a16="http://schemas.microsoft.com/office/drawing/2014/main" id="{50AA8A2A-9939-4522-8B25-9EA0A1585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972" y="2463310"/>
            <a:ext cx="1765125" cy="4140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m 26" descr="Mulher com as mãos na cintura&#10;&#10;Descrição gerada automaticamente com confiança baixa">
            <a:extLst>
              <a:ext uri="{FF2B5EF4-FFF2-40B4-BE49-F238E27FC236}">
                <a16:creationId xmlns:a16="http://schemas.microsoft.com/office/drawing/2014/main" id="{EE671FBC-2915-4885-9D68-F5AB3B2E3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265" y="2708607"/>
            <a:ext cx="1699249" cy="3895366"/>
          </a:xfrm>
          <a:prstGeom prst="rect">
            <a:avLst/>
          </a:prstGeom>
        </p:spPr>
      </p:pic>
      <p:pic>
        <p:nvPicPr>
          <p:cNvPr id="35" name="Imagem 34" descr="Bolsa em cima da mesa&#10;&#10;Descrição gerada automaticamente com confiança média">
            <a:extLst>
              <a:ext uri="{FF2B5EF4-FFF2-40B4-BE49-F238E27FC236}">
                <a16:creationId xmlns:a16="http://schemas.microsoft.com/office/drawing/2014/main" id="{FB74F2DC-EEAE-422B-BAFE-9152089DA10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6" r="10528"/>
          <a:stretch/>
        </p:blipFill>
        <p:spPr>
          <a:xfrm rot="16200000">
            <a:off x="10287432" y="150795"/>
            <a:ext cx="1657816" cy="1537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4B714C35-25DF-41B2-9F7E-DFF684414D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F1731A-CCFE-4688-9265-7A5E64645D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0941" y="2297183"/>
            <a:ext cx="1503793" cy="2398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5866AE9-CEDE-4243-9B6E-7219C903A1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3163" y="2708607"/>
            <a:ext cx="1563381" cy="1855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2101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5947057D-9D47-4EA0-A479-44C2402DA249}"/>
              </a:ext>
            </a:extLst>
          </p:cNvPr>
          <p:cNvSpPr/>
          <p:nvPr/>
        </p:nvSpPr>
        <p:spPr>
          <a:xfrm>
            <a:off x="498010" y="197755"/>
            <a:ext cx="3852145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AVON TÁ ON COLLAB 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D743FC64-632B-48F7-BC70-4FC279C4D9B0}"/>
              </a:ext>
            </a:extLst>
          </p:cNvPr>
          <p:cNvGrpSpPr/>
          <p:nvPr/>
        </p:nvGrpSpPr>
        <p:grpSpPr>
          <a:xfrm>
            <a:off x="276683" y="888272"/>
            <a:ext cx="5675086" cy="2916294"/>
            <a:chOff x="276683" y="1286928"/>
            <a:chExt cx="5675086" cy="2938138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6ACB8F0D-8D3A-4B94-AFA7-64164051777F}"/>
                </a:ext>
              </a:extLst>
            </p:cNvPr>
            <p:cNvSpPr/>
            <p:nvPr/>
          </p:nvSpPr>
          <p:spPr>
            <a:xfrm>
              <a:off x="276683" y="1286928"/>
              <a:ext cx="5675086" cy="293813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4B17520B-0513-4744-B386-28CEDC7FEF9D}"/>
                </a:ext>
              </a:extLst>
            </p:cNvPr>
            <p:cNvSpPr/>
            <p:nvPr/>
          </p:nvSpPr>
          <p:spPr>
            <a:xfrm>
              <a:off x="532332" y="1624723"/>
              <a:ext cx="3783499" cy="651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>
                  <a:ln w="10160">
                    <a:solidFill>
                      <a:srgbClr val="E52787"/>
                    </a:solidFill>
                    <a:prstDash val="solid"/>
                  </a:ln>
                  <a:noFill/>
                  <a:effectLst/>
                  <a:uLnTx/>
                  <a:uFillTx/>
                  <a:latin typeface="Zona Pro ExtraBold" panose="02010A03040002020004" pitchFamily="50" charset="0"/>
                  <a:ea typeface="+mn-ea"/>
                  <a:cs typeface="+mn-cs"/>
                </a:rPr>
                <a:t>CP07: FLAGSHIP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b="1" i="0" u="none" strike="noStrike" kern="1200" cap="none" spc="0" normalizeH="0" baseline="0" noProof="0" dirty="0">
                  <a:ln>
                    <a:noFill/>
                  </a:ln>
                  <a:blipFill>
                    <a:blip r:embed="rId2"/>
                    <a:stretch>
                      <a:fillRect/>
                    </a:stretch>
                  </a:blipFill>
                  <a:effectLst/>
                  <a:uLnTx/>
                  <a:uFillTx/>
                  <a:latin typeface="Zona Pro Black" panose="02010A03040002020004" pitchFamily="2" charset="0"/>
                  <a:ea typeface="+mn-ea"/>
                  <a:cs typeface="+mn-cs"/>
                </a:rPr>
                <a:t>MALETA AVON</a:t>
              </a:r>
            </a:p>
          </p:txBody>
        </p:sp>
      </p:grpSp>
      <p:sp>
        <p:nvSpPr>
          <p:cNvPr id="30" name="Retângulo 29">
            <a:extLst>
              <a:ext uri="{FF2B5EF4-FFF2-40B4-BE49-F238E27FC236}">
                <a16:creationId xmlns:a16="http://schemas.microsoft.com/office/drawing/2014/main" id="{8D3AD53C-48D7-4F47-9032-063100FD662F}"/>
              </a:ext>
            </a:extLst>
          </p:cNvPr>
          <p:cNvSpPr/>
          <p:nvPr/>
        </p:nvSpPr>
        <p:spPr>
          <a:xfrm>
            <a:off x="622326" y="1901540"/>
            <a:ext cx="1989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MALETA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MAIS AMADA DO BRASIL EM NOVA VERSÃO </a:t>
            </a: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570408B4-DDAB-4C38-99C3-266DA80CCA50}"/>
              </a:ext>
            </a:extLst>
          </p:cNvPr>
          <p:cNvSpPr/>
          <p:nvPr/>
        </p:nvSpPr>
        <p:spPr>
          <a:xfrm>
            <a:off x="2795803" y="3989972"/>
            <a:ext cx="6546389" cy="2605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611D3333-A225-4918-86B8-96FFBEE3FED8}"/>
              </a:ext>
            </a:extLst>
          </p:cNvPr>
          <p:cNvSpPr/>
          <p:nvPr/>
        </p:nvSpPr>
        <p:spPr>
          <a:xfrm>
            <a:off x="6240233" y="689926"/>
            <a:ext cx="5675086" cy="2825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 descr="Bolsa em cima&#10;&#10;Descrição gerada automaticamente com confiança média">
            <a:extLst>
              <a:ext uri="{FF2B5EF4-FFF2-40B4-BE49-F238E27FC236}">
                <a16:creationId xmlns:a16="http://schemas.microsoft.com/office/drawing/2014/main" id="{5C50D2A2-BF14-443C-9F03-6C7A749660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DECE8"/>
              </a:clrFrom>
              <a:clrTo>
                <a:srgbClr val="EDEC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" b="9336"/>
          <a:stretch/>
        </p:blipFill>
        <p:spPr>
          <a:xfrm>
            <a:off x="2834664" y="1123968"/>
            <a:ext cx="2886247" cy="243266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992261E3-861E-475F-BD2B-39DF31A942DC}"/>
              </a:ext>
            </a:extLst>
          </p:cNvPr>
          <p:cNvSpPr/>
          <p:nvPr/>
        </p:nvSpPr>
        <p:spPr>
          <a:xfrm>
            <a:off x="7907099" y="888272"/>
            <a:ext cx="3783499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 w="10160">
                  <a:solidFill>
                    <a:srgbClr val="E52787"/>
                  </a:solidFill>
                  <a:prstDash val="solid"/>
                </a:ln>
                <a:noFill/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CP09: GWP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NÉCESSAIRE BONITA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06D7FE75-88DE-47D6-9C06-081A1841245E}"/>
              </a:ext>
            </a:extLst>
          </p:cNvPr>
          <p:cNvSpPr/>
          <p:nvPr/>
        </p:nvSpPr>
        <p:spPr>
          <a:xfrm>
            <a:off x="9647087" y="1565373"/>
            <a:ext cx="19890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NÉCESSAIRE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DA NOVA COLEÇÃO BONITA CHEGA PRA ARRASAR! 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515853AB-4E8A-45F3-B12D-59F7A4B8BE1A}"/>
              </a:ext>
            </a:extLst>
          </p:cNvPr>
          <p:cNvSpPr/>
          <p:nvPr/>
        </p:nvSpPr>
        <p:spPr>
          <a:xfrm>
            <a:off x="4614017" y="4003619"/>
            <a:ext cx="444477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 w="10160">
                  <a:solidFill>
                    <a:srgbClr val="E52787"/>
                  </a:solidFill>
                  <a:prstDash val="solid"/>
                </a:ln>
                <a:noFill/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CP11: MÃES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BOLSA 3 em1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0046B6CA-7268-46C3-A15C-3C14ACD13B17}"/>
              </a:ext>
            </a:extLst>
          </p:cNvPr>
          <p:cNvSpPr/>
          <p:nvPr/>
        </p:nvSpPr>
        <p:spPr>
          <a:xfrm>
            <a:off x="6746094" y="4663596"/>
            <a:ext cx="23712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A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CE2299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BOLSA 3em1 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CHEGA PARA COMPLETAR ESSA COLEÇÃO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“SUPER ON” QUE TEM A SUA CARA E DA AVON!</a:t>
            </a:r>
          </a:p>
        </p:txBody>
      </p:sp>
      <p:pic>
        <p:nvPicPr>
          <p:cNvPr id="7" name="Imagem 6" descr="Uma imagem contendo pufe&#10;&#10;Descrição gerada automaticamente">
            <a:extLst>
              <a:ext uri="{FF2B5EF4-FFF2-40B4-BE49-F238E27FC236}">
                <a16:creationId xmlns:a16="http://schemas.microsoft.com/office/drawing/2014/main" id="{F32A0479-DEEC-4E18-BC5B-2C6E2B20FE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DC2CB"/>
              </a:clrFrom>
              <a:clrTo>
                <a:srgbClr val="EDC2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558" y="1606561"/>
            <a:ext cx="2771775" cy="180022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9476292E-6003-42A0-B7C6-75275F452575}"/>
              </a:ext>
            </a:extLst>
          </p:cNvPr>
          <p:cNvSpPr txBox="1"/>
          <p:nvPr/>
        </p:nvSpPr>
        <p:spPr>
          <a:xfrm>
            <a:off x="2795804" y="6079778"/>
            <a:ext cx="7222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3 em 1: Conceito do Incentivo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+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Versatilidade de uso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7FB4969-C37B-4B86-A213-4F78D502923F}"/>
              </a:ext>
            </a:extLst>
          </p:cNvPr>
          <p:cNvSpPr txBox="1"/>
          <p:nvPr/>
        </p:nvSpPr>
        <p:spPr>
          <a:xfrm>
            <a:off x="622326" y="2622820"/>
            <a:ext cx="21734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Audiência target: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Representantes e Consumidor Final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D77CEB2-EA40-4230-8E42-8406453F8F83}"/>
              </a:ext>
            </a:extLst>
          </p:cNvPr>
          <p:cNvSpPr txBox="1"/>
          <p:nvPr/>
        </p:nvSpPr>
        <p:spPr>
          <a:xfrm>
            <a:off x="9951006" y="2494026"/>
            <a:ext cx="2173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Audiência target: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Consumidor Final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ECD48AF-CE15-4ED1-A1A9-B520F01E7849}"/>
              </a:ext>
            </a:extLst>
          </p:cNvPr>
          <p:cNvSpPr txBox="1"/>
          <p:nvPr/>
        </p:nvSpPr>
        <p:spPr>
          <a:xfrm>
            <a:off x="7275500" y="5698795"/>
            <a:ext cx="21734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Audiência target: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1" u="none" strike="noStrike" kern="12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Representante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F1815325-D31C-4E92-AE3C-3D89CA56D8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3596" y="4326784"/>
            <a:ext cx="2381783" cy="1619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101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9" y="447"/>
            <a:ext cx="12190408" cy="6857105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429" y="-2314094"/>
            <a:ext cx="576155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7883251-1D02-4293-9E4B-030A410BF20E}"/>
              </a:ext>
            </a:extLst>
          </p:cNvPr>
          <p:cNvSpPr txBox="1"/>
          <p:nvPr/>
        </p:nvSpPr>
        <p:spPr>
          <a:xfrm>
            <a:off x="5991349" y="1095722"/>
            <a:ext cx="41817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Envie seu Pedido com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mínimo de R</a:t>
            </a:r>
            <a:r>
              <a:rPr lang="pt-BR" sz="14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$ 50,00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em PRESENTES de </a:t>
            </a:r>
            <a:r>
              <a:rPr lang="pt-BR" sz="14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MÃES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nas CPs10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conquiste um </a:t>
            </a:r>
            <a:r>
              <a:rPr lang="pt-BR" sz="14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PRODUTO </a:t>
            </a:r>
            <a:r>
              <a:rPr kumimoji="0" lang="pt-BR" sz="140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caixa!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267138" y="22534"/>
            <a:ext cx="12190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1 E 2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ATIVIDADE  E CONSECUTIVIDADE – </a:t>
            </a:r>
            <a:r>
              <a:rPr kumimoji="0" lang="pt-BR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  <a:sym typeface="NaturaSans Bold"/>
              </a:rPr>
              <a:t>CP10 e </a:t>
            </a:r>
            <a:r>
              <a:rPr lang="pt-BR" sz="2400" b="1" dirty="0">
                <a:ln w="19050">
                  <a:noFill/>
                </a:ln>
                <a:solidFill>
                  <a:prstClr val="white"/>
                </a:solidFill>
                <a:latin typeface="Zona Pro Black" panose="02010A03040002020004" pitchFamily="2" charset="0"/>
                <a:sym typeface="NaturaSans Bold"/>
              </a:rPr>
              <a:t>11</a:t>
            </a:r>
            <a:r>
              <a:rPr kumimoji="0" lang="pt-BR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  <a:sym typeface="NaturaSans Bold"/>
              </a:rPr>
              <a:t>/22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61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219BCE6-5F5E-416F-92AD-7A305EE11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787" y="6089870"/>
            <a:ext cx="647868" cy="143787"/>
          </a:xfrm>
          <a:prstGeom prst="rect">
            <a:avLst/>
          </a:prstGeom>
        </p:spPr>
      </p:pic>
      <p:sp>
        <p:nvSpPr>
          <p:cNvPr id="62" name="Retângulo: Cantos Diagonais Arredondados 61">
            <a:extLst>
              <a:ext uri="{FF2B5EF4-FFF2-40B4-BE49-F238E27FC236}">
                <a16:creationId xmlns:a16="http://schemas.microsoft.com/office/drawing/2014/main" id="{B05CB28C-D71B-46E2-B012-089DD6C1F026}"/>
              </a:ext>
            </a:extLst>
          </p:cNvPr>
          <p:cNvSpPr/>
          <p:nvPr/>
        </p:nvSpPr>
        <p:spPr>
          <a:xfrm>
            <a:off x="5906734" y="1100232"/>
            <a:ext cx="5426698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tângulo: Cantos Diagonais Arredondados 103">
            <a:extLst>
              <a:ext uri="{FF2B5EF4-FFF2-40B4-BE49-F238E27FC236}">
                <a16:creationId xmlns:a16="http://schemas.microsoft.com/office/drawing/2014/main" id="{0C9D5A75-3D5E-48DF-88F8-8D8740EEE23D}"/>
              </a:ext>
            </a:extLst>
          </p:cNvPr>
          <p:cNvSpPr/>
          <p:nvPr/>
        </p:nvSpPr>
        <p:spPr>
          <a:xfrm>
            <a:off x="3834700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b="1" dirty="0">
                <a:solidFill>
                  <a:prstClr val="white"/>
                </a:solidFill>
                <a:latin typeface="Zona Pro Black" panose="02010A03040002020004" pitchFamily="50" charset="0"/>
              </a:rPr>
              <a:t>10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6EBEB552-75D4-41A5-A09E-AF55F1B78F04}"/>
              </a:ext>
            </a:extLst>
          </p:cNvPr>
          <p:cNvGrpSpPr/>
          <p:nvPr/>
        </p:nvGrpSpPr>
        <p:grpSpPr>
          <a:xfrm>
            <a:off x="544279" y="5884129"/>
            <a:ext cx="775658" cy="662586"/>
            <a:chOff x="2906564" y="3202641"/>
            <a:chExt cx="581819" cy="497005"/>
          </a:xfrm>
        </p:grpSpPr>
        <p:sp>
          <p:nvSpPr>
            <p:cNvPr id="68" name="Google Shape;56;p2">
              <a:extLst>
                <a:ext uri="{FF2B5EF4-FFF2-40B4-BE49-F238E27FC236}">
                  <a16:creationId xmlns:a16="http://schemas.microsoft.com/office/drawing/2014/main" id="{7C5991E0-9014-4232-ABF8-16B465F4FEAD}"/>
                </a:ext>
              </a:extLst>
            </p:cNvPr>
            <p:cNvSpPr/>
            <p:nvPr/>
          </p:nvSpPr>
          <p:spPr>
            <a:xfrm flipH="1">
              <a:off x="2906564" y="3202641"/>
              <a:ext cx="581819" cy="497005"/>
            </a:xfrm>
            <a:prstGeom prst="round2DiagRect">
              <a:avLst>
                <a:gd name="adj1" fmla="val 23796"/>
                <a:gd name="adj2" fmla="val 5013"/>
              </a:avLst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endParaRPr>
            </a:p>
          </p:txBody>
        </p:sp>
        <p:sp>
          <p:nvSpPr>
            <p:cNvPr id="69" name="Gráfico 4">
              <a:extLst>
                <a:ext uri="{FF2B5EF4-FFF2-40B4-BE49-F238E27FC236}">
                  <a16:creationId xmlns:a16="http://schemas.microsoft.com/office/drawing/2014/main" id="{B236314D-73D9-4166-A9EC-99EBF573C140}"/>
                </a:ext>
              </a:extLst>
            </p:cNvPr>
            <p:cNvSpPr/>
            <p:nvPr/>
          </p:nvSpPr>
          <p:spPr>
            <a:xfrm>
              <a:off x="3000865" y="3276202"/>
              <a:ext cx="393217" cy="368847"/>
            </a:xfrm>
            <a:custGeom>
              <a:avLst/>
              <a:gdLst>
                <a:gd name="connsiteX0" fmla="*/ 409670 w 819340"/>
                <a:gd name="connsiteY0" fmla="*/ -952 h 819246"/>
                <a:gd name="connsiteX1" fmla="*/ 323945 w 819340"/>
                <a:gd name="connsiteY1" fmla="*/ 84773 h 819246"/>
                <a:gd name="connsiteX2" fmla="*/ 409670 w 819340"/>
                <a:gd name="connsiteY2" fmla="*/ 170498 h 819246"/>
                <a:gd name="connsiteX3" fmla="*/ 495395 w 819340"/>
                <a:gd name="connsiteY3" fmla="*/ 84773 h 819246"/>
                <a:gd name="connsiteX4" fmla="*/ 409670 w 819340"/>
                <a:gd name="connsiteY4" fmla="*/ -952 h 819246"/>
                <a:gd name="connsiteX5" fmla="*/ 409670 w 819340"/>
                <a:gd name="connsiteY5" fmla="*/ 18098 h 819246"/>
                <a:gd name="connsiteX6" fmla="*/ 476345 w 819340"/>
                <a:gd name="connsiteY6" fmla="*/ 84773 h 819246"/>
                <a:gd name="connsiteX7" fmla="*/ 409670 w 819340"/>
                <a:gd name="connsiteY7" fmla="*/ 151448 h 819246"/>
                <a:gd name="connsiteX8" fmla="*/ 342995 w 819340"/>
                <a:gd name="connsiteY8" fmla="*/ 84773 h 819246"/>
                <a:gd name="connsiteX9" fmla="*/ 409670 w 819340"/>
                <a:gd name="connsiteY9" fmla="*/ 18098 h 819246"/>
                <a:gd name="connsiteX10" fmla="*/ 162020 w 819340"/>
                <a:gd name="connsiteY10" fmla="*/ 56198 h 819246"/>
                <a:gd name="connsiteX11" fmla="*/ 95345 w 819340"/>
                <a:gd name="connsiteY11" fmla="*/ 122873 h 819246"/>
                <a:gd name="connsiteX12" fmla="*/ 162020 w 819340"/>
                <a:gd name="connsiteY12" fmla="*/ 189548 h 819246"/>
                <a:gd name="connsiteX13" fmla="*/ 228695 w 819340"/>
                <a:gd name="connsiteY13" fmla="*/ 122873 h 819246"/>
                <a:gd name="connsiteX14" fmla="*/ 162020 w 819340"/>
                <a:gd name="connsiteY14" fmla="*/ 56198 h 819246"/>
                <a:gd name="connsiteX15" fmla="*/ 657320 w 819340"/>
                <a:gd name="connsiteY15" fmla="*/ 56198 h 819246"/>
                <a:gd name="connsiteX16" fmla="*/ 590645 w 819340"/>
                <a:gd name="connsiteY16" fmla="*/ 122873 h 819246"/>
                <a:gd name="connsiteX17" fmla="*/ 657320 w 819340"/>
                <a:gd name="connsiteY17" fmla="*/ 189548 h 819246"/>
                <a:gd name="connsiteX18" fmla="*/ 723995 w 819340"/>
                <a:gd name="connsiteY18" fmla="*/ 122873 h 819246"/>
                <a:gd name="connsiteX19" fmla="*/ 657320 w 819340"/>
                <a:gd name="connsiteY19" fmla="*/ 56198 h 819246"/>
                <a:gd name="connsiteX20" fmla="*/ 162020 w 819340"/>
                <a:gd name="connsiteY20" fmla="*/ 75248 h 819246"/>
                <a:gd name="connsiteX21" fmla="*/ 209645 w 819340"/>
                <a:gd name="connsiteY21" fmla="*/ 122873 h 819246"/>
                <a:gd name="connsiteX22" fmla="*/ 162020 w 819340"/>
                <a:gd name="connsiteY22" fmla="*/ 170498 h 819246"/>
                <a:gd name="connsiteX23" fmla="*/ 114395 w 819340"/>
                <a:gd name="connsiteY23" fmla="*/ 122873 h 819246"/>
                <a:gd name="connsiteX24" fmla="*/ 162020 w 819340"/>
                <a:gd name="connsiteY24" fmla="*/ 75248 h 819246"/>
                <a:gd name="connsiteX25" fmla="*/ 657320 w 819340"/>
                <a:gd name="connsiteY25" fmla="*/ 75248 h 819246"/>
                <a:gd name="connsiteX26" fmla="*/ 704945 w 819340"/>
                <a:gd name="connsiteY26" fmla="*/ 122873 h 819246"/>
                <a:gd name="connsiteX27" fmla="*/ 657320 w 819340"/>
                <a:gd name="connsiteY27" fmla="*/ 170498 h 819246"/>
                <a:gd name="connsiteX28" fmla="*/ 609695 w 819340"/>
                <a:gd name="connsiteY28" fmla="*/ 122873 h 819246"/>
                <a:gd name="connsiteX29" fmla="*/ 657320 w 819340"/>
                <a:gd name="connsiteY29" fmla="*/ 75248 h 819246"/>
                <a:gd name="connsiteX30" fmla="*/ 362045 w 819340"/>
                <a:gd name="connsiteY30" fmla="*/ 227648 h 819246"/>
                <a:gd name="connsiteX31" fmla="*/ 247745 w 819340"/>
                <a:gd name="connsiteY31" fmla="*/ 332423 h 819246"/>
                <a:gd name="connsiteX32" fmla="*/ 247745 w 819340"/>
                <a:gd name="connsiteY32" fmla="*/ 494348 h 819246"/>
                <a:gd name="connsiteX33" fmla="*/ 277178 w 819340"/>
                <a:gd name="connsiteY33" fmla="*/ 560451 h 819246"/>
                <a:gd name="connsiteX34" fmla="*/ 323660 w 819340"/>
                <a:gd name="connsiteY34" fmla="*/ 570548 h 819246"/>
                <a:gd name="connsiteX35" fmla="*/ 323945 w 819340"/>
                <a:gd name="connsiteY35" fmla="*/ 570548 h 819246"/>
                <a:gd name="connsiteX36" fmla="*/ 323945 w 819340"/>
                <a:gd name="connsiteY36" fmla="*/ 808673 h 819246"/>
                <a:gd name="connsiteX37" fmla="*/ 333375 w 819340"/>
                <a:gd name="connsiteY37" fmla="*/ 818293 h 819246"/>
                <a:gd name="connsiteX38" fmla="*/ 342995 w 819340"/>
                <a:gd name="connsiteY38" fmla="*/ 808863 h 819246"/>
                <a:gd name="connsiteX39" fmla="*/ 342995 w 819340"/>
                <a:gd name="connsiteY39" fmla="*/ 808577 h 819246"/>
                <a:gd name="connsiteX40" fmla="*/ 342995 w 819340"/>
                <a:gd name="connsiteY40" fmla="*/ 332423 h 819246"/>
                <a:gd name="connsiteX41" fmla="*/ 333851 w 819340"/>
                <a:gd name="connsiteY41" fmla="*/ 322517 h 819246"/>
                <a:gd name="connsiteX42" fmla="*/ 332327 w 819340"/>
                <a:gd name="connsiteY42" fmla="*/ 322612 h 819246"/>
                <a:gd name="connsiteX43" fmla="*/ 323945 w 819340"/>
                <a:gd name="connsiteY43" fmla="*/ 332423 h 819246"/>
                <a:gd name="connsiteX44" fmla="*/ 323945 w 819340"/>
                <a:gd name="connsiteY44" fmla="*/ 551498 h 819246"/>
                <a:gd name="connsiteX45" fmla="*/ 287369 w 819340"/>
                <a:gd name="connsiteY45" fmla="*/ 544068 h 819246"/>
                <a:gd name="connsiteX46" fmla="*/ 266795 w 819340"/>
                <a:gd name="connsiteY46" fmla="*/ 494348 h 819246"/>
                <a:gd name="connsiteX47" fmla="*/ 266795 w 819340"/>
                <a:gd name="connsiteY47" fmla="*/ 494062 h 819246"/>
                <a:gd name="connsiteX48" fmla="*/ 266795 w 819340"/>
                <a:gd name="connsiteY48" fmla="*/ 332423 h 819246"/>
                <a:gd name="connsiteX49" fmla="*/ 360236 w 819340"/>
                <a:gd name="connsiteY49" fmla="*/ 246984 h 819246"/>
                <a:gd name="connsiteX50" fmla="*/ 409670 w 819340"/>
                <a:gd name="connsiteY50" fmla="*/ 265748 h 819246"/>
                <a:gd name="connsiteX51" fmla="*/ 459105 w 819340"/>
                <a:gd name="connsiteY51" fmla="*/ 246984 h 819246"/>
                <a:gd name="connsiteX52" fmla="*/ 552545 w 819340"/>
                <a:gd name="connsiteY52" fmla="*/ 332423 h 819246"/>
                <a:gd name="connsiteX53" fmla="*/ 552545 w 819340"/>
                <a:gd name="connsiteY53" fmla="*/ 494062 h 819246"/>
                <a:gd name="connsiteX54" fmla="*/ 552545 w 819340"/>
                <a:gd name="connsiteY54" fmla="*/ 494348 h 819246"/>
                <a:gd name="connsiteX55" fmla="*/ 531971 w 819340"/>
                <a:gd name="connsiteY55" fmla="*/ 544068 h 819246"/>
                <a:gd name="connsiteX56" fmla="*/ 495395 w 819340"/>
                <a:gd name="connsiteY56" fmla="*/ 551498 h 819246"/>
                <a:gd name="connsiteX57" fmla="*/ 495395 w 819340"/>
                <a:gd name="connsiteY57" fmla="*/ 332423 h 819246"/>
                <a:gd name="connsiteX58" fmla="*/ 486251 w 819340"/>
                <a:gd name="connsiteY58" fmla="*/ 322517 h 819246"/>
                <a:gd name="connsiteX59" fmla="*/ 484727 w 819340"/>
                <a:gd name="connsiteY59" fmla="*/ 322612 h 819246"/>
                <a:gd name="connsiteX60" fmla="*/ 476345 w 819340"/>
                <a:gd name="connsiteY60" fmla="*/ 332423 h 819246"/>
                <a:gd name="connsiteX61" fmla="*/ 476345 w 819340"/>
                <a:gd name="connsiteY61" fmla="*/ 808577 h 819246"/>
                <a:gd name="connsiteX62" fmla="*/ 485775 w 819340"/>
                <a:gd name="connsiteY62" fmla="*/ 818198 h 819246"/>
                <a:gd name="connsiteX63" fmla="*/ 495395 w 819340"/>
                <a:gd name="connsiteY63" fmla="*/ 808768 h 819246"/>
                <a:gd name="connsiteX64" fmla="*/ 495395 w 819340"/>
                <a:gd name="connsiteY64" fmla="*/ 808482 h 819246"/>
                <a:gd name="connsiteX65" fmla="*/ 495395 w 819340"/>
                <a:gd name="connsiteY65" fmla="*/ 570358 h 819246"/>
                <a:gd name="connsiteX66" fmla="*/ 495681 w 819340"/>
                <a:gd name="connsiteY66" fmla="*/ 570358 h 819246"/>
                <a:gd name="connsiteX67" fmla="*/ 542163 w 819340"/>
                <a:gd name="connsiteY67" fmla="*/ 560261 h 819246"/>
                <a:gd name="connsiteX68" fmla="*/ 571595 w 819340"/>
                <a:gd name="connsiteY68" fmla="*/ 494158 h 819246"/>
                <a:gd name="connsiteX69" fmla="*/ 571595 w 819340"/>
                <a:gd name="connsiteY69" fmla="*/ 332233 h 819246"/>
                <a:gd name="connsiteX70" fmla="*/ 457295 w 819340"/>
                <a:gd name="connsiteY70" fmla="*/ 227458 h 819246"/>
                <a:gd name="connsiteX71" fmla="*/ 451295 w 819340"/>
                <a:gd name="connsiteY71" fmla="*/ 229267 h 819246"/>
                <a:gd name="connsiteX72" fmla="*/ 409575 w 819340"/>
                <a:gd name="connsiteY72" fmla="*/ 246508 h 819246"/>
                <a:gd name="connsiteX73" fmla="*/ 367856 w 819340"/>
                <a:gd name="connsiteY73" fmla="*/ 229267 h 819246"/>
                <a:gd name="connsiteX74" fmla="*/ 362045 w 819340"/>
                <a:gd name="connsiteY74" fmla="*/ 227648 h 819246"/>
                <a:gd name="connsiteX75" fmla="*/ 362045 w 819340"/>
                <a:gd name="connsiteY75" fmla="*/ 227648 h 819246"/>
                <a:gd name="connsiteX76" fmla="*/ 208788 w 819340"/>
                <a:gd name="connsiteY76" fmla="*/ 246412 h 819246"/>
                <a:gd name="connsiteX77" fmla="*/ 203740 w 819340"/>
                <a:gd name="connsiteY77" fmla="*/ 248507 h 819246"/>
                <a:gd name="connsiteX78" fmla="*/ 162020 w 819340"/>
                <a:gd name="connsiteY78" fmla="*/ 265748 h 819246"/>
                <a:gd name="connsiteX79" fmla="*/ 120301 w 819340"/>
                <a:gd name="connsiteY79" fmla="*/ 248507 h 819246"/>
                <a:gd name="connsiteX80" fmla="*/ 114300 w 819340"/>
                <a:gd name="connsiteY80" fmla="*/ 246698 h 819246"/>
                <a:gd name="connsiteX81" fmla="*/ 0 w 819340"/>
                <a:gd name="connsiteY81" fmla="*/ 351473 h 819246"/>
                <a:gd name="connsiteX82" fmla="*/ 0 w 819340"/>
                <a:gd name="connsiteY82" fmla="*/ 513398 h 819246"/>
                <a:gd name="connsiteX83" fmla="*/ 29432 w 819340"/>
                <a:gd name="connsiteY83" fmla="*/ 579501 h 819246"/>
                <a:gd name="connsiteX84" fmla="*/ 75914 w 819340"/>
                <a:gd name="connsiteY84" fmla="*/ 589598 h 819246"/>
                <a:gd name="connsiteX85" fmla="*/ 76200 w 819340"/>
                <a:gd name="connsiteY85" fmla="*/ 589598 h 819246"/>
                <a:gd name="connsiteX86" fmla="*/ 76200 w 819340"/>
                <a:gd name="connsiteY86" fmla="*/ 808673 h 819246"/>
                <a:gd name="connsiteX87" fmla="*/ 85630 w 819340"/>
                <a:gd name="connsiteY87" fmla="*/ 818293 h 819246"/>
                <a:gd name="connsiteX88" fmla="*/ 95250 w 819340"/>
                <a:gd name="connsiteY88" fmla="*/ 808863 h 819246"/>
                <a:gd name="connsiteX89" fmla="*/ 95250 w 819340"/>
                <a:gd name="connsiteY89" fmla="*/ 808577 h 819246"/>
                <a:gd name="connsiteX90" fmla="*/ 95250 w 819340"/>
                <a:gd name="connsiteY90" fmla="*/ 351473 h 819246"/>
                <a:gd name="connsiteX91" fmla="*/ 86106 w 819340"/>
                <a:gd name="connsiteY91" fmla="*/ 341567 h 819246"/>
                <a:gd name="connsiteX92" fmla="*/ 84582 w 819340"/>
                <a:gd name="connsiteY92" fmla="*/ 341662 h 819246"/>
                <a:gd name="connsiteX93" fmla="*/ 76200 w 819340"/>
                <a:gd name="connsiteY93" fmla="*/ 351473 h 819246"/>
                <a:gd name="connsiteX94" fmla="*/ 76200 w 819340"/>
                <a:gd name="connsiteY94" fmla="*/ 570548 h 819246"/>
                <a:gd name="connsiteX95" fmla="*/ 39624 w 819340"/>
                <a:gd name="connsiteY95" fmla="*/ 563118 h 819246"/>
                <a:gd name="connsiteX96" fmla="*/ 19050 w 819340"/>
                <a:gd name="connsiteY96" fmla="*/ 513398 h 819246"/>
                <a:gd name="connsiteX97" fmla="*/ 19050 w 819340"/>
                <a:gd name="connsiteY97" fmla="*/ 513112 h 819246"/>
                <a:gd name="connsiteX98" fmla="*/ 19050 w 819340"/>
                <a:gd name="connsiteY98" fmla="*/ 351473 h 819246"/>
                <a:gd name="connsiteX99" fmla="*/ 112490 w 819340"/>
                <a:gd name="connsiteY99" fmla="*/ 266034 h 819246"/>
                <a:gd name="connsiteX100" fmla="*/ 161925 w 819340"/>
                <a:gd name="connsiteY100" fmla="*/ 284798 h 819246"/>
                <a:gd name="connsiteX101" fmla="*/ 215551 w 819340"/>
                <a:gd name="connsiteY101" fmla="*/ 263652 h 819246"/>
                <a:gd name="connsiteX102" fmla="*/ 218027 w 819340"/>
                <a:gd name="connsiteY102" fmla="*/ 250413 h 819246"/>
                <a:gd name="connsiteX103" fmla="*/ 208788 w 819340"/>
                <a:gd name="connsiteY103" fmla="*/ 246412 h 819246"/>
                <a:gd name="connsiteX104" fmla="*/ 208788 w 819340"/>
                <a:gd name="connsiteY104" fmla="*/ 246412 h 819246"/>
                <a:gd name="connsiteX105" fmla="*/ 609410 w 819340"/>
                <a:gd name="connsiteY105" fmla="*/ 246412 h 819246"/>
                <a:gd name="connsiteX106" fmla="*/ 599789 w 819340"/>
                <a:gd name="connsiteY106" fmla="*/ 255842 h 819246"/>
                <a:gd name="connsiteX107" fmla="*/ 603790 w 819340"/>
                <a:gd name="connsiteY107" fmla="*/ 263652 h 819246"/>
                <a:gd name="connsiteX108" fmla="*/ 657416 w 819340"/>
                <a:gd name="connsiteY108" fmla="*/ 284798 h 819246"/>
                <a:gd name="connsiteX109" fmla="*/ 706850 w 819340"/>
                <a:gd name="connsiteY109" fmla="*/ 266034 h 819246"/>
                <a:gd name="connsiteX110" fmla="*/ 800291 w 819340"/>
                <a:gd name="connsiteY110" fmla="*/ 351473 h 819246"/>
                <a:gd name="connsiteX111" fmla="*/ 800291 w 819340"/>
                <a:gd name="connsiteY111" fmla="*/ 513112 h 819246"/>
                <a:gd name="connsiteX112" fmla="*/ 800291 w 819340"/>
                <a:gd name="connsiteY112" fmla="*/ 513398 h 819246"/>
                <a:gd name="connsiteX113" fmla="*/ 779717 w 819340"/>
                <a:gd name="connsiteY113" fmla="*/ 563118 h 819246"/>
                <a:gd name="connsiteX114" fmla="*/ 743141 w 819340"/>
                <a:gd name="connsiteY114" fmla="*/ 570548 h 819246"/>
                <a:gd name="connsiteX115" fmla="*/ 743141 w 819340"/>
                <a:gd name="connsiteY115" fmla="*/ 351473 h 819246"/>
                <a:gd name="connsiteX116" fmla="*/ 733997 w 819340"/>
                <a:gd name="connsiteY116" fmla="*/ 341567 h 819246"/>
                <a:gd name="connsiteX117" fmla="*/ 732473 w 819340"/>
                <a:gd name="connsiteY117" fmla="*/ 341662 h 819246"/>
                <a:gd name="connsiteX118" fmla="*/ 724091 w 819340"/>
                <a:gd name="connsiteY118" fmla="*/ 351473 h 819246"/>
                <a:gd name="connsiteX119" fmla="*/ 724091 w 819340"/>
                <a:gd name="connsiteY119" fmla="*/ 808577 h 819246"/>
                <a:gd name="connsiteX120" fmla="*/ 733520 w 819340"/>
                <a:gd name="connsiteY120" fmla="*/ 818198 h 819246"/>
                <a:gd name="connsiteX121" fmla="*/ 743141 w 819340"/>
                <a:gd name="connsiteY121" fmla="*/ 808768 h 819246"/>
                <a:gd name="connsiteX122" fmla="*/ 743141 w 819340"/>
                <a:gd name="connsiteY122" fmla="*/ 808482 h 819246"/>
                <a:gd name="connsiteX123" fmla="*/ 743141 w 819340"/>
                <a:gd name="connsiteY123" fmla="*/ 589408 h 819246"/>
                <a:gd name="connsiteX124" fmla="*/ 743426 w 819340"/>
                <a:gd name="connsiteY124" fmla="*/ 589408 h 819246"/>
                <a:gd name="connsiteX125" fmla="*/ 789908 w 819340"/>
                <a:gd name="connsiteY125" fmla="*/ 579311 h 819246"/>
                <a:gd name="connsiteX126" fmla="*/ 819341 w 819340"/>
                <a:gd name="connsiteY126" fmla="*/ 513208 h 819246"/>
                <a:gd name="connsiteX127" fmla="*/ 819341 w 819340"/>
                <a:gd name="connsiteY127" fmla="*/ 351283 h 819246"/>
                <a:gd name="connsiteX128" fmla="*/ 705041 w 819340"/>
                <a:gd name="connsiteY128" fmla="*/ 246508 h 819246"/>
                <a:gd name="connsiteX129" fmla="*/ 699040 w 819340"/>
                <a:gd name="connsiteY129" fmla="*/ 248317 h 819246"/>
                <a:gd name="connsiteX130" fmla="*/ 657320 w 819340"/>
                <a:gd name="connsiteY130" fmla="*/ 265558 h 819246"/>
                <a:gd name="connsiteX131" fmla="*/ 615601 w 819340"/>
                <a:gd name="connsiteY131" fmla="*/ 248317 h 819246"/>
                <a:gd name="connsiteX132" fmla="*/ 609410 w 819340"/>
                <a:gd name="connsiteY132" fmla="*/ 246412 h 819246"/>
                <a:gd name="connsiteX133" fmla="*/ 408527 w 819340"/>
                <a:gd name="connsiteY133" fmla="*/ 532067 h 819246"/>
                <a:gd name="connsiteX134" fmla="*/ 400145 w 819340"/>
                <a:gd name="connsiteY134" fmla="*/ 541877 h 819246"/>
                <a:gd name="connsiteX135" fmla="*/ 400145 w 819340"/>
                <a:gd name="connsiteY135" fmla="*/ 804672 h 819246"/>
                <a:gd name="connsiteX136" fmla="*/ 409575 w 819340"/>
                <a:gd name="connsiteY136" fmla="*/ 814292 h 819246"/>
                <a:gd name="connsiteX137" fmla="*/ 419195 w 819340"/>
                <a:gd name="connsiteY137" fmla="*/ 804862 h 819246"/>
                <a:gd name="connsiteX138" fmla="*/ 419195 w 819340"/>
                <a:gd name="connsiteY138" fmla="*/ 804578 h 819246"/>
                <a:gd name="connsiteX139" fmla="*/ 419195 w 819340"/>
                <a:gd name="connsiteY139" fmla="*/ 541783 h 819246"/>
                <a:gd name="connsiteX140" fmla="*/ 410051 w 819340"/>
                <a:gd name="connsiteY140" fmla="*/ 531876 h 819246"/>
                <a:gd name="connsiteX141" fmla="*/ 408527 w 819340"/>
                <a:gd name="connsiteY141" fmla="*/ 532067 h 819246"/>
                <a:gd name="connsiteX142" fmla="*/ 160877 w 819340"/>
                <a:gd name="connsiteY142" fmla="*/ 551117 h 819246"/>
                <a:gd name="connsiteX143" fmla="*/ 152495 w 819340"/>
                <a:gd name="connsiteY143" fmla="*/ 560927 h 819246"/>
                <a:gd name="connsiteX144" fmla="*/ 152495 w 819340"/>
                <a:gd name="connsiteY144" fmla="*/ 808577 h 819246"/>
                <a:gd name="connsiteX145" fmla="*/ 161925 w 819340"/>
                <a:gd name="connsiteY145" fmla="*/ 818198 h 819246"/>
                <a:gd name="connsiteX146" fmla="*/ 171545 w 819340"/>
                <a:gd name="connsiteY146" fmla="*/ 808768 h 819246"/>
                <a:gd name="connsiteX147" fmla="*/ 171545 w 819340"/>
                <a:gd name="connsiteY147" fmla="*/ 808482 h 819246"/>
                <a:gd name="connsiteX148" fmla="*/ 171545 w 819340"/>
                <a:gd name="connsiteY148" fmla="*/ 560833 h 819246"/>
                <a:gd name="connsiteX149" fmla="*/ 162401 w 819340"/>
                <a:gd name="connsiteY149" fmla="*/ 550926 h 819246"/>
                <a:gd name="connsiteX150" fmla="*/ 160877 w 819340"/>
                <a:gd name="connsiteY150" fmla="*/ 551117 h 819246"/>
                <a:gd name="connsiteX151" fmla="*/ 656177 w 819340"/>
                <a:gd name="connsiteY151" fmla="*/ 551117 h 819246"/>
                <a:gd name="connsiteX152" fmla="*/ 647795 w 819340"/>
                <a:gd name="connsiteY152" fmla="*/ 560927 h 819246"/>
                <a:gd name="connsiteX153" fmla="*/ 647795 w 819340"/>
                <a:gd name="connsiteY153" fmla="*/ 808577 h 819246"/>
                <a:gd name="connsiteX154" fmla="*/ 657225 w 819340"/>
                <a:gd name="connsiteY154" fmla="*/ 818198 h 819246"/>
                <a:gd name="connsiteX155" fmla="*/ 666845 w 819340"/>
                <a:gd name="connsiteY155" fmla="*/ 808768 h 819246"/>
                <a:gd name="connsiteX156" fmla="*/ 666845 w 819340"/>
                <a:gd name="connsiteY156" fmla="*/ 808482 h 819246"/>
                <a:gd name="connsiteX157" fmla="*/ 666845 w 819340"/>
                <a:gd name="connsiteY157" fmla="*/ 560833 h 819246"/>
                <a:gd name="connsiteX158" fmla="*/ 657701 w 819340"/>
                <a:gd name="connsiteY158" fmla="*/ 550926 h 819246"/>
                <a:gd name="connsiteX159" fmla="*/ 656177 w 819340"/>
                <a:gd name="connsiteY159" fmla="*/ 551117 h 819246"/>
                <a:gd name="connsiteX160" fmla="*/ 237077 w 819340"/>
                <a:gd name="connsiteY160" fmla="*/ 608267 h 819246"/>
                <a:gd name="connsiteX161" fmla="*/ 228695 w 819340"/>
                <a:gd name="connsiteY161" fmla="*/ 618077 h 819246"/>
                <a:gd name="connsiteX162" fmla="*/ 228695 w 819340"/>
                <a:gd name="connsiteY162" fmla="*/ 808577 h 819246"/>
                <a:gd name="connsiteX163" fmla="*/ 238125 w 819340"/>
                <a:gd name="connsiteY163" fmla="*/ 818198 h 819246"/>
                <a:gd name="connsiteX164" fmla="*/ 247745 w 819340"/>
                <a:gd name="connsiteY164" fmla="*/ 808768 h 819246"/>
                <a:gd name="connsiteX165" fmla="*/ 247745 w 819340"/>
                <a:gd name="connsiteY165" fmla="*/ 808482 h 819246"/>
                <a:gd name="connsiteX166" fmla="*/ 247745 w 819340"/>
                <a:gd name="connsiteY166" fmla="*/ 617983 h 819246"/>
                <a:gd name="connsiteX167" fmla="*/ 238601 w 819340"/>
                <a:gd name="connsiteY167" fmla="*/ 608076 h 819246"/>
                <a:gd name="connsiteX168" fmla="*/ 237077 w 819340"/>
                <a:gd name="connsiteY168" fmla="*/ 608267 h 819246"/>
                <a:gd name="connsiteX169" fmla="*/ 579977 w 819340"/>
                <a:gd name="connsiteY169" fmla="*/ 608267 h 819246"/>
                <a:gd name="connsiteX170" fmla="*/ 571595 w 819340"/>
                <a:gd name="connsiteY170" fmla="*/ 618077 h 819246"/>
                <a:gd name="connsiteX171" fmla="*/ 571595 w 819340"/>
                <a:gd name="connsiteY171" fmla="*/ 808577 h 819246"/>
                <a:gd name="connsiteX172" fmla="*/ 581025 w 819340"/>
                <a:gd name="connsiteY172" fmla="*/ 818198 h 819246"/>
                <a:gd name="connsiteX173" fmla="*/ 590645 w 819340"/>
                <a:gd name="connsiteY173" fmla="*/ 808768 h 819246"/>
                <a:gd name="connsiteX174" fmla="*/ 590645 w 819340"/>
                <a:gd name="connsiteY174" fmla="*/ 808482 h 819246"/>
                <a:gd name="connsiteX175" fmla="*/ 590645 w 819340"/>
                <a:gd name="connsiteY175" fmla="*/ 617983 h 819246"/>
                <a:gd name="connsiteX176" fmla="*/ 581501 w 819340"/>
                <a:gd name="connsiteY176" fmla="*/ 608076 h 819246"/>
                <a:gd name="connsiteX177" fmla="*/ 579977 w 819340"/>
                <a:gd name="connsiteY177" fmla="*/ 608267 h 81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819340" h="819246">
                  <a:moveTo>
                    <a:pt x="409670" y="-952"/>
                  </a:moveTo>
                  <a:cubicBezTo>
                    <a:pt x="362331" y="-952"/>
                    <a:pt x="323945" y="37434"/>
                    <a:pt x="323945" y="84773"/>
                  </a:cubicBezTo>
                  <a:cubicBezTo>
                    <a:pt x="323945" y="132112"/>
                    <a:pt x="362331" y="170498"/>
                    <a:pt x="409670" y="170498"/>
                  </a:cubicBezTo>
                  <a:cubicBezTo>
                    <a:pt x="457010" y="170498"/>
                    <a:pt x="495395" y="132112"/>
                    <a:pt x="495395" y="84773"/>
                  </a:cubicBezTo>
                  <a:cubicBezTo>
                    <a:pt x="495395" y="37434"/>
                    <a:pt x="457010" y="-952"/>
                    <a:pt x="409670" y="-952"/>
                  </a:cubicBezTo>
                  <a:close/>
                  <a:moveTo>
                    <a:pt x="409670" y="18098"/>
                  </a:moveTo>
                  <a:cubicBezTo>
                    <a:pt x="446818" y="18098"/>
                    <a:pt x="476345" y="47625"/>
                    <a:pt x="476345" y="84773"/>
                  </a:cubicBezTo>
                  <a:cubicBezTo>
                    <a:pt x="476345" y="121920"/>
                    <a:pt x="446818" y="151448"/>
                    <a:pt x="409670" y="151448"/>
                  </a:cubicBezTo>
                  <a:cubicBezTo>
                    <a:pt x="372523" y="151448"/>
                    <a:pt x="342995" y="121920"/>
                    <a:pt x="342995" y="84773"/>
                  </a:cubicBezTo>
                  <a:cubicBezTo>
                    <a:pt x="342995" y="47625"/>
                    <a:pt x="372523" y="18098"/>
                    <a:pt x="409670" y="18098"/>
                  </a:cubicBezTo>
                  <a:close/>
                  <a:moveTo>
                    <a:pt x="162020" y="56198"/>
                  </a:moveTo>
                  <a:cubicBezTo>
                    <a:pt x="125254" y="56198"/>
                    <a:pt x="95345" y="86106"/>
                    <a:pt x="95345" y="122873"/>
                  </a:cubicBezTo>
                  <a:cubicBezTo>
                    <a:pt x="95345" y="159639"/>
                    <a:pt x="125254" y="189548"/>
                    <a:pt x="162020" y="189548"/>
                  </a:cubicBezTo>
                  <a:cubicBezTo>
                    <a:pt x="198787" y="189548"/>
                    <a:pt x="228695" y="159639"/>
                    <a:pt x="228695" y="122873"/>
                  </a:cubicBezTo>
                  <a:cubicBezTo>
                    <a:pt x="228695" y="86106"/>
                    <a:pt x="198787" y="56198"/>
                    <a:pt x="162020" y="56198"/>
                  </a:cubicBezTo>
                  <a:close/>
                  <a:moveTo>
                    <a:pt x="657320" y="56198"/>
                  </a:moveTo>
                  <a:cubicBezTo>
                    <a:pt x="620554" y="56198"/>
                    <a:pt x="590645" y="86106"/>
                    <a:pt x="590645" y="122873"/>
                  </a:cubicBezTo>
                  <a:cubicBezTo>
                    <a:pt x="590645" y="159639"/>
                    <a:pt x="620554" y="189548"/>
                    <a:pt x="657320" y="189548"/>
                  </a:cubicBezTo>
                  <a:cubicBezTo>
                    <a:pt x="694087" y="189548"/>
                    <a:pt x="723995" y="159639"/>
                    <a:pt x="723995" y="122873"/>
                  </a:cubicBezTo>
                  <a:cubicBezTo>
                    <a:pt x="723995" y="86106"/>
                    <a:pt x="694087" y="56198"/>
                    <a:pt x="657320" y="56198"/>
                  </a:cubicBezTo>
                  <a:close/>
                  <a:moveTo>
                    <a:pt x="162020" y="75248"/>
                  </a:moveTo>
                  <a:cubicBezTo>
                    <a:pt x="188595" y="75248"/>
                    <a:pt x="209645" y="96298"/>
                    <a:pt x="209645" y="122873"/>
                  </a:cubicBezTo>
                  <a:cubicBezTo>
                    <a:pt x="209645" y="149448"/>
                    <a:pt x="188595" y="170498"/>
                    <a:pt x="162020" y="170498"/>
                  </a:cubicBezTo>
                  <a:cubicBezTo>
                    <a:pt x="135446" y="170498"/>
                    <a:pt x="114395" y="149448"/>
                    <a:pt x="114395" y="122873"/>
                  </a:cubicBezTo>
                  <a:cubicBezTo>
                    <a:pt x="114395" y="96298"/>
                    <a:pt x="135446" y="75248"/>
                    <a:pt x="162020" y="75248"/>
                  </a:cubicBezTo>
                  <a:close/>
                  <a:moveTo>
                    <a:pt x="657320" y="75248"/>
                  </a:moveTo>
                  <a:cubicBezTo>
                    <a:pt x="683895" y="75248"/>
                    <a:pt x="704945" y="96298"/>
                    <a:pt x="704945" y="122873"/>
                  </a:cubicBezTo>
                  <a:cubicBezTo>
                    <a:pt x="704945" y="149448"/>
                    <a:pt x="683895" y="170498"/>
                    <a:pt x="657320" y="170498"/>
                  </a:cubicBezTo>
                  <a:cubicBezTo>
                    <a:pt x="630746" y="170498"/>
                    <a:pt x="609695" y="149448"/>
                    <a:pt x="609695" y="122873"/>
                  </a:cubicBezTo>
                  <a:cubicBezTo>
                    <a:pt x="609695" y="96298"/>
                    <a:pt x="630746" y="75248"/>
                    <a:pt x="657320" y="75248"/>
                  </a:cubicBezTo>
                  <a:close/>
                  <a:moveTo>
                    <a:pt x="362045" y="227648"/>
                  </a:moveTo>
                  <a:cubicBezTo>
                    <a:pt x="291941" y="227648"/>
                    <a:pt x="247745" y="277654"/>
                    <a:pt x="247745" y="332423"/>
                  </a:cubicBezTo>
                  <a:lnTo>
                    <a:pt x="247745" y="494348"/>
                  </a:lnTo>
                  <a:cubicBezTo>
                    <a:pt x="248222" y="529495"/>
                    <a:pt x="260699" y="550355"/>
                    <a:pt x="277178" y="560451"/>
                  </a:cubicBezTo>
                  <a:cubicBezTo>
                    <a:pt x="293751" y="570548"/>
                    <a:pt x="312230" y="570358"/>
                    <a:pt x="323660" y="570548"/>
                  </a:cubicBezTo>
                  <a:cubicBezTo>
                    <a:pt x="323755" y="570548"/>
                    <a:pt x="323850" y="570548"/>
                    <a:pt x="323945" y="570548"/>
                  </a:cubicBezTo>
                  <a:lnTo>
                    <a:pt x="323945" y="808673"/>
                  </a:lnTo>
                  <a:cubicBezTo>
                    <a:pt x="323850" y="813912"/>
                    <a:pt x="328041" y="818293"/>
                    <a:pt x="333375" y="818293"/>
                  </a:cubicBezTo>
                  <a:cubicBezTo>
                    <a:pt x="338614" y="818388"/>
                    <a:pt x="342995" y="814197"/>
                    <a:pt x="342995" y="808863"/>
                  </a:cubicBezTo>
                  <a:cubicBezTo>
                    <a:pt x="342995" y="808768"/>
                    <a:pt x="342995" y="808673"/>
                    <a:pt x="342995" y="808577"/>
                  </a:cubicBezTo>
                  <a:lnTo>
                    <a:pt x="342995" y="332423"/>
                  </a:lnTo>
                  <a:cubicBezTo>
                    <a:pt x="343186" y="327184"/>
                    <a:pt x="339090" y="322708"/>
                    <a:pt x="333851" y="322517"/>
                  </a:cubicBezTo>
                  <a:cubicBezTo>
                    <a:pt x="333280" y="322517"/>
                    <a:pt x="332804" y="322517"/>
                    <a:pt x="332327" y="322612"/>
                  </a:cubicBezTo>
                  <a:cubicBezTo>
                    <a:pt x="327374" y="323184"/>
                    <a:pt x="323755" y="327470"/>
                    <a:pt x="323945" y="332423"/>
                  </a:cubicBezTo>
                  <a:lnTo>
                    <a:pt x="323945" y="551498"/>
                  </a:lnTo>
                  <a:cubicBezTo>
                    <a:pt x="312325" y="551308"/>
                    <a:pt x="298037" y="550545"/>
                    <a:pt x="287369" y="544068"/>
                  </a:cubicBezTo>
                  <a:cubicBezTo>
                    <a:pt x="276606" y="537496"/>
                    <a:pt x="267367" y="525114"/>
                    <a:pt x="266795" y="494348"/>
                  </a:cubicBezTo>
                  <a:lnTo>
                    <a:pt x="266795" y="494062"/>
                  </a:lnTo>
                  <a:lnTo>
                    <a:pt x="266795" y="332423"/>
                  </a:lnTo>
                  <a:cubicBezTo>
                    <a:pt x="266795" y="288132"/>
                    <a:pt x="300228" y="247936"/>
                    <a:pt x="360236" y="246984"/>
                  </a:cubicBezTo>
                  <a:cubicBezTo>
                    <a:pt x="375380" y="257937"/>
                    <a:pt x="391763" y="265558"/>
                    <a:pt x="409670" y="265748"/>
                  </a:cubicBezTo>
                  <a:cubicBezTo>
                    <a:pt x="427482" y="265652"/>
                    <a:pt x="443960" y="257937"/>
                    <a:pt x="459105" y="246984"/>
                  </a:cubicBezTo>
                  <a:cubicBezTo>
                    <a:pt x="519113" y="247841"/>
                    <a:pt x="552545" y="288132"/>
                    <a:pt x="552545" y="332423"/>
                  </a:cubicBezTo>
                  <a:lnTo>
                    <a:pt x="552545" y="494062"/>
                  </a:lnTo>
                  <a:cubicBezTo>
                    <a:pt x="552545" y="494158"/>
                    <a:pt x="552545" y="494252"/>
                    <a:pt x="552545" y="494348"/>
                  </a:cubicBezTo>
                  <a:cubicBezTo>
                    <a:pt x="552069" y="525114"/>
                    <a:pt x="542735" y="537496"/>
                    <a:pt x="531971" y="544068"/>
                  </a:cubicBezTo>
                  <a:cubicBezTo>
                    <a:pt x="521208" y="550641"/>
                    <a:pt x="506921" y="551308"/>
                    <a:pt x="495395" y="551498"/>
                  </a:cubicBezTo>
                  <a:lnTo>
                    <a:pt x="495395" y="332423"/>
                  </a:lnTo>
                  <a:cubicBezTo>
                    <a:pt x="495586" y="327184"/>
                    <a:pt x="491490" y="322708"/>
                    <a:pt x="486251" y="322517"/>
                  </a:cubicBezTo>
                  <a:cubicBezTo>
                    <a:pt x="485680" y="322517"/>
                    <a:pt x="485204" y="322517"/>
                    <a:pt x="484727" y="322612"/>
                  </a:cubicBezTo>
                  <a:cubicBezTo>
                    <a:pt x="479774" y="323184"/>
                    <a:pt x="476155" y="327470"/>
                    <a:pt x="476345" y="332423"/>
                  </a:cubicBezTo>
                  <a:lnTo>
                    <a:pt x="476345" y="808577"/>
                  </a:lnTo>
                  <a:cubicBezTo>
                    <a:pt x="476250" y="813817"/>
                    <a:pt x="480441" y="818198"/>
                    <a:pt x="485775" y="818198"/>
                  </a:cubicBezTo>
                  <a:cubicBezTo>
                    <a:pt x="491014" y="818293"/>
                    <a:pt x="495395" y="814103"/>
                    <a:pt x="495395" y="808768"/>
                  </a:cubicBezTo>
                  <a:cubicBezTo>
                    <a:pt x="495395" y="808673"/>
                    <a:pt x="495395" y="808577"/>
                    <a:pt x="495395" y="808482"/>
                  </a:cubicBezTo>
                  <a:lnTo>
                    <a:pt x="495395" y="570358"/>
                  </a:lnTo>
                  <a:cubicBezTo>
                    <a:pt x="495490" y="570358"/>
                    <a:pt x="495586" y="570358"/>
                    <a:pt x="495681" y="570358"/>
                  </a:cubicBezTo>
                  <a:cubicBezTo>
                    <a:pt x="507111" y="570167"/>
                    <a:pt x="525590" y="570358"/>
                    <a:pt x="542163" y="560261"/>
                  </a:cubicBezTo>
                  <a:cubicBezTo>
                    <a:pt x="558737" y="550164"/>
                    <a:pt x="571119" y="529305"/>
                    <a:pt x="571595" y="494158"/>
                  </a:cubicBezTo>
                  <a:lnTo>
                    <a:pt x="571595" y="332233"/>
                  </a:lnTo>
                  <a:cubicBezTo>
                    <a:pt x="571595" y="277464"/>
                    <a:pt x="527399" y="227458"/>
                    <a:pt x="457295" y="227458"/>
                  </a:cubicBezTo>
                  <a:cubicBezTo>
                    <a:pt x="455200" y="227362"/>
                    <a:pt x="453104" y="228029"/>
                    <a:pt x="451295" y="229267"/>
                  </a:cubicBezTo>
                  <a:cubicBezTo>
                    <a:pt x="437293" y="240221"/>
                    <a:pt x="423767" y="246412"/>
                    <a:pt x="409575" y="246508"/>
                  </a:cubicBezTo>
                  <a:cubicBezTo>
                    <a:pt x="395478" y="246412"/>
                    <a:pt x="381953" y="240221"/>
                    <a:pt x="367856" y="229267"/>
                  </a:cubicBezTo>
                  <a:cubicBezTo>
                    <a:pt x="366236" y="228219"/>
                    <a:pt x="364141" y="227552"/>
                    <a:pt x="362045" y="227648"/>
                  </a:cubicBezTo>
                  <a:lnTo>
                    <a:pt x="362045" y="227648"/>
                  </a:lnTo>
                  <a:close/>
                  <a:moveTo>
                    <a:pt x="208788" y="246412"/>
                  </a:moveTo>
                  <a:cubicBezTo>
                    <a:pt x="206978" y="246602"/>
                    <a:pt x="205169" y="247364"/>
                    <a:pt x="203740" y="248507"/>
                  </a:cubicBezTo>
                  <a:cubicBezTo>
                    <a:pt x="189738" y="259461"/>
                    <a:pt x="176213" y="265652"/>
                    <a:pt x="162020" y="265748"/>
                  </a:cubicBezTo>
                  <a:cubicBezTo>
                    <a:pt x="147923" y="265652"/>
                    <a:pt x="134398" y="259461"/>
                    <a:pt x="120301" y="248507"/>
                  </a:cubicBezTo>
                  <a:cubicBezTo>
                    <a:pt x="118586" y="247269"/>
                    <a:pt x="116491" y="246602"/>
                    <a:pt x="114300" y="246698"/>
                  </a:cubicBezTo>
                  <a:cubicBezTo>
                    <a:pt x="44196" y="246698"/>
                    <a:pt x="0" y="296704"/>
                    <a:pt x="0" y="351473"/>
                  </a:cubicBezTo>
                  <a:lnTo>
                    <a:pt x="0" y="513398"/>
                  </a:lnTo>
                  <a:cubicBezTo>
                    <a:pt x="476" y="548545"/>
                    <a:pt x="12954" y="569405"/>
                    <a:pt x="29432" y="579501"/>
                  </a:cubicBezTo>
                  <a:cubicBezTo>
                    <a:pt x="46006" y="589598"/>
                    <a:pt x="64484" y="589408"/>
                    <a:pt x="75914" y="589598"/>
                  </a:cubicBezTo>
                  <a:cubicBezTo>
                    <a:pt x="76010" y="589598"/>
                    <a:pt x="76105" y="589598"/>
                    <a:pt x="76200" y="589598"/>
                  </a:cubicBezTo>
                  <a:lnTo>
                    <a:pt x="76200" y="808673"/>
                  </a:lnTo>
                  <a:cubicBezTo>
                    <a:pt x="76105" y="813912"/>
                    <a:pt x="80296" y="818293"/>
                    <a:pt x="85630" y="818293"/>
                  </a:cubicBezTo>
                  <a:cubicBezTo>
                    <a:pt x="90869" y="818388"/>
                    <a:pt x="95250" y="814197"/>
                    <a:pt x="95250" y="808863"/>
                  </a:cubicBezTo>
                  <a:cubicBezTo>
                    <a:pt x="95250" y="808768"/>
                    <a:pt x="95250" y="808673"/>
                    <a:pt x="95250" y="808577"/>
                  </a:cubicBezTo>
                  <a:lnTo>
                    <a:pt x="95250" y="351473"/>
                  </a:lnTo>
                  <a:cubicBezTo>
                    <a:pt x="95441" y="346234"/>
                    <a:pt x="91345" y="341758"/>
                    <a:pt x="86106" y="341567"/>
                  </a:cubicBezTo>
                  <a:cubicBezTo>
                    <a:pt x="85535" y="341567"/>
                    <a:pt x="85058" y="341567"/>
                    <a:pt x="84582" y="341662"/>
                  </a:cubicBezTo>
                  <a:cubicBezTo>
                    <a:pt x="79629" y="342234"/>
                    <a:pt x="76010" y="346520"/>
                    <a:pt x="76200" y="351473"/>
                  </a:cubicBezTo>
                  <a:lnTo>
                    <a:pt x="76200" y="570548"/>
                  </a:lnTo>
                  <a:cubicBezTo>
                    <a:pt x="64580" y="570358"/>
                    <a:pt x="50292" y="569595"/>
                    <a:pt x="39624" y="563118"/>
                  </a:cubicBezTo>
                  <a:cubicBezTo>
                    <a:pt x="28861" y="556546"/>
                    <a:pt x="19622" y="544164"/>
                    <a:pt x="19050" y="513398"/>
                  </a:cubicBezTo>
                  <a:lnTo>
                    <a:pt x="19050" y="513112"/>
                  </a:lnTo>
                  <a:lnTo>
                    <a:pt x="19050" y="351473"/>
                  </a:lnTo>
                  <a:cubicBezTo>
                    <a:pt x="19050" y="307182"/>
                    <a:pt x="52483" y="266986"/>
                    <a:pt x="112490" y="266034"/>
                  </a:cubicBezTo>
                  <a:cubicBezTo>
                    <a:pt x="127635" y="276987"/>
                    <a:pt x="144018" y="284608"/>
                    <a:pt x="161925" y="284798"/>
                  </a:cubicBezTo>
                  <a:cubicBezTo>
                    <a:pt x="181356" y="284608"/>
                    <a:pt x="199358" y="276320"/>
                    <a:pt x="215551" y="263652"/>
                  </a:cubicBezTo>
                  <a:cubicBezTo>
                    <a:pt x="219932" y="260700"/>
                    <a:pt x="220980" y="254699"/>
                    <a:pt x="218027" y="250413"/>
                  </a:cubicBezTo>
                  <a:cubicBezTo>
                    <a:pt x="215932" y="247364"/>
                    <a:pt x="212408" y="245841"/>
                    <a:pt x="208788" y="246412"/>
                  </a:cubicBezTo>
                  <a:lnTo>
                    <a:pt x="208788" y="246412"/>
                  </a:lnTo>
                  <a:close/>
                  <a:moveTo>
                    <a:pt x="609410" y="246412"/>
                  </a:moveTo>
                  <a:cubicBezTo>
                    <a:pt x="604171" y="246317"/>
                    <a:pt x="599885" y="250603"/>
                    <a:pt x="599789" y="255842"/>
                  </a:cubicBezTo>
                  <a:cubicBezTo>
                    <a:pt x="599789" y="258985"/>
                    <a:pt x="601218" y="261843"/>
                    <a:pt x="603790" y="263652"/>
                  </a:cubicBezTo>
                  <a:cubicBezTo>
                    <a:pt x="619982" y="276320"/>
                    <a:pt x="637985" y="284608"/>
                    <a:pt x="657416" y="284798"/>
                  </a:cubicBezTo>
                  <a:cubicBezTo>
                    <a:pt x="675227" y="284702"/>
                    <a:pt x="691706" y="276987"/>
                    <a:pt x="706850" y="266034"/>
                  </a:cubicBezTo>
                  <a:cubicBezTo>
                    <a:pt x="766858" y="266891"/>
                    <a:pt x="800291" y="307182"/>
                    <a:pt x="800291" y="351473"/>
                  </a:cubicBezTo>
                  <a:lnTo>
                    <a:pt x="800291" y="513112"/>
                  </a:lnTo>
                  <a:lnTo>
                    <a:pt x="800291" y="513398"/>
                  </a:lnTo>
                  <a:cubicBezTo>
                    <a:pt x="799814" y="544164"/>
                    <a:pt x="790480" y="556546"/>
                    <a:pt x="779717" y="563118"/>
                  </a:cubicBezTo>
                  <a:cubicBezTo>
                    <a:pt x="768953" y="569691"/>
                    <a:pt x="754666" y="570358"/>
                    <a:pt x="743141" y="570548"/>
                  </a:cubicBezTo>
                  <a:lnTo>
                    <a:pt x="743141" y="351473"/>
                  </a:lnTo>
                  <a:cubicBezTo>
                    <a:pt x="743331" y="346234"/>
                    <a:pt x="739235" y="341758"/>
                    <a:pt x="733997" y="341567"/>
                  </a:cubicBezTo>
                  <a:cubicBezTo>
                    <a:pt x="733520" y="341567"/>
                    <a:pt x="732949" y="341567"/>
                    <a:pt x="732473" y="341662"/>
                  </a:cubicBezTo>
                  <a:cubicBezTo>
                    <a:pt x="727520" y="342234"/>
                    <a:pt x="723900" y="346520"/>
                    <a:pt x="724091" y="351473"/>
                  </a:cubicBezTo>
                  <a:lnTo>
                    <a:pt x="724091" y="808577"/>
                  </a:lnTo>
                  <a:cubicBezTo>
                    <a:pt x="723995" y="813817"/>
                    <a:pt x="728186" y="818198"/>
                    <a:pt x="733520" y="818198"/>
                  </a:cubicBezTo>
                  <a:cubicBezTo>
                    <a:pt x="738759" y="818293"/>
                    <a:pt x="743141" y="814103"/>
                    <a:pt x="743141" y="808768"/>
                  </a:cubicBezTo>
                  <a:cubicBezTo>
                    <a:pt x="743141" y="808673"/>
                    <a:pt x="743141" y="808577"/>
                    <a:pt x="743141" y="808482"/>
                  </a:cubicBezTo>
                  <a:lnTo>
                    <a:pt x="743141" y="589408"/>
                  </a:lnTo>
                  <a:cubicBezTo>
                    <a:pt x="743236" y="589408"/>
                    <a:pt x="743331" y="589408"/>
                    <a:pt x="743426" y="589408"/>
                  </a:cubicBezTo>
                  <a:cubicBezTo>
                    <a:pt x="754856" y="589217"/>
                    <a:pt x="773335" y="589408"/>
                    <a:pt x="789908" y="579311"/>
                  </a:cubicBezTo>
                  <a:cubicBezTo>
                    <a:pt x="806482" y="569214"/>
                    <a:pt x="818864" y="548450"/>
                    <a:pt x="819341" y="513208"/>
                  </a:cubicBezTo>
                  <a:lnTo>
                    <a:pt x="819341" y="351283"/>
                  </a:lnTo>
                  <a:cubicBezTo>
                    <a:pt x="819341" y="296514"/>
                    <a:pt x="775145" y="246508"/>
                    <a:pt x="705041" y="246508"/>
                  </a:cubicBezTo>
                  <a:cubicBezTo>
                    <a:pt x="702945" y="246412"/>
                    <a:pt x="700850" y="247079"/>
                    <a:pt x="699040" y="248317"/>
                  </a:cubicBezTo>
                  <a:cubicBezTo>
                    <a:pt x="685038" y="259271"/>
                    <a:pt x="671513" y="265462"/>
                    <a:pt x="657320" y="265558"/>
                  </a:cubicBezTo>
                  <a:cubicBezTo>
                    <a:pt x="643223" y="265462"/>
                    <a:pt x="629698" y="259271"/>
                    <a:pt x="615601" y="248317"/>
                  </a:cubicBezTo>
                  <a:cubicBezTo>
                    <a:pt x="613886" y="247079"/>
                    <a:pt x="611696" y="246317"/>
                    <a:pt x="609410" y="246412"/>
                  </a:cubicBezTo>
                  <a:close/>
                  <a:moveTo>
                    <a:pt x="408527" y="532067"/>
                  </a:moveTo>
                  <a:cubicBezTo>
                    <a:pt x="403574" y="532638"/>
                    <a:pt x="399955" y="536925"/>
                    <a:pt x="400145" y="541877"/>
                  </a:cubicBezTo>
                  <a:lnTo>
                    <a:pt x="400145" y="804672"/>
                  </a:lnTo>
                  <a:cubicBezTo>
                    <a:pt x="400050" y="809911"/>
                    <a:pt x="404241" y="814292"/>
                    <a:pt x="409575" y="814292"/>
                  </a:cubicBezTo>
                  <a:cubicBezTo>
                    <a:pt x="414814" y="814387"/>
                    <a:pt x="419195" y="810197"/>
                    <a:pt x="419195" y="804862"/>
                  </a:cubicBezTo>
                  <a:cubicBezTo>
                    <a:pt x="419195" y="804767"/>
                    <a:pt x="419195" y="804672"/>
                    <a:pt x="419195" y="804578"/>
                  </a:cubicBezTo>
                  <a:lnTo>
                    <a:pt x="419195" y="541783"/>
                  </a:lnTo>
                  <a:cubicBezTo>
                    <a:pt x="419386" y="536543"/>
                    <a:pt x="415290" y="532067"/>
                    <a:pt x="410051" y="531876"/>
                  </a:cubicBezTo>
                  <a:cubicBezTo>
                    <a:pt x="409480" y="531972"/>
                    <a:pt x="409004" y="531972"/>
                    <a:pt x="408527" y="532067"/>
                  </a:cubicBezTo>
                  <a:close/>
                  <a:moveTo>
                    <a:pt x="160877" y="551117"/>
                  </a:moveTo>
                  <a:cubicBezTo>
                    <a:pt x="155924" y="551688"/>
                    <a:pt x="152305" y="555975"/>
                    <a:pt x="152495" y="560927"/>
                  </a:cubicBezTo>
                  <a:lnTo>
                    <a:pt x="152495" y="808577"/>
                  </a:lnTo>
                  <a:cubicBezTo>
                    <a:pt x="152400" y="813817"/>
                    <a:pt x="156591" y="818198"/>
                    <a:pt x="161925" y="818198"/>
                  </a:cubicBezTo>
                  <a:cubicBezTo>
                    <a:pt x="167164" y="818293"/>
                    <a:pt x="171545" y="814103"/>
                    <a:pt x="171545" y="808768"/>
                  </a:cubicBezTo>
                  <a:cubicBezTo>
                    <a:pt x="171545" y="808673"/>
                    <a:pt x="171545" y="808577"/>
                    <a:pt x="171545" y="808482"/>
                  </a:cubicBezTo>
                  <a:lnTo>
                    <a:pt x="171545" y="560833"/>
                  </a:lnTo>
                  <a:cubicBezTo>
                    <a:pt x="171736" y="555593"/>
                    <a:pt x="167640" y="551117"/>
                    <a:pt x="162401" y="550926"/>
                  </a:cubicBezTo>
                  <a:cubicBezTo>
                    <a:pt x="161830" y="551022"/>
                    <a:pt x="161354" y="551022"/>
                    <a:pt x="160877" y="551117"/>
                  </a:cubicBezTo>
                  <a:close/>
                  <a:moveTo>
                    <a:pt x="656177" y="551117"/>
                  </a:moveTo>
                  <a:cubicBezTo>
                    <a:pt x="651224" y="551688"/>
                    <a:pt x="647605" y="555975"/>
                    <a:pt x="647795" y="560927"/>
                  </a:cubicBezTo>
                  <a:lnTo>
                    <a:pt x="647795" y="808577"/>
                  </a:lnTo>
                  <a:cubicBezTo>
                    <a:pt x="647700" y="813817"/>
                    <a:pt x="651891" y="818198"/>
                    <a:pt x="657225" y="818198"/>
                  </a:cubicBezTo>
                  <a:cubicBezTo>
                    <a:pt x="662464" y="818293"/>
                    <a:pt x="666845" y="814103"/>
                    <a:pt x="666845" y="808768"/>
                  </a:cubicBezTo>
                  <a:cubicBezTo>
                    <a:pt x="666845" y="808673"/>
                    <a:pt x="666845" y="808577"/>
                    <a:pt x="666845" y="808482"/>
                  </a:cubicBezTo>
                  <a:lnTo>
                    <a:pt x="666845" y="560833"/>
                  </a:lnTo>
                  <a:cubicBezTo>
                    <a:pt x="667036" y="555593"/>
                    <a:pt x="662940" y="551117"/>
                    <a:pt x="657701" y="550926"/>
                  </a:cubicBezTo>
                  <a:cubicBezTo>
                    <a:pt x="657130" y="551022"/>
                    <a:pt x="656654" y="551022"/>
                    <a:pt x="656177" y="551117"/>
                  </a:cubicBezTo>
                  <a:close/>
                  <a:moveTo>
                    <a:pt x="237077" y="608267"/>
                  </a:moveTo>
                  <a:cubicBezTo>
                    <a:pt x="232124" y="608838"/>
                    <a:pt x="228505" y="613125"/>
                    <a:pt x="228695" y="618077"/>
                  </a:cubicBezTo>
                  <a:lnTo>
                    <a:pt x="228695" y="808577"/>
                  </a:lnTo>
                  <a:cubicBezTo>
                    <a:pt x="228600" y="813817"/>
                    <a:pt x="232791" y="818198"/>
                    <a:pt x="238125" y="818198"/>
                  </a:cubicBezTo>
                  <a:cubicBezTo>
                    <a:pt x="243364" y="818293"/>
                    <a:pt x="247745" y="814103"/>
                    <a:pt x="247745" y="808768"/>
                  </a:cubicBezTo>
                  <a:cubicBezTo>
                    <a:pt x="247745" y="808673"/>
                    <a:pt x="247745" y="808577"/>
                    <a:pt x="247745" y="808482"/>
                  </a:cubicBezTo>
                  <a:lnTo>
                    <a:pt x="247745" y="617983"/>
                  </a:lnTo>
                  <a:cubicBezTo>
                    <a:pt x="247936" y="612743"/>
                    <a:pt x="243840" y="608267"/>
                    <a:pt x="238601" y="608076"/>
                  </a:cubicBezTo>
                  <a:cubicBezTo>
                    <a:pt x="238030" y="608172"/>
                    <a:pt x="237554" y="608172"/>
                    <a:pt x="237077" y="608267"/>
                  </a:cubicBezTo>
                  <a:close/>
                  <a:moveTo>
                    <a:pt x="579977" y="608267"/>
                  </a:moveTo>
                  <a:cubicBezTo>
                    <a:pt x="575024" y="608838"/>
                    <a:pt x="571405" y="613125"/>
                    <a:pt x="571595" y="618077"/>
                  </a:cubicBezTo>
                  <a:lnTo>
                    <a:pt x="571595" y="808577"/>
                  </a:lnTo>
                  <a:cubicBezTo>
                    <a:pt x="571500" y="813817"/>
                    <a:pt x="575691" y="818198"/>
                    <a:pt x="581025" y="818198"/>
                  </a:cubicBezTo>
                  <a:cubicBezTo>
                    <a:pt x="586264" y="818293"/>
                    <a:pt x="590645" y="814103"/>
                    <a:pt x="590645" y="808768"/>
                  </a:cubicBezTo>
                  <a:cubicBezTo>
                    <a:pt x="590645" y="808673"/>
                    <a:pt x="590645" y="808577"/>
                    <a:pt x="590645" y="808482"/>
                  </a:cubicBezTo>
                  <a:lnTo>
                    <a:pt x="590645" y="617983"/>
                  </a:lnTo>
                  <a:cubicBezTo>
                    <a:pt x="590836" y="612743"/>
                    <a:pt x="586740" y="608267"/>
                    <a:pt x="581501" y="608076"/>
                  </a:cubicBezTo>
                  <a:cubicBezTo>
                    <a:pt x="580930" y="608172"/>
                    <a:pt x="580454" y="608172"/>
                    <a:pt x="579977" y="608267"/>
                  </a:cubicBezTo>
                  <a:close/>
                </a:path>
              </a:pathLst>
            </a:custGeom>
            <a:solidFill>
              <a:schemeClr val="bg1"/>
            </a:soli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70" name="Retângulo 69">
            <a:extLst>
              <a:ext uri="{FF2B5EF4-FFF2-40B4-BE49-F238E27FC236}">
                <a16:creationId xmlns:a16="http://schemas.microsoft.com/office/drawing/2014/main" id="{52DBB210-880F-41BA-8453-3ADAE1E2B928}"/>
              </a:ext>
            </a:extLst>
          </p:cNvPr>
          <p:cNvSpPr/>
          <p:nvPr/>
        </p:nvSpPr>
        <p:spPr>
          <a:xfrm>
            <a:off x="1245622" y="5882563"/>
            <a:ext cx="977352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>
                <a:solidFill>
                  <a:prstClr val="black"/>
                </a:solidFill>
                <a:latin typeface="Zona Pro" panose="02010A03040002020004" pitchFamily="50" charset="0"/>
              </a:rPr>
              <a:t>POTENCIAL DE 145 MIL GANHADORAS (23% do total do nível e 65% das potenciais compradoras).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Cenário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vs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2021: 1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Cp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apenas de incentivos.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Melhor cenário de conquista para Pedidos com menor valor: a partir de R$ 100 (2x +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vs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 2022) em presentes = 1 produto Avon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9900CC"/>
              </a:solidFill>
              <a:effectLst/>
              <a:uLnTx/>
              <a:uFillTx/>
              <a:latin typeface="Zona Pro Light" panose="02010A03040002020004" pitchFamily="50" charset="0"/>
              <a:ea typeface="+mn-ea"/>
              <a:cs typeface="+mn-cs"/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02C5954A-629E-4F30-ADDC-B8C59420C6DE}"/>
              </a:ext>
            </a:extLst>
          </p:cNvPr>
          <p:cNvGraphicFramePr>
            <a:graphicFrameLocks noGrp="1"/>
          </p:cNvGraphicFramePr>
          <p:nvPr/>
        </p:nvGraphicFramePr>
        <p:xfrm>
          <a:off x="650976" y="3928323"/>
          <a:ext cx="10726640" cy="178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444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796086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671740">
                  <a:extLst>
                    <a:ext uri="{9D8B030D-6E8A-4147-A177-3AD203B41FA5}">
                      <a16:colId xmlns:a16="http://schemas.microsoft.com/office/drawing/2014/main" val="3126245443"/>
                    </a:ext>
                  </a:extLst>
                </a:gridCol>
                <a:gridCol w="1727006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3682364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PREMIADA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PREMIADA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R$ 20,00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Zona Pro" panose="02010A03040002020004" pitchFamily="50" charset="0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CP 10: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R$ 76,00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CP 11: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R$ 63,00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09630" rtl="0" eaLnBrk="1" latinLnBrk="0" hangingPunct="1"/>
                      <a:r>
                        <a:rPr lang="pt-BR" sz="1400" kern="1200" dirty="0">
                          <a:solidFill>
                            <a:schemeClr val="dk1"/>
                          </a:solidFill>
                          <a:latin typeface="Zona Pro" panose="02010A03040002020004" pitchFamily="50" charset="0"/>
                          <a:ea typeface="+mn-ea"/>
                          <a:cs typeface="+mn-cs"/>
                        </a:rPr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/>
                        <a:t>CP 10: 1 PRODUTO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76916"/>
                  </a:ext>
                </a:extLst>
              </a:tr>
            </a:tbl>
          </a:graphicData>
        </a:graphic>
      </p:graphicFrame>
      <p:pic>
        <p:nvPicPr>
          <p:cNvPr id="60" name="Imagem 59">
            <a:extLst>
              <a:ext uri="{FF2B5EF4-FFF2-40B4-BE49-F238E27FC236}">
                <a16:creationId xmlns:a16="http://schemas.microsoft.com/office/drawing/2014/main" id="{BC19C7F1-60E4-47EF-BE6F-6D429401A7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1" y="1084625"/>
            <a:ext cx="1366763" cy="910017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AA831E2A-702E-4F4A-99BF-737E04E014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96" y="1057348"/>
            <a:ext cx="1564015" cy="912053"/>
          </a:xfrm>
          <a:prstGeom prst="rect">
            <a:avLst/>
          </a:prstGeom>
        </p:spPr>
      </p:pic>
      <p:sp>
        <p:nvSpPr>
          <p:cNvPr id="71" name="Retângulo: Cantos Diagonais Arredondados 103">
            <a:extLst>
              <a:ext uri="{FF2B5EF4-FFF2-40B4-BE49-F238E27FC236}">
                <a16:creationId xmlns:a16="http://schemas.microsoft.com/office/drawing/2014/main" id="{3E88ECB5-89D1-4076-8DF4-A88662F0A800}"/>
              </a:ext>
            </a:extLst>
          </p:cNvPr>
          <p:cNvSpPr/>
          <p:nvPr/>
        </p:nvSpPr>
        <p:spPr>
          <a:xfrm>
            <a:off x="3801592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b="1" dirty="0">
                <a:solidFill>
                  <a:prstClr val="white"/>
                </a:solidFill>
                <a:latin typeface="Zona Pro Black" panose="02010A03040002020004" pitchFamily="50" charset="0"/>
              </a:rPr>
              <a:t>10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CBEEC8B2-1D41-4BCC-910C-C18E5AE1087E}"/>
              </a:ext>
            </a:extLst>
          </p:cNvPr>
          <p:cNvSpPr txBox="1"/>
          <p:nvPr/>
        </p:nvSpPr>
        <p:spPr>
          <a:xfrm>
            <a:off x="5991349" y="2555661"/>
            <a:ext cx="42052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Envie seu Pedido com 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mínimo de R$50 em PRESENTES de </a:t>
            </a:r>
            <a:r>
              <a:rPr lang="pt-BR" sz="1400" b="1" dirty="0">
                <a:solidFill>
                  <a:srgbClr val="D60093"/>
                </a:solidFill>
                <a:latin typeface="Zona Pro Black" panose="02010A03040002020004" pitchFamily="50" charset="0"/>
              </a:rPr>
              <a:t>MÃES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11 conquiste, além do produto,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+1 PRÊMIO EXCLUSIVO</a:t>
            </a:r>
            <a:endParaRPr lang="pt-BR" sz="1600" b="1" dirty="0">
              <a:solidFill>
                <a:srgbClr val="D60093"/>
              </a:solidFill>
              <a:latin typeface="Zona Pro Black" panose="02010A03040002020004" pitchFamily="50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73" name="Retângulo: Cantos Diagonais Arredondados 72">
            <a:extLst>
              <a:ext uri="{FF2B5EF4-FFF2-40B4-BE49-F238E27FC236}">
                <a16:creationId xmlns:a16="http://schemas.microsoft.com/office/drawing/2014/main" id="{58001F20-E9EE-4AF9-9B7B-C44FB6992BD5}"/>
              </a:ext>
            </a:extLst>
          </p:cNvPr>
          <p:cNvSpPr/>
          <p:nvPr/>
        </p:nvSpPr>
        <p:spPr>
          <a:xfrm>
            <a:off x="5897090" y="2676858"/>
            <a:ext cx="5426698" cy="1090622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578A37CA-FFD7-4708-B53C-DEF09A7A16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41" y="2633886"/>
            <a:ext cx="1366763" cy="910017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45271D95-377E-4C69-AE25-05FAD94BD3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96" y="2606609"/>
            <a:ext cx="1564015" cy="912053"/>
          </a:xfrm>
          <a:prstGeom prst="rect">
            <a:avLst/>
          </a:prstGeom>
        </p:spPr>
      </p:pic>
      <p:sp>
        <p:nvSpPr>
          <p:cNvPr id="77" name="CaixaDeTexto 76">
            <a:extLst>
              <a:ext uri="{FF2B5EF4-FFF2-40B4-BE49-F238E27FC236}">
                <a16:creationId xmlns:a16="http://schemas.microsoft.com/office/drawing/2014/main" id="{8B0411CA-0B7E-4D29-B57E-333DA2F7A9BE}"/>
              </a:ext>
            </a:extLst>
          </p:cNvPr>
          <p:cNvSpPr txBox="1"/>
          <p:nvPr/>
        </p:nvSpPr>
        <p:spPr>
          <a:xfrm>
            <a:off x="9901768" y="2905774"/>
            <a:ext cx="775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+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808EE1D-1C56-44CA-87B6-714E96BF43EE}"/>
              </a:ext>
            </a:extLst>
          </p:cNvPr>
          <p:cNvSpPr txBox="1"/>
          <p:nvPr/>
        </p:nvSpPr>
        <p:spPr>
          <a:xfrm>
            <a:off x="9488787" y="5355094"/>
            <a:ext cx="18875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400" dirty="0"/>
              <a:t>CP 11: 1 PRÊMIO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5EB6B78-6083-4A59-9AB1-4EC0026DB37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32329" y="2698188"/>
            <a:ext cx="948352" cy="96719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EFADD1B-A3FA-4B10-8920-0C9725EE41A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9783" y="1336484"/>
            <a:ext cx="1094083" cy="97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71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14353" y="-2427994"/>
            <a:ext cx="5703649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10410F-144F-4543-92EB-2E34AC093365}"/>
              </a:ext>
            </a:extLst>
          </p:cNvPr>
          <p:cNvSpPr/>
          <p:nvPr/>
        </p:nvSpPr>
        <p:spPr>
          <a:xfrm>
            <a:off x="483221" y="-15612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03 ESTRELAS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ATIVIDADE E PRODUTIVIDADE – </a:t>
            </a:r>
            <a:r>
              <a:rPr kumimoji="0" lang="pt-BR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  <a:sym typeface="NaturaSans Bold"/>
              </a:rPr>
              <a:t>CP10 e 11/22 </a:t>
            </a:r>
            <a:endParaRPr kumimoji="0" lang="en-GB" sz="2400" b="1" i="0" u="none" strike="noStrike" kern="1200" cap="none" spc="0" normalizeH="0" baseline="0" noProof="0" dirty="0">
              <a:ln w="19050"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grpSp>
        <p:nvGrpSpPr>
          <p:cNvPr id="91" name="Agrupar 90">
            <a:extLst>
              <a:ext uri="{FF2B5EF4-FFF2-40B4-BE49-F238E27FC236}">
                <a16:creationId xmlns:a16="http://schemas.microsoft.com/office/drawing/2014/main" id="{CEEA5047-1D86-4294-9474-D2AD1D08AF6C}"/>
              </a:ext>
            </a:extLst>
          </p:cNvPr>
          <p:cNvGrpSpPr/>
          <p:nvPr/>
        </p:nvGrpSpPr>
        <p:grpSpPr>
          <a:xfrm>
            <a:off x="648343" y="5973497"/>
            <a:ext cx="775848" cy="564397"/>
            <a:chOff x="2906564" y="3202641"/>
            <a:chExt cx="581819" cy="497005"/>
          </a:xfrm>
        </p:grpSpPr>
        <p:sp>
          <p:nvSpPr>
            <p:cNvPr id="92" name="Google Shape;56;p2">
              <a:extLst>
                <a:ext uri="{FF2B5EF4-FFF2-40B4-BE49-F238E27FC236}">
                  <a16:creationId xmlns:a16="http://schemas.microsoft.com/office/drawing/2014/main" id="{10405711-BFB9-4993-84E5-60F43939F767}"/>
                </a:ext>
              </a:extLst>
            </p:cNvPr>
            <p:cNvSpPr/>
            <p:nvPr/>
          </p:nvSpPr>
          <p:spPr>
            <a:xfrm flipH="1">
              <a:off x="2906564" y="3202641"/>
              <a:ext cx="581819" cy="497005"/>
            </a:xfrm>
            <a:prstGeom prst="round2DiagRect">
              <a:avLst>
                <a:gd name="adj1" fmla="val 23796"/>
                <a:gd name="adj2" fmla="val 5013"/>
              </a:avLst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endParaRPr>
            </a:p>
          </p:txBody>
        </p:sp>
        <p:sp>
          <p:nvSpPr>
            <p:cNvPr id="93" name="Gráfico 4">
              <a:extLst>
                <a:ext uri="{FF2B5EF4-FFF2-40B4-BE49-F238E27FC236}">
                  <a16:creationId xmlns:a16="http://schemas.microsoft.com/office/drawing/2014/main" id="{AAAE7C16-3FBE-4078-BD48-5E231C10AF8E}"/>
                </a:ext>
              </a:extLst>
            </p:cNvPr>
            <p:cNvSpPr/>
            <p:nvPr/>
          </p:nvSpPr>
          <p:spPr>
            <a:xfrm>
              <a:off x="3000865" y="3276202"/>
              <a:ext cx="393217" cy="368847"/>
            </a:xfrm>
            <a:custGeom>
              <a:avLst/>
              <a:gdLst>
                <a:gd name="connsiteX0" fmla="*/ 409670 w 819340"/>
                <a:gd name="connsiteY0" fmla="*/ -952 h 819246"/>
                <a:gd name="connsiteX1" fmla="*/ 323945 w 819340"/>
                <a:gd name="connsiteY1" fmla="*/ 84773 h 819246"/>
                <a:gd name="connsiteX2" fmla="*/ 409670 w 819340"/>
                <a:gd name="connsiteY2" fmla="*/ 170498 h 819246"/>
                <a:gd name="connsiteX3" fmla="*/ 495395 w 819340"/>
                <a:gd name="connsiteY3" fmla="*/ 84773 h 819246"/>
                <a:gd name="connsiteX4" fmla="*/ 409670 w 819340"/>
                <a:gd name="connsiteY4" fmla="*/ -952 h 819246"/>
                <a:gd name="connsiteX5" fmla="*/ 409670 w 819340"/>
                <a:gd name="connsiteY5" fmla="*/ 18098 h 819246"/>
                <a:gd name="connsiteX6" fmla="*/ 476345 w 819340"/>
                <a:gd name="connsiteY6" fmla="*/ 84773 h 819246"/>
                <a:gd name="connsiteX7" fmla="*/ 409670 w 819340"/>
                <a:gd name="connsiteY7" fmla="*/ 151448 h 819246"/>
                <a:gd name="connsiteX8" fmla="*/ 342995 w 819340"/>
                <a:gd name="connsiteY8" fmla="*/ 84773 h 819246"/>
                <a:gd name="connsiteX9" fmla="*/ 409670 w 819340"/>
                <a:gd name="connsiteY9" fmla="*/ 18098 h 819246"/>
                <a:gd name="connsiteX10" fmla="*/ 162020 w 819340"/>
                <a:gd name="connsiteY10" fmla="*/ 56198 h 819246"/>
                <a:gd name="connsiteX11" fmla="*/ 95345 w 819340"/>
                <a:gd name="connsiteY11" fmla="*/ 122873 h 819246"/>
                <a:gd name="connsiteX12" fmla="*/ 162020 w 819340"/>
                <a:gd name="connsiteY12" fmla="*/ 189548 h 819246"/>
                <a:gd name="connsiteX13" fmla="*/ 228695 w 819340"/>
                <a:gd name="connsiteY13" fmla="*/ 122873 h 819246"/>
                <a:gd name="connsiteX14" fmla="*/ 162020 w 819340"/>
                <a:gd name="connsiteY14" fmla="*/ 56198 h 819246"/>
                <a:gd name="connsiteX15" fmla="*/ 657320 w 819340"/>
                <a:gd name="connsiteY15" fmla="*/ 56198 h 819246"/>
                <a:gd name="connsiteX16" fmla="*/ 590645 w 819340"/>
                <a:gd name="connsiteY16" fmla="*/ 122873 h 819246"/>
                <a:gd name="connsiteX17" fmla="*/ 657320 w 819340"/>
                <a:gd name="connsiteY17" fmla="*/ 189548 h 819246"/>
                <a:gd name="connsiteX18" fmla="*/ 723995 w 819340"/>
                <a:gd name="connsiteY18" fmla="*/ 122873 h 819246"/>
                <a:gd name="connsiteX19" fmla="*/ 657320 w 819340"/>
                <a:gd name="connsiteY19" fmla="*/ 56198 h 819246"/>
                <a:gd name="connsiteX20" fmla="*/ 162020 w 819340"/>
                <a:gd name="connsiteY20" fmla="*/ 75248 h 819246"/>
                <a:gd name="connsiteX21" fmla="*/ 209645 w 819340"/>
                <a:gd name="connsiteY21" fmla="*/ 122873 h 819246"/>
                <a:gd name="connsiteX22" fmla="*/ 162020 w 819340"/>
                <a:gd name="connsiteY22" fmla="*/ 170498 h 819246"/>
                <a:gd name="connsiteX23" fmla="*/ 114395 w 819340"/>
                <a:gd name="connsiteY23" fmla="*/ 122873 h 819246"/>
                <a:gd name="connsiteX24" fmla="*/ 162020 w 819340"/>
                <a:gd name="connsiteY24" fmla="*/ 75248 h 819246"/>
                <a:gd name="connsiteX25" fmla="*/ 657320 w 819340"/>
                <a:gd name="connsiteY25" fmla="*/ 75248 h 819246"/>
                <a:gd name="connsiteX26" fmla="*/ 704945 w 819340"/>
                <a:gd name="connsiteY26" fmla="*/ 122873 h 819246"/>
                <a:gd name="connsiteX27" fmla="*/ 657320 w 819340"/>
                <a:gd name="connsiteY27" fmla="*/ 170498 h 819246"/>
                <a:gd name="connsiteX28" fmla="*/ 609695 w 819340"/>
                <a:gd name="connsiteY28" fmla="*/ 122873 h 819246"/>
                <a:gd name="connsiteX29" fmla="*/ 657320 w 819340"/>
                <a:gd name="connsiteY29" fmla="*/ 75248 h 819246"/>
                <a:gd name="connsiteX30" fmla="*/ 362045 w 819340"/>
                <a:gd name="connsiteY30" fmla="*/ 227648 h 819246"/>
                <a:gd name="connsiteX31" fmla="*/ 247745 w 819340"/>
                <a:gd name="connsiteY31" fmla="*/ 332423 h 819246"/>
                <a:gd name="connsiteX32" fmla="*/ 247745 w 819340"/>
                <a:gd name="connsiteY32" fmla="*/ 494348 h 819246"/>
                <a:gd name="connsiteX33" fmla="*/ 277178 w 819340"/>
                <a:gd name="connsiteY33" fmla="*/ 560451 h 819246"/>
                <a:gd name="connsiteX34" fmla="*/ 323660 w 819340"/>
                <a:gd name="connsiteY34" fmla="*/ 570548 h 819246"/>
                <a:gd name="connsiteX35" fmla="*/ 323945 w 819340"/>
                <a:gd name="connsiteY35" fmla="*/ 570548 h 819246"/>
                <a:gd name="connsiteX36" fmla="*/ 323945 w 819340"/>
                <a:gd name="connsiteY36" fmla="*/ 808673 h 819246"/>
                <a:gd name="connsiteX37" fmla="*/ 333375 w 819340"/>
                <a:gd name="connsiteY37" fmla="*/ 818293 h 819246"/>
                <a:gd name="connsiteX38" fmla="*/ 342995 w 819340"/>
                <a:gd name="connsiteY38" fmla="*/ 808863 h 819246"/>
                <a:gd name="connsiteX39" fmla="*/ 342995 w 819340"/>
                <a:gd name="connsiteY39" fmla="*/ 808577 h 819246"/>
                <a:gd name="connsiteX40" fmla="*/ 342995 w 819340"/>
                <a:gd name="connsiteY40" fmla="*/ 332423 h 819246"/>
                <a:gd name="connsiteX41" fmla="*/ 333851 w 819340"/>
                <a:gd name="connsiteY41" fmla="*/ 322517 h 819246"/>
                <a:gd name="connsiteX42" fmla="*/ 332327 w 819340"/>
                <a:gd name="connsiteY42" fmla="*/ 322612 h 819246"/>
                <a:gd name="connsiteX43" fmla="*/ 323945 w 819340"/>
                <a:gd name="connsiteY43" fmla="*/ 332423 h 819246"/>
                <a:gd name="connsiteX44" fmla="*/ 323945 w 819340"/>
                <a:gd name="connsiteY44" fmla="*/ 551498 h 819246"/>
                <a:gd name="connsiteX45" fmla="*/ 287369 w 819340"/>
                <a:gd name="connsiteY45" fmla="*/ 544068 h 819246"/>
                <a:gd name="connsiteX46" fmla="*/ 266795 w 819340"/>
                <a:gd name="connsiteY46" fmla="*/ 494348 h 819246"/>
                <a:gd name="connsiteX47" fmla="*/ 266795 w 819340"/>
                <a:gd name="connsiteY47" fmla="*/ 494062 h 819246"/>
                <a:gd name="connsiteX48" fmla="*/ 266795 w 819340"/>
                <a:gd name="connsiteY48" fmla="*/ 332423 h 819246"/>
                <a:gd name="connsiteX49" fmla="*/ 360236 w 819340"/>
                <a:gd name="connsiteY49" fmla="*/ 246984 h 819246"/>
                <a:gd name="connsiteX50" fmla="*/ 409670 w 819340"/>
                <a:gd name="connsiteY50" fmla="*/ 265748 h 819246"/>
                <a:gd name="connsiteX51" fmla="*/ 459105 w 819340"/>
                <a:gd name="connsiteY51" fmla="*/ 246984 h 819246"/>
                <a:gd name="connsiteX52" fmla="*/ 552545 w 819340"/>
                <a:gd name="connsiteY52" fmla="*/ 332423 h 819246"/>
                <a:gd name="connsiteX53" fmla="*/ 552545 w 819340"/>
                <a:gd name="connsiteY53" fmla="*/ 494062 h 819246"/>
                <a:gd name="connsiteX54" fmla="*/ 552545 w 819340"/>
                <a:gd name="connsiteY54" fmla="*/ 494348 h 819246"/>
                <a:gd name="connsiteX55" fmla="*/ 531971 w 819340"/>
                <a:gd name="connsiteY55" fmla="*/ 544068 h 819246"/>
                <a:gd name="connsiteX56" fmla="*/ 495395 w 819340"/>
                <a:gd name="connsiteY56" fmla="*/ 551498 h 819246"/>
                <a:gd name="connsiteX57" fmla="*/ 495395 w 819340"/>
                <a:gd name="connsiteY57" fmla="*/ 332423 h 819246"/>
                <a:gd name="connsiteX58" fmla="*/ 486251 w 819340"/>
                <a:gd name="connsiteY58" fmla="*/ 322517 h 819246"/>
                <a:gd name="connsiteX59" fmla="*/ 484727 w 819340"/>
                <a:gd name="connsiteY59" fmla="*/ 322612 h 819246"/>
                <a:gd name="connsiteX60" fmla="*/ 476345 w 819340"/>
                <a:gd name="connsiteY60" fmla="*/ 332423 h 819246"/>
                <a:gd name="connsiteX61" fmla="*/ 476345 w 819340"/>
                <a:gd name="connsiteY61" fmla="*/ 808577 h 819246"/>
                <a:gd name="connsiteX62" fmla="*/ 485775 w 819340"/>
                <a:gd name="connsiteY62" fmla="*/ 818198 h 819246"/>
                <a:gd name="connsiteX63" fmla="*/ 495395 w 819340"/>
                <a:gd name="connsiteY63" fmla="*/ 808768 h 819246"/>
                <a:gd name="connsiteX64" fmla="*/ 495395 w 819340"/>
                <a:gd name="connsiteY64" fmla="*/ 808482 h 819246"/>
                <a:gd name="connsiteX65" fmla="*/ 495395 w 819340"/>
                <a:gd name="connsiteY65" fmla="*/ 570358 h 819246"/>
                <a:gd name="connsiteX66" fmla="*/ 495681 w 819340"/>
                <a:gd name="connsiteY66" fmla="*/ 570358 h 819246"/>
                <a:gd name="connsiteX67" fmla="*/ 542163 w 819340"/>
                <a:gd name="connsiteY67" fmla="*/ 560261 h 819246"/>
                <a:gd name="connsiteX68" fmla="*/ 571595 w 819340"/>
                <a:gd name="connsiteY68" fmla="*/ 494158 h 819246"/>
                <a:gd name="connsiteX69" fmla="*/ 571595 w 819340"/>
                <a:gd name="connsiteY69" fmla="*/ 332233 h 819246"/>
                <a:gd name="connsiteX70" fmla="*/ 457295 w 819340"/>
                <a:gd name="connsiteY70" fmla="*/ 227458 h 819246"/>
                <a:gd name="connsiteX71" fmla="*/ 451295 w 819340"/>
                <a:gd name="connsiteY71" fmla="*/ 229267 h 819246"/>
                <a:gd name="connsiteX72" fmla="*/ 409575 w 819340"/>
                <a:gd name="connsiteY72" fmla="*/ 246508 h 819246"/>
                <a:gd name="connsiteX73" fmla="*/ 367856 w 819340"/>
                <a:gd name="connsiteY73" fmla="*/ 229267 h 819246"/>
                <a:gd name="connsiteX74" fmla="*/ 362045 w 819340"/>
                <a:gd name="connsiteY74" fmla="*/ 227648 h 819246"/>
                <a:gd name="connsiteX75" fmla="*/ 362045 w 819340"/>
                <a:gd name="connsiteY75" fmla="*/ 227648 h 819246"/>
                <a:gd name="connsiteX76" fmla="*/ 208788 w 819340"/>
                <a:gd name="connsiteY76" fmla="*/ 246412 h 819246"/>
                <a:gd name="connsiteX77" fmla="*/ 203740 w 819340"/>
                <a:gd name="connsiteY77" fmla="*/ 248507 h 819246"/>
                <a:gd name="connsiteX78" fmla="*/ 162020 w 819340"/>
                <a:gd name="connsiteY78" fmla="*/ 265748 h 819246"/>
                <a:gd name="connsiteX79" fmla="*/ 120301 w 819340"/>
                <a:gd name="connsiteY79" fmla="*/ 248507 h 819246"/>
                <a:gd name="connsiteX80" fmla="*/ 114300 w 819340"/>
                <a:gd name="connsiteY80" fmla="*/ 246698 h 819246"/>
                <a:gd name="connsiteX81" fmla="*/ 0 w 819340"/>
                <a:gd name="connsiteY81" fmla="*/ 351473 h 819246"/>
                <a:gd name="connsiteX82" fmla="*/ 0 w 819340"/>
                <a:gd name="connsiteY82" fmla="*/ 513398 h 819246"/>
                <a:gd name="connsiteX83" fmla="*/ 29432 w 819340"/>
                <a:gd name="connsiteY83" fmla="*/ 579501 h 819246"/>
                <a:gd name="connsiteX84" fmla="*/ 75914 w 819340"/>
                <a:gd name="connsiteY84" fmla="*/ 589598 h 819246"/>
                <a:gd name="connsiteX85" fmla="*/ 76200 w 819340"/>
                <a:gd name="connsiteY85" fmla="*/ 589598 h 819246"/>
                <a:gd name="connsiteX86" fmla="*/ 76200 w 819340"/>
                <a:gd name="connsiteY86" fmla="*/ 808673 h 819246"/>
                <a:gd name="connsiteX87" fmla="*/ 85630 w 819340"/>
                <a:gd name="connsiteY87" fmla="*/ 818293 h 819246"/>
                <a:gd name="connsiteX88" fmla="*/ 95250 w 819340"/>
                <a:gd name="connsiteY88" fmla="*/ 808863 h 819246"/>
                <a:gd name="connsiteX89" fmla="*/ 95250 w 819340"/>
                <a:gd name="connsiteY89" fmla="*/ 808577 h 819246"/>
                <a:gd name="connsiteX90" fmla="*/ 95250 w 819340"/>
                <a:gd name="connsiteY90" fmla="*/ 351473 h 819246"/>
                <a:gd name="connsiteX91" fmla="*/ 86106 w 819340"/>
                <a:gd name="connsiteY91" fmla="*/ 341567 h 819246"/>
                <a:gd name="connsiteX92" fmla="*/ 84582 w 819340"/>
                <a:gd name="connsiteY92" fmla="*/ 341662 h 819246"/>
                <a:gd name="connsiteX93" fmla="*/ 76200 w 819340"/>
                <a:gd name="connsiteY93" fmla="*/ 351473 h 819246"/>
                <a:gd name="connsiteX94" fmla="*/ 76200 w 819340"/>
                <a:gd name="connsiteY94" fmla="*/ 570548 h 819246"/>
                <a:gd name="connsiteX95" fmla="*/ 39624 w 819340"/>
                <a:gd name="connsiteY95" fmla="*/ 563118 h 819246"/>
                <a:gd name="connsiteX96" fmla="*/ 19050 w 819340"/>
                <a:gd name="connsiteY96" fmla="*/ 513398 h 819246"/>
                <a:gd name="connsiteX97" fmla="*/ 19050 w 819340"/>
                <a:gd name="connsiteY97" fmla="*/ 513112 h 819246"/>
                <a:gd name="connsiteX98" fmla="*/ 19050 w 819340"/>
                <a:gd name="connsiteY98" fmla="*/ 351473 h 819246"/>
                <a:gd name="connsiteX99" fmla="*/ 112490 w 819340"/>
                <a:gd name="connsiteY99" fmla="*/ 266034 h 819246"/>
                <a:gd name="connsiteX100" fmla="*/ 161925 w 819340"/>
                <a:gd name="connsiteY100" fmla="*/ 284798 h 819246"/>
                <a:gd name="connsiteX101" fmla="*/ 215551 w 819340"/>
                <a:gd name="connsiteY101" fmla="*/ 263652 h 819246"/>
                <a:gd name="connsiteX102" fmla="*/ 218027 w 819340"/>
                <a:gd name="connsiteY102" fmla="*/ 250413 h 819246"/>
                <a:gd name="connsiteX103" fmla="*/ 208788 w 819340"/>
                <a:gd name="connsiteY103" fmla="*/ 246412 h 819246"/>
                <a:gd name="connsiteX104" fmla="*/ 208788 w 819340"/>
                <a:gd name="connsiteY104" fmla="*/ 246412 h 819246"/>
                <a:gd name="connsiteX105" fmla="*/ 609410 w 819340"/>
                <a:gd name="connsiteY105" fmla="*/ 246412 h 819246"/>
                <a:gd name="connsiteX106" fmla="*/ 599789 w 819340"/>
                <a:gd name="connsiteY106" fmla="*/ 255842 h 819246"/>
                <a:gd name="connsiteX107" fmla="*/ 603790 w 819340"/>
                <a:gd name="connsiteY107" fmla="*/ 263652 h 819246"/>
                <a:gd name="connsiteX108" fmla="*/ 657416 w 819340"/>
                <a:gd name="connsiteY108" fmla="*/ 284798 h 819246"/>
                <a:gd name="connsiteX109" fmla="*/ 706850 w 819340"/>
                <a:gd name="connsiteY109" fmla="*/ 266034 h 819246"/>
                <a:gd name="connsiteX110" fmla="*/ 800291 w 819340"/>
                <a:gd name="connsiteY110" fmla="*/ 351473 h 819246"/>
                <a:gd name="connsiteX111" fmla="*/ 800291 w 819340"/>
                <a:gd name="connsiteY111" fmla="*/ 513112 h 819246"/>
                <a:gd name="connsiteX112" fmla="*/ 800291 w 819340"/>
                <a:gd name="connsiteY112" fmla="*/ 513398 h 819246"/>
                <a:gd name="connsiteX113" fmla="*/ 779717 w 819340"/>
                <a:gd name="connsiteY113" fmla="*/ 563118 h 819246"/>
                <a:gd name="connsiteX114" fmla="*/ 743141 w 819340"/>
                <a:gd name="connsiteY114" fmla="*/ 570548 h 819246"/>
                <a:gd name="connsiteX115" fmla="*/ 743141 w 819340"/>
                <a:gd name="connsiteY115" fmla="*/ 351473 h 819246"/>
                <a:gd name="connsiteX116" fmla="*/ 733997 w 819340"/>
                <a:gd name="connsiteY116" fmla="*/ 341567 h 819246"/>
                <a:gd name="connsiteX117" fmla="*/ 732473 w 819340"/>
                <a:gd name="connsiteY117" fmla="*/ 341662 h 819246"/>
                <a:gd name="connsiteX118" fmla="*/ 724091 w 819340"/>
                <a:gd name="connsiteY118" fmla="*/ 351473 h 819246"/>
                <a:gd name="connsiteX119" fmla="*/ 724091 w 819340"/>
                <a:gd name="connsiteY119" fmla="*/ 808577 h 819246"/>
                <a:gd name="connsiteX120" fmla="*/ 733520 w 819340"/>
                <a:gd name="connsiteY120" fmla="*/ 818198 h 819246"/>
                <a:gd name="connsiteX121" fmla="*/ 743141 w 819340"/>
                <a:gd name="connsiteY121" fmla="*/ 808768 h 819246"/>
                <a:gd name="connsiteX122" fmla="*/ 743141 w 819340"/>
                <a:gd name="connsiteY122" fmla="*/ 808482 h 819246"/>
                <a:gd name="connsiteX123" fmla="*/ 743141 w 819340"/>
                <a:gd name="connsiteY123" fmla="*/ 589408 h 819246"/>
                <a:gd name="connsiteX124" fmla="*/ 743426 w 819340"/>
                <a:gd name="connsiteY124" fmla="*/ 589408 h 819246"/>
                <a:gd name="connsiteX125" fmla="*/ 789908 w 819340"/>
                <a:gd name="connsiteY125" fmla="*/ 579311 h 819246"/>
                <a:gd name="connsiteX126" fmla="*/ 819341 w 819340"/>
                <a:gd name="connsiteY126" fmla="*/ 513208 h 819246"/>
                <a:gd name="connsiteX127" fmla="*/ 819341 w 819340"/>
                <a:gd name="connsiteY127" fmla="*/ 351283 h 819246"/>
                <a:gd name="connsiteX128" fmla="*/ 705041 w 819340"/>
                <a:gd name="connsiteY128" fmla="*/ 246508 h 819246"/>
                <a:gd name="connsiteX129" fmla="*/ 699040 w 819340"/>
                <a:gd name="connsiteY129" fmla="*/ 248317 h 819246"/>
                <a:gd name="connsiteX130" fmla="*/ 657320 w 819340"/>
                <a:gd name="connsiteY130" fmla="*/ 265558 h 819246"/>
                <a:gd name="connsiteX131" fmla="*/ 615601 w 819340"/>
                <a:gd name="connsiteY131" fmla="*/ 248317 h 819246"/>
                <a:gd name="connsiteX132" fmla="*/ 609410 w 819340"/>
                <a:gd name="connsiteY132" fmla="*/ 246412 h 819246"/>
                <a:gd name="connsiteX133" fmla="*/ 408527 w 819340"/>
                <a:gd name="connsiteY133" fmla="*/ 532067 h 819246"/>
                <a:gd name="connsiteX134" fmla="*/ 400145 w 819340"/>
                <a:gd name="connsiteY134" fmla="*/ 541877 h 819246"/>
                <a:gd name="connsiteX135" fmla="*/ 400145 w 819340"/>
                <a:gd name="connsiteY135" fmla="*/ 804672 h 819246"/>
                <a:gd name="connsiteX136" fmla="*/ 409575 w 819340"/>
                <a:gd name="connsiteY136" fmla="*/ 814292 h 819246"/>
                <a:gd name="connsiteX137" fmla="*/ 419195 w 819340"/>
                <a:gd name="connsiteY137" fmla="*/ 804862 h 819246"/>
                <a:gd name="connsiteX138" fmla="*/ 419195 w 819340"/>
                <a:gd name="connsiteY138" fmla="*/ 804578 h 819246"/>
                <a:gd name="connsiteX139" fmla="*/ 419195 w 819340"/>
                <a:gd name="connsiteY139" fmla="*/ 541783 h 819246"/>
                <a:gd name="connsiteX140" fmla="*/ 410051 w 819340"/>
                <a:gd name="connsiteY140" fmla="*/ 531876 h 819246"/>
                <a:gd name="connsiteX141" fmla="*/ 408527 w 819340"/>
                <a:gd name="connsiteY141" fmla="*/ 532067 h 819246"/>
                <a:gd name="connsiteX142" fmla="*/ 160877 w 819340"/>
                <a:gd name="connsiteY142" fmla="*/ 551117 h 819246"/>
                <a:gd name="connsiteX143" fmla="*/ 152495 w 819340"/>
                <a:gd name="connsiteY143" fmla="*/ 560927 h 819246"/>
                <a:gd name="connsiteX144" fmla="*/ 152495 w 819340"/>
                <a:gd name="connsiteY144" fmla="*/ 808577 h 819246"/>
                <a:gd name="connsiteX145" fmla="*/ 161925 w 819340"/>
                <a:gd name="connsiteY145" fmla="*/ 818198 h 819246"/>
                <a:gd name="connsiteX146" fmla="*/ 171545 w 819340"/>
                <a:gd name="connsiteY146" fmla="*/ 808768 h 819246"/>
                <a:gd name="connsiteX147" fmla="*/ 171545 w 819340"/>
                <a:gd name="connsiteY147" fmla="*/ 808482 h 819246"/>
                <a:gd name="connsiteX148" fmla="*/ 171545 w 819340"/>
                <a:gd name="connsiteY148" fmla="*/ 560833 h 819246"/>
                <a:gd name="connsiteX149" fmla="*/ 162401 w 819340"/>
                <a:gd name="connsiteY149" fmla="*/ 550926 h 819246"/>
                <a:gd name="connsiteX150" fmla="*/ 160877 w 819340"/>
                <a:gd name="connsiteY150" fmla="*/ 551117 h 819246"/>
                <a:gd name="connsiteX151" fmla="*/ 656177 w 819340"/>
                <a:gd name="connsiteY151" fmla="*/ 551117 h 819246"/>
                <a:gd name="connsiteX152" fmla="*/ 647795 w 819340"/>
                <a:gd name="connsiteY152" fmla="*/ 560927 h 819246"/>
                <a:gd name="connsiteX153" fmla="*/ 647795 w 819340"/>
                <a:gd name="connsiteY153" fmla="*/ 808577 h 819246"/>
                <a:gd name="connsiteX154" fmla="*/ 657225 w 819340"/>
                <a:gd name="connsiteY154" fmla="*/ 818198 h 819246"/>
                <a:gd name="connsiteX155" fmla="*/ 666845 w 819340"/>
                <a:gd name="connsiteY155" fmla="*/ 808768 h 819246"/>
                <a:gd name="connsiteX156" fmla="*/ 666845 w 819340"/>
                <a:gd name="connsiteY156" fmla="*/ 808482 h 819246"/>
                <a:gd name="connsiteX157" fmla="*/ 666845 w 819340"/>
                <a:gd name="connsiteY157" fmla="*/ 560833 h 819246"/>
                <a:gd name="connsiteX158" fmla="*/ 657701 w 819340"/>
                <a:gd name="connsiteY158" fmla="*/ 550926 h 819246"/>
                <a:gd name="connsiteX159" fmla="*/ 656177 w 819340"/>
                <a:gd name="connsiteY159" fmla="*/ 551117 h 819246"/>
                <a:gd name="connsiteX160" fmla="*/ 237077 w 819340"/>
                <a:gd name="connsiteY160" fmla="*/ 608267 h 819246"/>
                <a:gd name="connsiteX161" fmla="*/ 228695 w 819340"/>
                <a:gd name="connsiteY161" fmla="*/ 618077 h 819246"/>
                <a:gd name="connsiteX162" fmla="*/ 228695 w 819340"/>
                <a:gd name="connsiteY162" fmla="*/ 808577 h 819246"/>
                <a:gd name="connsiteX163" fmla="*/ 238125 w 819340"/>
                <a:gd name="connsiteY163" fmla="*/ 818198 h 819246"/>
                <a:gd name="connsiteX164" fmla="*/ 247745 w 819340"/>
                <a:gd name="connsiteY164" fmla="*/ 808768 h 819246"/>
                <a:gd name="connsiteX165" fmla="*/ 247745 w 819340"/>
                <a:gd name="connsiteY165" fmla="*/ 808482 h 819246"/>
                <a:gd name="connsiteX166" fmla="*/ 247745 w 819340"/>
                <a:gd name="connsiteY166" fmla="*/ 617983 h 819246"/>
                <a:gd name="connsiteX167" fmla="*/ 238601 w 819340"/>
                <a:gd name="connsiteY167" fmla="*/ 608076 h 819246"/>
                <a:gd name="connsiteX168" fmla="*/ 237077 w 819340"/>
                <a:gd name="connsiteY168" fmla="*/ 608267 h 819246"/>
                <a:gd name="connsiteX169" fmla="*/ 579977 w 819340"/>
                <a:gd name="connsiteY169" fmla="*/ 608267 h 819246"/>
                <a:gd name="connsiteX170" fmla="*/ 571595 w 819340"/>
                <a:gd name="connsiteY170" fmla="*/ 618077 h 819246"/>
                <a:gd name="connsiteX171" fmla="*/ 571595 w 819340"/>
                <a:gd name="connsiteY171" fmla="*/ 808577 h 819246"/>
                <a:gd name="connsiteX172" fmla="*/ 581025 w 819340"/>
                <a:gd name="connsiteY172" fmla="*/ 818198 h 819246"/>
                <a:gd name="connsiteX173" fmla="*/ 590645 w 819340"/>
                <a:gd name="connsiteY173" fmla="*/ 808768 h 819246"/>
                <a:gd name="connsiteX174" fmla="*/ 590645 w 819340"/>
                <a:gd name="connsiteY174" fmla="*/ 808482 h 819246"/>
                <a:gd name="connsiteX175" fmla="*/ 590645 w 819340"/>
                <a:gd name="connsiteY175" fmla="*/ 617983 h 819246"/>
                <a:gd name="connsiteX176" fmla="*/ 581501 w 819340"/>
                <a:gd name="connsiteY176" fmla="*/ 608076 h 819246"/>
                <a:gd name="connsiteX177" fmla="*/ 579977 w 819340"/>
                <a:gd name="connsiteY177" fmla="*/ 608267 h 81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819340" h="819246">
                  <a:moveTo>
                    <a:pt x="409670" y="-952"/>
                  </a:moveTo>
                  <a:cubicBezTo>
                    <a:pt x="362331" y="-952"/>
                    <a:pt x="323945" y="37434"/>
                    <a:pt x="323945" y="84773"/>
                  </a:cubicBezTo>
                  <a:cubicBezTo>
                    <a:pt x="323945" y="132112"/>
                    <a:pt x="362331" y="170498"/>
                    <a:pt x="409670" y="170498"/>
                  </a:cubicBezTo>
                  <a:cubicBezTo>
                    <a:pt x="457010" y="170498"/>
                    <a:pt x="495395" y="132112"/>
                    <a:pt x="495395" y="84773"/>
                  </a:cubicBezTo>
                  <a:cubicBezTo>
                    <a:pt x="495395" y="37434"/>
                    <a:pt x="457010" y="-952"/>
                    <a:pt x="409670" y="-952"/>
                  </a:cubicBezTo>
                  <a:close/>
                  <a:moveTo>
                    <a:pt x="409670" y="18098"/>
                  </a:moveTo>
                  <a:cubicBezTo>
                    <a:pt x="446818" y="18098"/>
                    <a:pt x="476345" y="47625"/>
                    <a:pt x="476345" y="84773"/>
                  </a:cubicBezTo>
                  <a:cubicBezTo>
                    <a:pt x="476345" y="121920"/>
                    <a:pt x="446818" y="151448"/>
                    <a:pt x="409670" y="151448"/>
                  </a:cubicBezTo>
                  <a:cubicBezTo>
                    <a:pt x="372523" y="151448"/>
                    <a:pt x="342995" y="121920"/>
                    <a:pt x="342995" y="84773"/>
                  </a:cubicBezTo>
                  <a:cubicBezTo>
                    <a:pt x="342995" y="47625"/>
                    <a:pt x="372523" y="18098"/>
                    <a:pt x="409670" y="18098"/>
                  </a:cubicBezTo>
                  <a:close/>
                  <a:moveTo>
                    <a:pt x="162020" y="56198"/>
                  </a:moveTo>
                  <a:cubicBezTo>
                    <a:pt x="125254" y="56198"/>
                    <a:pt x="95345" y="86106"/>
                    <a:pt x="95345" y="122873"/>
                  </a:cubicBezTo>
                  <a:cubicBezTo>
                    <a:pt x="95345" y="159639"/>
                    <a:pt x="125254" y="189548"/>
                    <a:pt x="162020" y="189548"/>
                  </a:cubicBezTo>
                  <a:cubicBezTo>
                    <a:pt x="198787" y="189548"/>
                    <a:pt x="228695" y="159639"/>
                    <a:pt x="228695" y="122873"/>
                  </a:cubicBezTo>
                  <a:cubicBezTo>
                    <a:pt x="228695" y="86106"/>
                    <a:pt x="198787" y="56198"/>
                    <a:pt x="162020" y="56198"/>
                  </a:cubicBezTo>
                  <a:close/>
                  <a:moveTo>
                    <a:pt x="657320" y="56198"/>
                  </a:moveTo>
                  <a:cubicBezTo>
                    <a:pt x="620554" y="56198"/>
                    <a:pt x="590645" y="86106"/>
                    <a:pt x="590645" y="122873"/>
                  </a:cubicBezTo>
                  <a:cubicBezTo>
                    <a:pt x="590645" y="159639"/>
                    <a:pt x="620554" y="189548"/>
                    <a:pt x="657320" y="189548"/>
                  </a:cubicBezTo>
                  <a:cubicBezTo>
                    <a:pt x="694087" y="189548"/>
                    <a:pt x="723995" y="159639"/>
                    <a:pt x="723995" y="122873"/>
                  </a:cubicBezTo>
                  <a:cubicBezTo>
                    <a:pt x="723995" y="86106"/>
                    <a:pt x="694087" y="56198"/>
                    <a:pt x="657320" y="56198"/>
                  </a:cubicBezTo>
                  <a:close/>
                  <a:moveTo>
                    <a:pt x="162020" y="75248"/>
                  </a:moveTo>
                  <a:cubicBezTo>
                    <a:pt x="188595" y="75248"/>
                    <a:pt x="209645" y="96298"/>
                    <a:pt x="209645" y="122873"/>
                  </a:cubicBezTo>
                  <a:cubicBezTo>
                    <a:pt x="209645" y="149448"/>
                    <a:pt x="188595" y="170498"/>
                    <a:pt x="162020" y="170498"/>
                  </a:cubicBezTo>
                  <a:cubicBezTo>
                    <a:pt x="135446" y="170498"/>
                    <a:pt x="114395" y="149448"/>
                    <a:pt x="114395" y="122873"/>
                  </a:cubicBezTo>
                  <a:cubicBezTo>
                    <a:pt x="114395" y="96298"/>
                    <a:pt x="135446" y="75248"/>
                    <a:pt x="162020" y="75248"/>
                  </a:cubicBezTo>
                  <a:close/>
                  <a:moveTo>
                    <a:pt x="657320" y="75248"/>
                  </a:moveTo>
                  <a:cubicBezTo>
                    <a:pt x="683895" y="75248"/>
                    <a:pt x="704945" y="96298"/>
                    <a:pt x="704945" y="122873"/>
                  </a:cubicBezTo>
                  <a:cubicBezTo>
                    <a:pt x="704945" y="149448"/>
                    <a:pt x="683895" y="170498"/>
                    <a:pt x="657320" y="170498"/>
                  </a:cubicBezTo>
                  <a:cubicBezTo>
                    <a:pt x="630746" y="170498"/>
                    <a:pt x="609695" y="149448"/>
                    <a:pt x="609695" y="122873"/>
                  </a:cubicBezTo>
                  <a:cubicBezTo>
                    <a:pt x="609695" y="96298"/>
                    <a:pt x="630746" y="75248"/>
                    <a:pt x="657320" y="75248"/>
                  </a:cubicBezTo>
                  <a:close/>
                  <a:moveTo>
                    <a:pt x="362045" y="227648"/>
                  </a:moveTo>
                  <a:cubicBezTo>
                    <a:pt x="291941" y="227648"/>
                    <a:pt x="247745" y="277654"/>
                    <a:pt x="247745" y="332423"/>
                  </a:cubicBezTo>
                  <a:lnTo>
                    <a:pt x="247745" y="494348"/>
                  </a:lnTo>
                  <a:cubicBezTo>
                    <a:pt x="248222" y="529495"/>
                    <a:pt x="260699" y="550355"/>
                    <a:pt x="277178" y="560451"/>
                  </a:cubicBezTo>
                  <a:cubicBezTo>
                    <a:pt x="293751" y="570548"/>
                    <a:pt x="312230" y="570358"/>
                    <a:pt x="323660" y="570548"/>
                  </a:cubicBezTo>
                  <a:cubicBezTo>
                    <a:pt x="323755" y="570548"/>
                    <a:pt x="323850" y="570548"/>
                    <a:pt x="323945" y="570548"/>
                  </a:cubicBezTo>
                  <a:lnTo>
                    <a:pt x="323945" y="808673"/>
                  </a:lnTo>
                  <a:cubicBezTo>
                    <a:pt x="323850" y="813912"/>
                    <a:pt x="328041" y="818293"/>
                    <a:pt x="333375" y="818293"/>
                  </a:cubicBezTo>
                  <a:cubicBezTo>
                    <a:pt x="338614" y="818388"/>
                    <a:pt x="342995" y="814197"/>
                    <a:pt x="342995" y="808863"/>
                  </a:cubicBezTo>
                  <a:cubicBezTo>
                    <a:pt x="342995" y="808768"/>
                    <a:pt x="342995" y="808673"/>
                    <a:pt x="342995" y="808577"/>
                  </a:cubicBezTo>
                  <a:lnTo>
                    <a:pt x="342995" y="332423"/>
                  </a:lnTo>
                  <a:cubicBezTo>
                    <a:pt x="343186" y="327184"/>
                    <a:pt x="339090" y="322708"/>
                    <a:pt x="333851" y="322517"/>
                  </a:cubicBezTo>
                  <a:cubicBezTo>
                    <a:pt x="333280" y="322517"/>
                    <a:pt x="332804" y="322517"/>
                    <a:pt x="332327" y="322612"/>
                  </a:cubicBezTo>
                  <a:cubicBezTo>
                    <a:pt x="327374" y="323184"/>
                    <a:pt x="323755" y="327470"/>
                    <a:pt x="323945" y="332423"/>
                  </a:cubicBezTo>
                  <a:lnTo>
                    <a:pt x="323945" y="551498"/>
                  </a:lnTo>
                  <a:cubicBezTo>
                    <a:pt x="312325" y="551308"/>
                    <a:pt x="298037" y="550545"/>
                    <a:pt x="287369" y="544068"/>
                  </a:cubicBezTo>
                  <a:cubicBezTo>
                    <a:pt x="276606" y="537496"/>
                    <a:pt x="267367" y="525114"/>
                    <a:pt x="266795" y="494348"/>
                  </a:cubicBezTo>
                  <a:lnTo>
                    <a:pt x="266795" y="494062"/>
                  </a:lnTo>
                  <a:lnTo>
                    <a:pt x="266795" y="332423"/>
                  </a:lnTo>
                  <a:cubicBezTo>
                    <a:pt x="266795" y="288132"/>
                    <a:pt x="300228" y="247936"/>
                    <a:pt x="360236" y="246984"/>
                  </a:cubicBezTo>
                  <a:cubicBezTo>
                    <a:pt x="375380" y="257937"/>
                    <a:pt x="391763" y="265558"/>
                    <a:pt x="409670" y="265748"/>
                  </a:cubicBezTo>
                  <a:cubicBezTo>
                    <a:pt x="427482" y="265652"/>
                    <a:pt x="443960" y="257937"/>
                    <a:pt x="459105" y="246984"/>
                  </a:cubicBezTo>
                  <a:cubicBezTo>
                    <a:pt x="519113" y="247841"/>
                    <a:pt x="552545" y="288132"/>
                    <a:pt x="552545" y="332423"/>
                  </a:cubicBezTo>
                  <a:lnTo>
                    <a:pt x="552545" y="494062"/>
                  </a:lnTo>
                  <a:cubicBezTo>
                    <a:pt x="552545" y="494158"/>
                    <a:pt x="552545" y="494252"/>
                    <a:pt x="552545" y="494348"/>
                  </a:cubicBezTo>
                  <a:cubicBezTo>
                    <a:pt x="552069" y="525114"/>
                    <a:pt x="542735" y="537496"/>
                    <a:pt x="531971" y="544068"/>
                  </a:cubicBezTo>
                  <a:cubicBezTo>
                    <a:pt x="521208" y="550641"/>
                    <a:pt x="506921" y="551308"/>
                    <a:pt x="495395" y="551498"/>
                  </a:cubicBezTo>
                  <a:lnTo>
                    <a:pt x="495395" y="332423"/>
                  </a:lnTo>
                  <a:cubicBezTo>
                    <a:pt x="495586" y="327184"/>
                    <a:pt x="491490" y="322708"/>
                    <a:pt x="486251" y="322517"/>
                  </a:cubicBezTo>
                  <a:cubicBezTo>
                    <a:pt x="485680" y="322517"/>
                    <a:pt x="485204" y="322517"/>
                    <a:pt x="484727" y="322612"/>
                  </a:cubicBezTo>
                  <a:cubicBezTo>
                    <a:pt x="479774" y="323184"/>
                    <a:pt x="476155" y="327470"/>
                    <a:pt x="476345" y="332423"/>
                  </a:cubicBezTo>
                  <a:lnTo>
                    <a:pt x="476345" y="808577"/>
                  </a:lnTo>
                  <a:cubicBezTo>
                    <a:pt x="476250" y="813817"/>
                    <a:pt x="480441" y="818198"/>
                    <a:pt x="485775" y="818198"/>
                  </a:cubicBezTo>
                  <a:cubicBezTo>
                    <a:pt x="491014" y="818293"/>
                    <a:pt x="495395" y="814103"/>
                    <a:pt x="495395" y="808768"/>
                  </a:cubicBezTo>
                  <a:cubicBezTo>
                    <a:pt x="495395" y="808673"/>
                    <a:pt x="495395" y="808577"/>
                    <a:pt x="495395" y="808482"/>
                  </a:cubicBezTo>
                  <a:lnTo>
                    <a:pt x="495395" y="570358"/>
                  </a:lnTo>
                  <a:cubicBezTo>
                    <a:pt x="495490" y="570358"/>
                    <a:pt x="495586" y="570358"/>
                    <a:pt x="495681" y="570358"/>
                  </a:cubicBezTo>
                  <a:cubicBezTo>
                    <a:pt x="507111" y="570167"/>
                    <a:pt x="525590" y="570358"/>
                    <a:pt x="542163" y="560261"/>
                  </a:cubicBezTo>
                  <a:cubicBezTo>
                    <a:pt x="558737" y="550164"/>
                    <a:pt x="571119" y="529305"/>
                    <a:pt x="571595" y="494158"/>
                  </a:cubicBezTo>
                  <a:lnTo>
                    <a:pt x="571595" y="332233"/>
                  </a:lnTo>
                  <a:cubicBezTo>
                    <a:pt x="571595" y="277464"/>
                    <a:pt x="527399" y="227458"/>
                    <a:pt x="457295" y="227458"/>
                  </a:cubicBezTo>
                  <a:cubicBezTo>
                    <a:pt x="455200" y="227362"/>
                    <a:pt x="453104" y="228029"/>
                    <a:pt x="451295" y="229267"/>
                  </a:cubicBezTo>
                  <a:cubicBezTo>
                    <a:pt x="437293" y="240221"/>
                    <a:pt x="423767" y="246412"/>
                    <a:pt x="409575" y="246508"/>
                  </a:cubicBezTo>
                  <a:cubicBezTo>
                    <a:pt x="395478" y="246412"/>
                    <a:pt x="381953" y="240221"/>
                    <a:pt x="367856" y="229267"/>
                  </a:cubicBezTo>
                  <a:cubicBezTo>
                    <a:pt x="366236" y="228219"/>
                    <a:pt x="364141" y="227552"/>
                    <a:pt x="362045" y="227648"/>
                  </a:cubicBezTo>
                  <a:lnTo>
                    <a:pt x="362045" y="227648"/>
                  </a:lnTo>
                  <a:close/>
                  <a:moveTo>
                    <a:pt x="208788" y="246412"/>
                  </a:moveTo>
                  <a:cubicBezTo>
                    <a:pt x="206978" y="246602"/>
                    <a:pt x="205169" y="247364"/>
                    <a:pt x="203740" y="248507"/>
                  </a:cubicBezTo>
                  <a:cubicBezTo>
                    <a:pt x="189738" y="259461"/>
                    <a:pt x="176213" y="265652"/>
                    <a:pt x="162020" y="265748"/>
                  </a:cubicBezTo>
                  <a:cubicBezTo>
                    <a:pt x="147923" y="265652"/>
                    <a:pt x="134398" y="259461"/>
                    <a:pt x="120301" y="248507"/>
                  </a:cubicBezTo>
                  <a:cubicBezTo>
                    <a:pt x="118586" y="247269"/>
                    <a:pt x="116491" y="246602"/>
                    <a:pt x="114300" y="246698"/>
                  </a:cubicBezTo>
                  <a:cubicBezTo>
                    <a:pt x="44196" y="246698"/>
                    <a:pt x="0" y="296704"/>
                    <a:pt x="0" y="351473"/>
                  </a:cubicBezTo>
                  <a:lnTo>
                    <a:pt x="0" y="513398"/>
                  </a:lnTo>
                  <a:cubicBezTo>
                    <a:pt x="476" y="548545"/>
                    <a:pt x="12954" y="569405"/>
                    <a:pt x="29432" y="579501"/>
                  </a:cubicBezTo>
                  <a:cubicBezTo>
                    <a:pt x="46006" y="589598"/>
                    <a:pt x="64484" y="589408"/>
                    <a:pt x="75914" y="589598"/>
                  </a:cubicBezTo>
                  <a:cubicBezTo>
                    <a:pt x="76010" y="589598"/>
                    <a:pt x="76105" y="589598"/>
                    <a:pt x="76200" y="589598"/>
                  </a:cubicBezTo>
                  <a:lnTo>
                    <a:pt x="76200" y="808673"/>
                  </a:lnTo>
                  <a:cubicBezTo>
                    <a:pt x="76105" y="813912"/>
                    <a:pt x="80296" y="818293"/>
                    <a:pt x="85630" y="818293"/>
                  </a:cubicBezTo>
                  <a:cubicBezTo>
                    <a:pt x="90869" y="818388"/>
                    <a:pt x="95250" y="814197"/>
                    <a:pt x="95250" y="808863"/>
                  </a:cubicBezTo>
                  <a:cubicBezTo>
                    <a:pt x="95250" y="808768"/>
                    <a:pt x="95250" y="808673"/>
                    <a:pt x="95250" y="808577"/>
                  </a:cubicBezTo>
                  <a:lnTo>
                    <a:pt x="95250" y="351473"/>
                  </a:lnTo>
                  <a:cubicBezTo>
                    <a:pt x="95441" y="346234"/>
                    <a:pt x="91345" y="341758"/>
                    <a:pt x="86106" y="341567"/>
                  </a:cubicBezTo>
                  <a:cubicBezTo>
                    <a:pt x="85535" y="341567"/>
                    <a:pt x="85058" y="341567"/>
                    <a:pt x="84582" y="341662"/>
                  </a:cubicBezTo>
                  <a:cubicBezTo>
                    <a:pt x="79629" y="342234"/>
                    <a:pt x="76010" y="346520"/>
                    <a:pt x="76200" y="351473"/>
                  </a:cubicBezTo>
                  <a:lnTo>
                    <a:pt x="76200" y="570548"/>
                  </a:lnTo>
                  <a:cubicBezTo>
                    <a:pt x="64580" y="570358"/>
                    <a:pt x="50292" y="569595"/>
                    <a:pt x="39624" y="563118"/>
                  </a:cubicBezTo>
                  <a:cubicBezTo>
                    <a:pt x="28861" y="556546"/>
                    <a:pt x="19622" y="544164"/>
                    <a:pt x="19050" y="513398"/>
                  </a:cubicBezTo>
                  <a:lnTo>
                    <a:pt x="19050" y="513112"/>
                  </a:lnTo>
                  <a:lnTo>
                    <a:pt x="19050" y="351473"/>
                  </a:lnTo>
                  <a:cubicBezTo>
                    <a:pt x="19050" y="307182"/>
                    <a:pt x="52483" y="266986"/>
                    <a:pt x="112490" y="266034"/>
                  </a:cubicBezTo>
                  <a:cubicBezTo>
                    <a:pt x="127635" y="276987"/>
                    <a:pt x="144018" y="284608"/>
                    <a:pt x="161925" y="284798"/>
                  </a:cubicBezTo>
                  <a:cubicBezTo>
                    <a:pt x="181356" y="284608"/>
                    <a:pt x="199358" y="276320"/>
                    <a:pt x="215551" y="263652"/>
                  </a:cubicBezTo>
                  <a:cubicBezTo>
                    <a:pt x="219932" y="260700"/>
                    <a:pt x="220980" y="254699"/>
                    <a:pt x="218027" y="250413"/>
                  </a:cubicBezTo>
                  <a:cubicBezTo>
                    <a:pt x="215932" y="247364"/>
                    <a:pt x="212408" y="245841"/>
                    <a:pt x="208788" y="246412"/>
                  </a:cubicBezTo>
                  <a:lnTo>
                    <a:pt x="208788" y="246412"/>
                  </a:lnTo>
                  <a:close/>
                  <a:moveTo>
                    <a:pt x="609410" y="246412"/>
                  </a:moveTo>
                  <a:cubicBezTo>
                    <a:pt x="604171" y="246317"/>
                    <a:pt x="599885" y="250603"/>
                    <a:pt x="599789" y="255842"/>
                  </a:cubicBezTo>
                  <a:cubicBezTo>
                    <a:pt x="599789" y="258985"/>
                    <a:pt x="601218" y="261843"/>
                    <a:pt x="603790" y="263652"/>
                  </a:cubicBezTo>
                  <a:cubicBezTo>
                    <a:pt x="619982" y="276320"/>
                    <a:pt x="637985" y="284608"/>
                    <a:pt x="657416" y="284798"/>
                  </a:cubicBezTo>
                  <a:cubicBezTo>
                    <a:pt x="675227" y="284702"/>
                    <a:pt x="691706" y="276987"/>
                    <a:pt x="706850" y="266034"/>
                  </a:cubicBezTo>
                  <a:cubicBezTo>
                    <a:pt x="766858" y="266891"/>
                    <a:pt x="800291" y="307182"/>
                    <a:pt x="800291" y="351473"/>
                  </a:cubicBezTo>
                  <a:lnTo>
                    <a:pt x="800291" y="513112"/>
                  </a:lnTo>
                  <a:lnTo>
                    <a:pt x="800291" y="513398"/>
                  </a:lnTo>
                  <a:cubicBezTo>
                    <a:pt x="799814" y="544164"/>
                    <a:pt x="790480" y="556546"/>
                    <a:pt x="779717" y="563118"/>
                  </a:cubicBezTo>
                  <a:cubicBezTo>
                    <a:pt x="768953" y="569691"/>
                    <a:pt x="754666" y="570358"/>
                    <a:pt x="743141" y="570548"/>
                  </a:cubicBezTo>
                  <a:lnTo>
                    <a:pt x="743141" y="351473"/>
                  </a:lnTo>
                  <a:cubicBezTo>
                    <a:pt x="743331" y="346234"/>
                    <a:pt x="739235" y="341758"/>
                    <a:pt x="733997" y="341567"/>
                  </a:cubicBezTo>
                  <a:cubicBezTo>
                    <a:pt x="733520" y="341567"/>
                    <a:pt x="732949" y="341567"/>
                    <a:pt x="732473" y="341662"/>
                  </a:cubicBezTo>
                  <a:cubicBezTo>
                    <a:pt x="727520" y="342234"/>
                    <a:pt x="723900" y="346520"/>
                    <a:pt x="724091" y="351473"/>
                  </a:cubicBezTo>
                  <a:lnTo>
                    <a:pt x="724091" y="808577"/>
                  </a:lnTo>
                  <a:cubicBezTo>
                    <a:pt x="723995" y="813817"/>
                    <a:pt x="728186" y="818198"/>
                    <a:pt x="733520" y="818198"/>
                  </a:cubicBezTo>
                  <a:cubicBezTo>
                    <a:pt x="738759" y="818293"/>
                    <a:pt x="743141" y="814103"/>
                    <a:pt x="743141" y="808768"/>
                  </a:cubicBezTo>
                  <a:cubicBezTo>
                    <a:pt x="743141" y="808673"/>
                    <a:pt x="743141" y="808577"/>
                    <a:pt x="743141" y="808482"/>
                  </a:cubicBezTo>
                  <a:lnTo>
                    <a:pt x="743141" y="589408"/>
                  </a:lnTo>
                  <a:cubicBezTo>
                    <a:pt x="743236" y="589408"/>
                    <a:pt x="743331" y="589408"/>
                    <a:pt x="743426" y="589408"/>
                  </a:cubicBezTo>
                  <a:cubicBezTo>
                    <a:pt x="754856" y="589217"/>
                    <a:pt x="773335" y="589408"/>
                    <a:pt x="789908" y="579311"/>
                  </a:cubicBezTo>
                  <a:cubicBezTo>
                    <a:pt x="806482" y="569214"/>
                    <a:pt x="818864" y="548450"/>
                    <a:pt x="819341" y="513208"/>
                  </a:cubicBezTo>
                  <a:lnTo>
                    <a:pt x="819341" y="351283"/>
                  </a:lnTo>
                  <a:cubicBezTo>
                    <a:pt x="819341" y="296514"/>
                    <a:pt x="775145" y="246508"/>
                    <a:pt x="705041" y="246508"/>
                  </a:cubicBezTo>
                  <a:cubicBezTo>
                    <a:pt x="702945" y="246412"/>
                    <a:pt x="700850" y="247079"/>
                    <a:pt x="699040" y="248317"/>
                  </a:cubicBezTo>
                  <a:cubicBezTo>
                    <a:pt x="685038" y="259271"/>
                    <a:pt x="671513" y="265462"/>
                    <a:pt x="657320" y="265558"/>
                  </a:cubicBezTo>
                  <a:cubicBezTo>
                    <a:pt x="643223" y="265462"/>
                    <a:pt x="629698" y="259271"/>
                    <a:pt x="615601" y="248317"/>
                  </a:cubicBezTo>
                  <a:cubicBezTo>
                    <a:pt x="613886" y="247079"/>
                    <a:pt x="611696" y="246317"/>
                    <a:pt x="609410" y="246412"/>
                  </a:cubicBezTo>
                  <a:close/>
                  <a:moveTo>
                    <a:pt x="408527" y="532067"/>
                  </a:moveTo>
                  <a:cubicBezTo>
                    <a:pt x="403574" y="532638"/>
                    <a:pt x="399955" y="536925"/>
                    <a:pt x="400145" y="541877"/>
                  </a:cubicBezTo>
                  <a:lnTo>
                    <a:pt x="400145" y="804672"/>
                  </a:lnTo>
                  <a:cubicBezTo>
                    <a:pt x="400050" y="809911"/>
                    <a:pt x="404241" y="814292"/>
                    <a:pt x="409575" y="814292"/>
                  </a:cubicBezTo>
                  <a:cubicBezTo>
                    <a:pt x="414814" y="814387"/>
                    <a:pt x="419195" y="810197"/>
                    <a:pt x="419195" y="804862"/>
                  </a:cubicBezTo>
                  <a:cubicBezTo>
                    <a:pt x="419195" y="804767"/>
                    <a:pt x="419195" y="804672"/>
                    <a:pt x="419195" y="804578"/>
                  </a:cubicBezTo>
                  <a:lnTo>
                    <a:pt x="419195" y="541783"/>
                  </a:lnTo>
                  <a:cubicBezTo>
                    <a:pt x="419386" y="536543"/>
                    <a:pt x="415290" y="532067"/>
                    <a:pt x="410051" y="531876"/>
                  </a:cubicBezTo>
                  <a:cubicBezTo>
                    <a:pt x="409480" y="531972"/>
                    <a:pt x="409004" y="531972"/>
                    <a:pt x="408527" y="532067"/>
                  </a:cubicBezTo>
                  <a:close/>
                  <a:moveTo>
                    <a:pt x="160877" y="551117"/>
                  </a:moveTo>
                  <a:cubicBezTo>
                    <a:pt x="155924" y="551688"/>
                    <a:pt x="152305" y="555975"/>
                    <a:pt x="152495" y="560927"/>
                  </a:cubicBezTo>
                  <a:lnTo>
                    <a:pt x="152495" y="808577"/>
                  </a:lnTo>
                  <a:cubicBezTo>
                    <a:pt x="152400" y="813817"/>
                    <a:pt x="156591" y="818198"/>
                    <a:pt x="161925" y="818198"/>
                  </a:cubicBezTo>
                  <a:cubicBezTo>
                    <a:pt x="167164" y="818293"/>
                    <a:pt x="171545" y="814103"/>
                    <a:pt x="171545" y="808768"/>
                  </a:cubicBezTo>
                  <a:cubicBezTo>
                    <a:pt x="171545" y="808673"/>
                    <a:pt x="171545" y="808577"/>
                    <a:pt x="171545" y="808482"/>
                  </a:cubicBezTo>
                  <a:lnTo>
                    <a:pt x="171545" y="560833"/>
                  </a:lnTo>
                  <a:cubicBezTo>
                    <a:pt x="171736" y="555593"/>
                    <a:pt x="167640" y="551117"/>
                    <a:pt x="162401" y="550926"/>
                  </a:cubicBezTo>
                  <a:cubicBezTo>
                    <a:pt x="161830" y="551022"/>
                    <a:pt x="161354" y="551022"/>
                    <a:pt x="160877" y="551117"/>
                  </a:cubicBezTo>
                  <a:close/>
                  <a:moveTo>
                    <a:pt x="656177" y="551117"/>
                  </a:moveTo>
                  <a:cubicBezTo>
                    <a:pt x="651224" y="551688"/>
                    <a:pt x="647605" y="555975"/>
                    <a:pt x="647795" y="560927"/>
                  </a:cubicBezTo>
                  <a:lnTo>
                    <a:pt x="647795" y="808577"/>
                  </a:lnTo>
                  <a:cubicBezTo>
                    <a:pt x="647700" y="813817"/>
                    <a:pt x="651891" y="818198"/>
                    <a:pt x="657225" y="818198"/>
                  </a:cubicBezTo>
                  <a:cubicBezTo>
                    <a:pt x="662464" y="818293"/>
                    <a:pt x="666845" y="814103"/>
                    <a:pt x="666845" y="808768"/>
                  </a:cubicBezTo>
                  <a:cubicBezTo>
                    <a:pt x="666845" y="808673"/>
                    <a:pt x="666845" y="808577"/>
                    <a:pt x="666845" y="808482"/>
                  </a:cubicBezTo>
                  <a:lnTo>
                    <a:pt x="666845" y="560833"/>
                  </a:lnTo>
                  <a:cubicBezTo>
                    <a:pt x="667036" y="555593"/>
                    <a:pt x="662940" y="551117"/>
                    <a:pt x="657701" y="550926"/>
                  </a:cubicBezTo>
                  <a:cubicBezTo>
                    <a:pt x="657130" y="551022"/>
                    <a:pt x="656654" y="551022"/>
                    <a:pt x="656177" y="551117"/>
                  </a:cubicBezTo>
                  <a:close/>
                  <a:moveTo>
                    <a:pt x="237077" y="608267"/>
                  </a:moveTo>
                  <a:cubicBezTo>
                    <a:pt x="232124" y="608838"/>
                    <a:pt x="228505" y="613125"/>
                    <a:pt x="228695" y="618077"/>
                  </a:cubicBezTo>
                  <a:lnTo>
                    <a:pt x="228695" y="808577"/>
                  </a:lnTo>
                  <a:cubicBezTo>
                    <a:pt x="228600" y="813817"/>
                    <a:pt x="232791" y="818198"/>
                    <a:pt x="238125" y="818198"/>
                  </a:cubicBezTo>
                  <a:cubicBezTo>
                    <a:pt x="243364" y="818293"/>
                    <a:pt x="247745" y="814103"/>
                    <a:pt x="247745" y="808768"/>
                  </a:cubicBezTo>
                  <a:cubicBezTo>
                    <a:pt x="247745" y="808673"/>
                    <a:pt x="247745" y="808577"/>
                    <a:pt x="247745" y="808482"/>
                  </a:cubicBezTo>
                  <a:lnTo>
                    <a:pt x="247745" y="617983"/>
                  </a:lnTo>
                  <a:cubicBezTo>
                    <a:pt x="247936" y="612743"/>
                    <a:pt x="243840" y="608267"/>
                    <a:pt x="238601" y="608076"/>
                  </a:cubicBezTo>
                  <a:cubicBezTo>
                    <a:pt x="238030" y="608172"/>
                    <a:pt x="237554" y="608172"/>
                    <a:pt x="237077" y="608267"/>
                  </a:cubicBezTo>
                  <a:close/>
                  <a:moveTo>
                    <a:pt x="579977" y="608267"/>
                  </a:moveTo>
                  <a:cubicBezTo>
                    <a:pt x="575024" y="608838"/>
                    <a:pt x="571405" y="613125"/>
                    <a:pt x="571595" y="618077"/>
                  </a:cubicBezTo>
                  <a:lnTo>
                    <a:pt x="571595" y="808577"/>
                  </a:lnTo>
                  <a:cubicBezTo>
                    <a:pt x="571500" y="813817"/>
                    <a:pt x="575691" y="818198"/>
                    <a:pt x="581025" y="818198"/>
                  </a:cubicBezTo>
                  <a:cubicBezTo>
                    <a:pt x="586264" y="818293"/>
                    <a:pt x="590645" y="814103"/>
                    <a:pt x="590645" y="808768"/>
                  </a:cubicBezTo>
                  <a:cubicBezTo>
                    <a:pt x="590645" y="808673"/>
                    <a:pt x="590645" y="808577"/>
                    <a:pt x="590645" y="808482"/>
                  </a:cubicBezTo>
                  <a:lnTo>
                    <a:pt x="590645" y="617983"/>
                  </a:lnTo>
                  <a:cubicBezTo>
                    <a:pt x="590836" y="612743"/>
                    <a:pt x="586740" y="608267"/>
                    <a:pt x="581501" y="608076"/>
                  </a:cubicBezTo>
                  <a:cubicBezTo>
                    <a:pt x="580930" y="608172"/>
                    <a:pt x="580454" y="608172"/>
                    <a:pt x="579977" y="608267"/>
                  </a:cubicBezTo>
                  <a:close/>
                </a:path>
              </a:pathLst>
            </a:custGeom>
            <a:solidFill>
              <a:schemeClr val="bg1"/>
            </a:soli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94" name="Retângulo 93">
            <a:extLst>
              <a:ext uri="{FF2B5EF4-FFF2-40B4-BE49-F238E27FC236}">
                <a16:creationId xmlns:a16="http://schemas.microsoft.com/office/drawing/2014/main" id="{CC2A1741-08F4-42C8-985A-E26856E45395}"/>
              </a:ext>
            </a:extLst>
          </p:cNvPr>
          <p:cNvSpPr/>
          <p:nvPr/>
        </p:nvSpPr>
        <p:spPr>
          <a:xfrm>
            <a:off x="1387336" y="6108654"/>
            <a:ext cx="9380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POTENCIAL DE 28 MIL GANHADORAS (13% do total do nível</a:t>
            </a:r>
            <a:r>
              <a:rPr lang="pt-BR" sz="1400" dirty="0">
                <a:solidFill>
                  <a:prstClr val="black"/>
                </a:solidFill>
                <a:latin typeface="Zona Pro" panose="02010A03040002020004" pitchFamily="50" charset="0"/>
              </a:rPr>
              <a:t> e 20% do potencial de compradoras).</a:t>
            </a: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graphicFrame>
        <p:nvGraphicFramePr>
          <p:cNvPr id="31" name="Tabela 6">
            <a:extLst>
              <a:ext uri="{FF2B5EF4-FFF2-40B4-BE49-F238E27FC236}">
                <a16:creationId xmlns:a16="http://schemas.microsoft.com/office/drawing/2014/main" id="{C56967F2-CBF7-4A58-A4CD-E183721CC958}"/>
              </a:ext>
            </a:extLst>
          </p:cNvPr>
          <p:cNvGraphicFramePr>
            <a:graphicFrameLocks noGrp="1"/>
          </p:cNvGraphicFramePr>
          <p:nvPr/>
        </p:nvGraphicFramePr>
        <p:xfrm>
          <a:off x="269823" y="3844731"/>
          <a:ext cx="11725016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466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759193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663908">
                  <a:extLst>
                    <a:ext uri="{9D8B030D-6E8A-4147-A177-3AD203B41FA5}">
                      <a16:colId xmlns:a16="http://schemas.microsoft.com/office/drawing/2014/main" val="3126245443"/>
                    </a:ext>
                  </a:extLst>
                </a:gridCol>
                <a:gridCol w="1813810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4679639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12211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R$100 NA CP 10 OU 11?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ACUMULOU R$200 ENTRE AS </a:t>
                      </a:r>
                      <a:r>
                        <a:rPr lang="pt-BR" sz="1400" dirty="0" err="1"/>
                        <a:t>CPs</a:t>
                      </a:r>
                      <a:r>
                        <a:rPr lang="pt-BR" sz="1400" dirty="0"/>
                        <a:t> 10 e 11?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R$ 90,00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R$10,00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  <a:r>
                        <a:rPr lang="pt-BR" sz="1400" dirty="0"/>
                        <a:t> + R$ 100 X 3 = </a:t>
                      </a:r>
                      <a:r>
                        <a:rPr lang="pt-BR" sz="1400" b="1" dirty="0"/>
                        <a:t>300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 </a:t>
                      </a:r>
                      <a:r>
                        <a:rPr lang="pt-BR" sz="1400" b="1" dirty="0"/>
                        <a:t>+ PRÊMIO +</a:t>
                      </a:r>
                      <a:r>
                        <a:rPr lang="pt-BR" sz="1400" dirty="0"/>
                        <a:t> R$ 300 X 6 = </a:t>
                      </a:r>
                      <a:r>
                        <a:rPr lang="pt-BR" sz="1400" b="1" dirty="0"/>
                        <a:t>1.800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 + PRÊMIO + </a:t>
                      </a:r>
                      <a:r>
                        <a:rPr lang="pt-BR" sz="1400" dirty="0"/>
                        <a:t>R$ 200 X 6 = </a:t>
                      </a:r>
                      <a:r>
                        <a:rPr lang="pt-BR" sz="1400" b="1" dirty="0"/>
                        <a:t>1.200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pic>
        <p:nvPicPr>
          <p:cNvPr id="33" name="Picture 4">
            <a:extLst>
              <a:ext uri="{FF2B5EF4-FFF2-40B4-BE49-F238E27FC236}">
                <a16:creationId xmlns:a16="http://schemas.microsoft.com/office/drawing/2014/main" id="{BBB81F9A-735D-441B-B3A1-880C886E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971" y="5724597"/>
            <a:ext cx="449478" cy="4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F044FBEC-7013-45FC-AF20-8E0AAAD18F74}"/>
              </a:ext>
            </a:extLst>
          </p:cNvPr>
          <p:cNvSpPr txBox="1"/>
          <p:nvPr/>
        </p:nvSpPr>
        <p:spPr>
          <a:xfrm>
            <a:off x="4093566" y="1105813"/>
            <a:ext cx="3421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$100,00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em PRESENTES DE 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40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400" dirty="0">
                <a:solidFill>
                  <a:prstClr val="black"/>
                </a:solidFill>
                <a:latin typeface="Zona Pro" panose="02010A03040002020004" pitchFamily="2" charset="0"/>
              </a:rPr>
              <a:t>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e pontue no Meu Mundo Avon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8FEE115E-20E5-4817-97F2-8A708AB63DB7}"/>
              </a:ext>
            </a:extLst>
          </p:cNvPr>
          <p:cNvSpPr/>
          <p:nvPr/>
        </p:nvSpPr>
        <p:spPr>
          <a:xfrm>
            <a:off x="4055033" y="1100232"/>
            <a:ext cx="6904970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tângulo: Cantos Diagonais Arredondados 103">
            <a:extLst>
              <a:ext uri="{FF2B5EF4-FFF2-40B4-BE49-F238E27FC236}">
                <a16:creationId xmlns:a16="http://schemas.microsoft.com/office/drawing/2014/main" id="{77AECBDF-099D-4B7C-BCEA-CFDDF7673B25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57" name="Retângulo: Cantos Diagonais Arredondados 103">
            <a:extLst>
              <a:ext uri="{FF2B5EF4-FFF2-40B4-BE49-F238E27FC236}">
                <a16:creationId xmlns:a16="http://schemas.microsoft.com/office/drawing/2014/main" id="{7864A260-40F9-44A2-881C-0994365C77C2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E/OU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11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0060703A-9E2B-4F00-9EF4-439B68ACBF4A}"/>
              </a:ext>
            </a:extLst>
          </p:cNvPr>
          <p:cNvSpPr txBox="1"/>
          <p:nvPr/>
        </p:nvSpPr>
        <p:spPr>
          <a:xfrm>
            <a:off x="4096615" y="2380804"/>
            <a:ext cx="3182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Acumule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R$ 20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MÃES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 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pontue no Meu Mundo Avon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9" name="Retângulo: Cantos Diagonais Arredondados 58">
            <a:extLst>
              <a:ext uri="{FF2B5EF4-FFF2-40B4-BE49-F238E27FC236}">
                <a16:creationId xmlns:a16="http://schemas.microsoft.com/office/drawing/2014/main" id="{AAEC17FF-2DC7-4884-ABA6-EB1DA332177E}"/>
              </a:ext>
            </a:extLst>
          </p:cNvPr>
          <p:cNvSpPr/>
          <p:nvPr/>
        </p:nvSpPr>
        <p:spPr>
          <a:xfrm>
            <a:off x="4055033" y="2518179"/>
            <a:ext cx="6904970" cy="1249301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6" name="Google Shape;2094;p52">
            <a:extLst>
              <a:ext uri="{FF2B5EF4-FFF2-40B4-BE49-F238E27FC236}">
                <a16:creationId xmlns:a16="http://schemas.microsoft.com/office/drawing/2014/main" id="{02409559-BE08-47ED-8BEB-27FCDD613F89}"/>
              </a:ext>
            </a:extLst>
          </p:cNvPr>
          <p:cNvGrpSpPr/>
          <p:nvPr/>
        </p:nvGrpSpPr>
        <p:grpSpPr>
          <a:xfrm>
            <a:off x="957291" y="1093643"/>
            <a:ext cx="565211" cy="525622"/>
            <a:chOff x="4473" y="1077"/>
            <a:chExt cx="2235" cy="2297"/>
          </a:xfrm>
        </p:grpSpPr>
        <p:sp>
          <p:nvSpPr>
            <p:cNvPr id="67" name="Google Shape;2095;p52">
              <a:extLst>
                <a:ext uri="{FF2B5EF4-FFF2-40B4-BE49-F238E27FC236}">
                  <a16:creationId xmlns:a16="http://schemas.microsoft.com/office/drawing/2014/main" id="{5A96B325-E7CC-407E-BEAB-BC136B95A6C7}"/>
                </a:ext>
              </a:extLst>
            </p:cNvPr>
            <p:cNvSpPr/>
            <p:nvPr/>
          </p:nvSpPr>
          <p:spPr>
            <a:xfrm>
              <a:off x="4473" y="1077"/>
              <a:ext cx="2142" cy="2038"/>
            </a:xfrm>
            <a:custGeom>
              <a:avLst/>
              <a:gdLst/>
              <a:ahLst/>
              <a:cxnLst/>
              <a:rect l="l" t="t" r="r" b="b"/>
              <a:pathLst>
                <a:path w="2142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2" y="780"/>
                  </a:lnTo>
                  <a:lnTo>
                    <a:pt x="1517" y="1272"/>
                  </a:lnTo>
                  <a:lnTo>
                    <a:pt x="1731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2096;p52">
              <a:extLst>
                <a:ext uri="{FF2B5EF4-FFF2-40B4-BE49-F238E27FC236}">
                  <a16:creationId xmlns:a16="http://schemas.microsoft.com/office/drawing/2014/main" id="{0C25B52D-7F28-4894-83A1-6DAED336CECF}"/>
                </a:ext>
              </a:extLst>
            </p:cNvPr>
            <p:cNvSpPr/>
            <p:nvPr/>
          </p:nvSpPr>
          <p:spPr>
            <a:xfrm>
              <a:off x="5864" y="117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311" y="171"/>
                  </a:lnTo>
                  <a:lnTo>
                    <a:pt x="492" y="179"/>
                  </a:lnTo>
                  <a:lnTo>
                    <a:pt x="349" y="293"/>
                  </a:lnTo>
                  <a:lnTo>
                    <a:pt x="399" y="469"/>
                  </a:lnTo>
                  <a:lnTo>
                    <a:pt x="247" y="366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2097;p52">
              <a:extLst>
                <a:ext uri="{FF2B5EF4-FFF2-40B4-BE49-F238E27FC236}">
                  <a16:creationId xmlns:a16="http://schemas.microsoft.com/office/drawing/2014/main" id="{0350F0E0-036E-44BC-A1F6-58605DD94D17}"/>
                </a:ext>
              </a:extLst>
            </p:cNvPr>
            <p:cNvSpPr/>
            <p:nvPr/>
          </p:nvSpPr>
          <p:spPr>
            <a:xfrm>
              <a:off x="6216" y="2223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2098;p52">
              <a:extLst>
                <a:ext uri="{FF2B5EF4-FFF2-40B4-BE49-F238E27FC236}">
                  <a16:creationId xmlns:a16="http://schemas.microsoft.com/office/drawing/2014/main" id="{D4252CC7-CF96-48F7-B009-031B27BB41BB}"/>
                </a:ext>
              </a:extLst>
            </p:cNvPr>
            <p:cNvSpPr/>
            <p:nvPr/>
          </p:nvSpPr>
          <p:spPr>
            <a:xfrm>
              <a:off x="5300" y="2906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7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3" y="468"/>
                  </a:lnTo>
                  <a:lnTo>
                    <a:pt x="143" y="292"/>
                  </a:lnTo>
                  <a:lnTo>
                    <a:pt x="0" y="178"/>
                  </a:lnTo>
                  <a:lnTo>
                    <a:pt x="181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Retângulo 71">
            <a:extLst>
              <a:ext uri="{FF2B5EF4-FFF2-40B4-BE49-F238E27FC236}">
                <a16:creationId xmlns:a16="http://schemas.microsoft.com/office/drawing/2014/main" id="{E440A79D-7100-4556-B629-CEA0486C2FC3}"/>
              </a:ext>
            </a:extLst>
          </p:cNvPr>
          <p:cNvSpPr/>
          <p:nvPr/>
        </p:nvSpPr>
        <p:spPr>
          <a:xfrm>
            <a:off x="7400535" y="1366969"/>
            <a:ext cx="38341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F6251"/>
                </a:solidFill>
                <a:latin typeface="Zona Pro Black" panose="02010A03040002020004" pitchFamily="50" charset="0"/>
              </a:rPr>
              <a:t>Produto grátis + </a:t>
            </a:r>
          </a:p>
          <a:p>
            <a:pPr algn="ctr">
              <a:defRPr/>
            </a:pPr>
            <a:r>
              <a:rPr lang="pt-BR" dirty="0">
                <a:solidFill>
                  <a:srgbClr val="EF6251"/>
                </a:solidFill>
                <a:latin typeface="Zona Pro Black" panose="02010A03040002020004" pitchFamily="50" charset="0"/>
              </a:rPr>
              <a:t>3X 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75" name="Picture 4">
            <a:extLst>
              <a:ext uri="{FF2B5EF4-FFF2-40B4-BE49-F238E27FC236}">
                <a16:creationId xmlns:a16="http://schemas.microsoft.com/office/drawing/2014/main" id="{43D6BF3D-D08E-46DC-9F5D-A55172E48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E5CAB8D-AAB1-4C26-8913-491E6E61254A}"/>
              </a:ext>
            </a:extLst>
          </p:cNvPr>
          <p:cNvSpPr txBox="1"/>
          <p:nvPr/>
        </p:nvSpPr>
        <p:spPr>
          <a:xfrm>
            <a:off x="583861" y="1734271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F6251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19" name="Google Shape;2094;p52">
            <a:extLst>
              <a:ext uri="{FF2B5EF4-FFF2-40B4-BE49-F238E27FC236}">
                <a16:creationId xmlns:a16="http://schemas.microsoft.com/office/drawing/2014/main" id="{D6222092-CC31-460E-8D8C-F5FE3FF5C943}"/>
              </a:ext>
            </a:extLst>
          </p:cNvPr>
          <p:cNvGrpSpPr/>
          <p:nvPr/>
        </p:nvGrpSpPr>
        <p:grpSpPr>
          <a:xfrm>
            <a:off x="933772" y="2584219"/>
            <a:ext cx="565211" cy="525622"/>
            <a:chOff x="4473" y="1077"/>
            <a:chExt cx="2235" cy="2297"/>
          </a:xfrm>
        </p:grpSpPr>
        <p:sp>
          <p:nvSpPr>
            <p:cNvPr id="120" name="Google Shape;2095;p52">
              <a:extLst>
                <a:ext uri="{FF2B5EF4-FFF2-40B4-BE49-F238E27FC236}">
                  <a16:creationId xmlns:a16="http://schemas.microsoft.com/office/drawing/2014/main" id="{14512197-BC8A-4E4A-A746-44D6AE50D539}"/>
                </a:ext>
              </a:extLst>
            </p:cNvPr>
            <p:cNvSpPr/>
            <p:nvPr/>
          </p:nvSpPr>
          <p:spPr>
            <a:xfrm>
              <a:off x="4473" y="1077"/>
              <a:ext cx="2142" cy="2038"/>
            </a:xfrm>
            <a:custGeom>
              <a:avLst/>
              <a:gdLst/>
              <a:ahLst/>
              <a:cxnLst/>
              <a:rect l="l" t="t" r="r" b="b"/>
              <a:pathLst>
                <a:path w="2142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2" y="780"/>
                  </a:lnTo>
                  <a:lnTo>
                    <a:pt x="1517" y="1272"/>
                  </a:lnTo>
                  <a:lnTo>
                    <a:pt x="1731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2096;p52">
              <a:extLst>
                <a:ext uri="{FF2B5EF4-FFF2-40B4-BE49-F238E27FC236}">
                  <a16:creationId xmlns:a16="http://schemas.microsoft.com/office/drawing/2014/main" id="{E03DD39F-27CB-4444-BE95-DB245A8A8B5A}"/>
                </a:ext>
              </a:extLst>
            </p:cNvPr>
            <p:cNvSpPr/>
            <p:nvPr/>
          </p:nvSpPr>
          <p:spPr>
            <a:xfrm>
              <a:off x="5864" y="117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311" y="171"/>
                  </a:lnTo>
                  <a:lnTo>
                    <a:pt x="492" y="179"/>
                  </a:lnTo>
                  <a:lnTo>
                    <a:pt x="349" y="293"/>
                  </a:lnTo>
                  <a:lnTo>
                    <a:pt x="399" y="469"/>
                  </a:lnTo>
                  <a:lnTo>
                    <a:pt x="247" y="366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2097;p52">
              <a:extLst>
                <a:ext uri="{FF2B5EF4-FFF2-40B4-BE49-F238E27FC236}">
                  <a16:creationId xmlns:a16="http://schemas.microsoft.com/office/drawing/2014/main" id="{138CA81D-4A74-4A0A-95D3-B24E4309A9E7}"/>
                </a:ext>
              </a:extLst>
            </p:cNvPr>
            <p:cNvSpPr/>
            <p:nvPr/>
          </p:nvSpPr>
          <p:spPr>
            <a:xfrm>
              <a:off x="6216" y="2223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2098;p52">
              <a:extLst>
                <a:ext uri="{FF2B5EF4-FFF2-40B4-BE49-F238E27FC236}">
                  <a16:creationId xmlns:a16="http://schemas.microsoft.com/office/drawing/2014/main" id="{19425D73-1292-46AE-A2EE-538003C0BF2E}"/>
                </a:ext>
              </a:extLst>
            </p:cNvPr>
            <p:cNvSpPr/>
            <p:nvPr/>
          </p:nvSpPr>
          <p:spPr>
            <a:xfrm>
              <a:off x="5300" y="2906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7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3" y="468"/>
                  </a:lnTo>
                  <a:lnTo>
                    <a:pt x="143" y="292"/>
                  </a:lnTo>
                  <a:lnTo>
                    <a:pt x="0" y="178"/>
                  </a:lnTo>
                  <a:lnTo>
                    <a:pt x="181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F62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CaixaDeTexto 123">
            <a:extLst>
              <a:ext uri="{FF2B5EF4-FFF2-40B4-BE49-F238E27FC236}">
                <a16:creationId xmlns:a16="http://schemas.microsoft.com/office/drawing/2014/main" id="{A13D315F-E083-4EA1-9E1B-BA65B5DDC45A}"/>
              </a:ext>
            </a:extLst>
          </p:cNvPr>
          <p:cNvSpPr txBox="1"/>
          <p:nvPr/>
        </p:nvSpPr>
        <p:spPr>
          <a:xfrm>
            <a:off x="560342" y="3224847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F6251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0F5313F3-72D6-401F-AB0D-ADF717321881}"/>
              </a:ext>
            </a:extLst>
          </p:cNvPr>
          <p:cNvSpPr/>
          <p:nvPr/>
        </p:nvSpPr>
        <p:spPr>
          <a:xfrm>
            <a:off x="5803624" y="1734989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2397FEC7-172E-4C01-BBB4-12162B94307D}"/>
              </a:ext>
            </a:extLst>
          </p:cNvPr>
          <p:cNvSpPr/>
          <p:nvPr/>
        </p:nvSpPr>
        <p:spPr>
          <a:xfrm>
            <a:off x="5661272" y="3058163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B876AFE8-D923-4849-80F7-58417CC315A0}"/>
              </a:ext>
            </a:extLst>
          </p:cNvPr>
          <p:cNvSpPr/>
          <p:nvPr/>
        </p:nvSpPr>
        <p:spPr>
          <a:xfrm>
            <a:off x="7400535" y="2551683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F6251"/>
                </a:solidFill>
                <a:latin typeface="Zona Pro Black" panose="02010A03040002020004" pitchFamily="50" charset="0"/>
              </a:rPr>
              <a:t>Produto grátis +1 PRÊMIO EXCLUSIVO + </a:t>
            </a:r>
          </a:p>
          <a:p>
            <a:pPr algn="ctr">
              <a:defRPr/>
            </a:pPr>
            <a:r>
              <a:rPr lang="pt-BR" sz="2000" dirty="0">
                <a:solidFill>
                  <a:srgbClr val="EF6251"/>
                </a:solidFill>
                <a:latin typeface="Zona Pro Black" panose="02010A03040002020004" pitchFamily="50" charset="0"/>
              </a:rPr>
              <a:t>6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F625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X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2469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dirty="0">
                <a:solidFill>
                  <a:srgbClr val="EF6251"/>
                </a:solidFill>
                <a:latin typeface="Zona Pro Black" panose="02010A03040002020004" pitchFamily="50" charset="0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67C52613-B0A4-445E-9093-74CDDC2127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58DEF907-0ABA-4A99-926F-3B5922CA317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603501A4-11C9-45DE-BB80-4A88FE0BCB2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0B4FAD7A-5529-4EA5-93FD-A85AF87B0212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  <p:pic>
        <p:nvPicPr>
          <p:cNvPr id="42" name="Picture 4">
            <a:extLst>
              <a:ext uri="{FF2B5EF4-FFF2-40B4-BE49-F238E27FC236}">
                <a16:creationId xmlns:a16="http://schemas.microsoft.com/office/drawing/2014/main" id="{5803ACD0-26F1-40DC-AF2F-C67358C42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905" y="5281329"/>
            <a:ext cx="449478" cy="4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778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74271" y="-2411096"/>
            <a:ext cx="5641718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grpSp>
        <p:nvGrpSpPr>
          <p:cNvPr id="91" name="Agrupar 90">
            <a:extLst>
              <a:ext uri="{FF2B5EF4-FFF2-40B4-BE49-F238E27FC236}">
                <a16:creationId xmlns:a16="http://schemas.microsoft.com/office/drawing/2014/main" id="{CEEA5047-1D86-4294-9474-D2AD1D08AF6C}"/>
              </a:ext>
            </a:extLst>
          </p:cNvPr>
          <p:cNvGrpSpPr/>
          <p:nvPr/>
        </p:nvGrpSpPr>
        <p:grpSpPr>
          <a:xfrm>
            <a:off x="808173" y="6033377"/>
            <a:ext cx="616017" cy="504517"/>
            <a:chOff x="2906564" y="3202641"/>
            <a:chExt cx="581819" cy="497005"/>
          </a:xfrm>
        </p:grpSpPr>
        <p:sp>
          <p:nvSpPr>
            <p:cNvPr id="92" name="Google Shape;56;p2">
              <a:extLst>
                <a:ext uri="{FF2B5EF4-FFF2-40B4-BE49-F238E27FC236}">
                  <a16:creationId xmlns:a16="http://schemas.microsoft.com/office/drawing/2014/main" id="{10405711-BFB9-4993-84E5-60F43939F767}"/>
                </a:ext>
              </a:extLst>
            </p:cNvPr>
            <p:cNvSpPr/>
            <p:nvPr/>
          </p:nvSpPr>
          <p:spPr>
            <a:xfrm flipH="1">
              <a:off x="2906564" y="3202641"/>
              <a:ext cx="581819" cy="497005"/>
            </a:xfrm>
            <a:prstGeom prst="round2DiagRect">
              <a:avLst>
                <a:gd name="adj1" fmla="val 23796"/>
                <a:gd name="adj2" fmla="val 5013"/>
              </a:avLst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endParaRPr>
            </a:p>
          </p:txBody>
        </p:sp>
        <p:sp>
          <p:nvSpPr>
            <p:cNvPr id="93" name="Gráfico 4">
              <a:extLst>
                <a:ext uri="{FF2B5EF4-FFF2-40B4-BE49-F238E27FC236}">
                  <a16:creationId xmlns:a16="http://schemas.microsoft.com/office/drawing/2014/main" id="{AAAE7C16-3FBE-4078-BD48-5E231C10AF8E}"/>
                </a:ext>
              </a:extLst>
            </p:cNvPr>
            <p:cNvSpPr/>
            <p:nvPr/>
          </p:nvSpPr>
          <p:spPr>
            <a:xfrm>
              <a:off x="3000865" y="3276202"/>
              <a:ext cx="393217" cy="368847"/>
            </a:xfrm>
            <a:custGeom>
              <a:avLst/>
              <a:gdLst>
                <a:gd name="connsiteX0" fmla="*/ 409670 w 819340"/>
                <a:gd name="connsiteY0" fmla="*/ -952 h 819246"/>
                <a:gd name="connsiteX1" fmla="*/ 323945 w 819340"/>
                <a:gd name="connsiteY1" fmla="*/ 84773 h 819246"/>
                <a:gd name="connsiteX2" fmla="*/ 409670 w 819340"/>
                <a:gd name="connsiteY2" fmla="*/ 170498 h 819246"/>
                <a:gd name="connsiteX3" fmla="*/ 495395 w 819340"/>
                <a:gd name="connsiteY3" fmla="*/ 84773 h 819246"/>
                <a:gd name="connsiteX4" fmla="*/ 409670 w 819340"/>
                <a:gd name="connsiteY4" fmla="*/ -952 h 819246"/>
                <a:gd name="connsiteX5" fmla="*/ 409670 w 819340"/>
                <a:gd name="connsiteY5" fmla="*/ 18098 h 819246"/>
                <a:gd name="connsiteX6" fmla="*/ 476345 w 819340"/>
                <a:gd name="connsiteY6" fmla="*/ 84773 h 819246"/>
                <a:gd name="connsiteX7" fmla="*/ 409670 w 819340"/>
                <a:gd name="connsiteY7" fmla="*/ 151448 h 819246"/>
                <a:gd name="connsiteX8" fmla="*/ 342995 w 819340"/>
                <a:gd name="connsiteY8" fmla="*/ 84773 h 819246"/>
                <a:gd name="connsiteX9" fmla="*/ 409670 w 819340"/>
                <a:gd name="connsiteY9" fmla="*/ 18098 h 819246"/>
                <a:gd name="connsiteX10" fmla="*/ 162020 w 819340"/>
                <a:gd name="connsiteY10" fmla="*/ 56198 h 819246"/>
                <a:gd name="connsiteX11" fmla="*/ 95345 w 819340"/>
                <a:gd name="connsiteY11" fmla="*/ 122873 h 819246"/>
                <a:gd name="connsiteX12" fmla="*/ 162020 w 819340"/>
                <a:gd name="connsiteY12" fmla="*/ 189548 h 819246"/>
                <a:gd name="connsiteX13" fmla="*/ 228695 w 819340"/>
                <a:gd name="connsiteY13" fmla="*/ 122873 h 819246"/>
                <a:gd name="connsiteX14" fmla="*/ 162020 w 819340"/>
                <a:gd name="connsiteY14" fmla="*/ 56198 h 819246"/>
                <a:gd name="connsiteX15" fmla="*/ 657320 w 819340"/>
                <a:gd name="connsiteY15" fmla="*/ 56198 h 819246"/>
                <a:gd name="connsiteX16" fmla="*/ 590645 w 819340"/>
                <a:gd name="connsiteY16" fmla="*/ 122873 h 819246"/>
                <a:gd name="connsiteX17" fmla="*/ 657320 w 819340"/>
                <a:gd name="connsiteY17" fmla="*/ 189548 h 819246"/>
                <a:gd name="connsiteX18" fmla="*/ 723995 w 819340"/>
                <a:gd name="connsiteY18" fmla="*/ 122873 h 819246"/>
                <a:gd name="connsiteX19" fmla="*/ 657320 w 819340"/>
                <a:gd name="connsiteY19" fmla="*/ 56198 h 819246"/>
                <a:gd name="connsiteX20" fmla="*/ 162020 w 819340"/>
                <a:gd name="connsiteY20" fmla="*/ 75248 h 819246"/>
                <a:gd name="connsiteX21" fmla="*/ 209645 w 819340"/>
                <a:gd name="connsiteY21" fmla="*/ 122873 h 819246"/>
                <a:gd name="connsiteX22" fmla="*/ 162020 w 819340"/>
                <a:gd name="connsiteY22" fmla="*/ 170498 h 819246"/>
                <a:gd name="connsiteX23" fmla="*/ 114395 w 819340"/>
                <a:gd name="connsiteY23" fmla="*/ 122873 h 819246"/>
                <a:gd name="connsiteX24" fmla="*/ 162020 w 819340"/>
                <a:gd name="connsiteY24" fmla="*/ 75248 h 819246"/>
                <a:gd name="connsiteX25" fmla="*/ 657320 w 819340"/>
                <a:gd name="connsiteY25" fmla="*/ 75248 h 819246"/>
                <a:gd name="connsiteX26" fmla="*/ 704945 w 819340"/>
                <a:gd name="connsiteY26" fmla="*/ 122873 h 819246"/>
                <a:gd name="connsiteX27" fmla="*/ 657320 w 819340"/>
                <a:gd name="connsiteY27" fmla="*/ 170498 h 819246"/>
                <a:gd name="connsiteX28" fmla="*/ 609695 w 819340"/>
                <a:gd name="connsiteY28" fmla="*/ 122873 h 819246"/>
                <a:gd name="connsiteX29" fmla="*/ 657320 w 819340"/>
                <a:gd name="connsiteY29" fmla="*/ 75248 h 819246"/>
                <a:gd name="connsiteX30" fmla="*/ 362045 w 819340"/>
                <a:gd name="connsiteY30" fmla="*/ 227648 h 819246"/>
                <a:gd name="connsiteX31" fmla="*/ 247745 w 819340"/>
                <a:gd name="connsiteY31" fmla="*/ 332423 h 819246"/>
                <a:gd name="connsiteX32" fmla="*/ 247745 w 819340"/>
                <a:gd name="connsiteY32" fmla="*/ 494348 h 819246"/>
                <a:gd name="connsiteX33" fmla="*/ 277178 w 819340"/>
                <a:gd name="connsiteY33" fmla="*/ 560451 h 819246"/>
                <a:gd name="connsiteX34" fmla="*/ 323660 w 819340"/>
                <a:gd name="connsiteY34" fmla="*/ 570548 h 819246"/>
                <a:gd name="connsiteX35" fmla="*/ 323945 w 819340"/>
                <a:gd name="connsiteY35" fmla="*/ 570548 h 819246"/>
                <a:gd name="connsiteX36" fmla="*/ 323945 w 819340"/>
                <a:gd name="connsiteY36" fmla="*/ 808673 h 819246"/>
                <a:gd name="connsiteX37" fmla="*/ 333375 w 819340"/>
                <a:gd name="connsiteY37" fmla="*/ 818293 h 819246"/>
                <a:gd name="connsiteX38" fmla="*/ 342995 w 819340"/>
                <a:gd name="connsiteY38" fmla="*/ 808863 h 819246"/>
                <a:gd name="connsiteX39" fmla="*/ 342995 w 819340"/>
                <a:gd name="connsiteY39" fmla="*/ 808577 h 819246"/>
                <a:gd name="connsiteX40" fmla="*/ 342995 w 819340"/>
                <a:gd name="connsiteY40" fmla="*/ 332423 h 819246"/>
                <a:gd name="connsiteX41" fmla="*/ 333851 w 819340"/>
                <a:gd name="connsiteY41" fmla="*/ 322517 h 819246"/>
                <a:gd name="connsiteX42" fmla="*/ 332327 w 819340"/>
                <a:gd name="connsiteY42" fmla="*/ 322612 h 819246"/>
                <a:gd name="connsiteX43" fmla="*/ 323945 w 819340"/>
                <a:gd name="connsiteY43" fmla="*/ 332423 h 819246"/>
                <a:gd name="connsiteX44" fmla="*/ 323945 w 819340"/>
                <a:gd name="connsiteY44" fmla="*/ 551498 h 819246"/>
                <a:gd name="connsiteX45" fmla="*/ 287369 w 819340"/>
                <a:gd name="connsiteY45" fmla="*/ 544068 h 819246"/>
                <a:gd name="connsiteX46" fmla="*/ 266795 w 819340"/>
                <a:gd name="connsiteY46" fmla="*/ 494348 h 819246"/>
                <a:gd name="connsiteX47" fmla="*/ 266795 w 819340"/>
                <a:gd name="connsiteY47" fmla="*/ 494062 h 819246"/>
                <a:gd name="connsiteX48" fmla="*/ 266795 w 819340"/>
                <a:gd name="connsiteY48" fmla="*/ 332423 h 819246"/>
                <a:gd name="connsiteX49" fmla="*/ 360236 w 819340"/>
                <a:gd name="connsiteY49" fmla="*/ 246984 h 819246"/>
                <a:gd name="connsiteX50" fmla="*/ 409670 w 819340"/>
                <a:gd name="connsiteY50" fmla="*/ 265748 h 819246"/>
                <a:gd name="connsiteX51" fmla="*/ 459105 w 819340"/>
                <a:gd name="connsiteY51" fmla="*/ 246984 h 819246"/>
                <a:gd name="connsiteX52" fmla="*/ 552545 w 819340"/>
                <a:gd name="connsiteY52" fmla="*/ 332423 h 819246"/>
                <a:gd name="connsiteX53" fmla="*/ 552545 w 819340"/>
                <a:gd name="connsiteY53" fmla="*/ 494062 h 819246"/>
                <a:gd name="connsiteX54" fmla="*/ 552545 w 819340"/>
                <a:gd name="connsiteY54" fmla="*/ 494348 h 819246"/>
                <a:gd name="connsiteX55" fmla="*/ 531971 w 819340"/>
                <a:gd name="connsiteY55" fmla="*/ 544068 h 819246"/>
                <a:gd name="connsiteX56" fmla="*/ 495395 w 819340"/>
                <a:gd name="connsiteY56" fmla="*/ 551498 h 819246"/>
                <a:gd name="connsiteX57" fmla="*/ 495395 w 819340"/>
                <a:gd name="connsiteY57" fmla="*/ 332423 h 819246"/>
                <a:gd name="connsiteX58" fmla="*/ 486251 w 819340"/>
                <a:gd name="connsiteY58" fmla="*/ 322517 h 819246"/>
                <a:gd name="connsiteX59" fmla="*/ 484727 w 819340"/>
                <a:gd name="connsiteY59" fmla="*/ 322612 h 819246"/>
                <a:gd name="connsiteX60" fmla="*/ 476345 w 819340"/>
                <a:gd name="connsiteY60" fmla="*/ 332423 h 819246"/>
                <a:gd name="connsiteX61" fmla="*/ 476345 w 819340"/>
                <a:gd name="connsiteY61" fmla="*/ 808577 h 819246"/>
                <a:gd name="connsiteX62" fmla="*/ 485775 w 819340"/>
                <a:gd name="connsiteY62" fmla="*/ 818198 h 819246"/>
                <a:gd name="connsiteX63" fmla="*/ 495395 w 819340"/>
                <a:gd name="connsiteY63" fmla="*/ 808768 h 819246"/>
                <a:gd name="connsiteX64" fmla="*/ 495395 w 819340"/>
                <a:gd name="connsiteY64" fmla="*/ 808482 h 819246"/>
                <a:gd name="connsiteX65" fmla="*/ 495395 w 819340"/>
                <a:gd name="connsiteY65" fmla="*/ 570358 h 819246"/>
                <a:gd name="connsiteX66" fmla="*/ 495681 w 819340"/>
                <a:gd name="connsiteY66" fmla="*/ 570358 h 819246"/>
                <a:gd name="connsiteX67" fmla="*/ 542163 w 819340"/>
                <a:gd name="connsiteY67" fmla="*/ 560261 h 819246"/>
                <a:gd name="connsiteX68" fmla="*/ 571595 w 819340"/>
                <a:gd name="connsiteY68" fmla="*/ 494158 h 819246"/>
                <a:gd name="connsiteX69" fmla="*/ 571595 w 819340"/>
                <a:gd name="connsiteY69" fmla="*/ 332233 h 819246"/>
                <a:gd name="connsiteX70" fmla="*/ 457295 w 819340"/>
                <a:gd name="connsiteY70" fmla="*/ 227458 h 819246"/>
                <a:gd name="connsiteX71" fmla="*/ 451295 w 819340"/>
                <a:gd name="connsiteY71" fmla="*/ 229267 h 819246"/>
                <a:gd name="connsiteX72" fmla="*/ 409575 w 819340"/>
                <a:gd name="connsiteY72" fmla="*/ 246508 h 819246"/>
                <a:gd name="connsiteX73" fmla="*/ 367856 w 819340"/>
                <a:gd name="connsiteY73" fmla="*/ 229267 h 819246"/>
                <a:gd name="connsiteX74" fmla="*/ 362045 w 819340"/>
                <a:gd name="connsiteY74" fmla="*/ 227648 h 819246"/>
                <a:gd name="connsiteX75" fmla="*/ 362045 w 819340"/>
                <a:gd name="connsiteY75" fmla="*/ 227648 h 819246"/>
                <a:gd name="connsiteX76" fmla="*/ 208788 w 819340"/>
                <a:gd name="connsiteY76" fmla="*/ 246412 h 819246"/>
                <a:gd name="connsiteX77" fmla="*/ 203740 w 819340"/>
                <a:gd name="connsiteY77" fmla="*/ 248507 h 819246"/>
                <a:gd name="connsiteX78" fmla="*/ 162020 w 819340"/>
                <a:gd name="connsiteY78" fmla="*/ 265748 h 819246"/>
                <a:gd name="connsiteX79" fmla="*/ 120301 w 819340"/>
                <a:gd name="connsiteY79" fmla="*/ 248507 h 819246"/>
                <a:gd name="connsiteX80" fmla="*/ 114300 w 819340"/>
                <a:gd name="connsiteY80" fmla="*/ 246698 h 819246"/>
                <a:gd name="connsiteX81" fmla="*/ 0 w 819340"/>
                <a:gd name="connsiteY81" fmla="*/ 351473 h 819246"/>
                <a:gd name="connsiteX82" fmla="*/ 0 w 819340"/>
                <a:gd name="connsiteY82" fmla="*/ 513398 h 819246"/>
                <a:gd name="connsiteX83" fmla="*/ 29432 w 819340"/>
                <a:gd name="connsiteY83" fmla="*/ 579501 h 819246"/>
                <a:gd name="connsiteX84" fmla="*/ 75914 w 819340"/>
                <a:gd name="connsiteY84" fmla="*/ 589598 h 819246"/>
                <a:gd name="connsiteX85" fmla="*/ 76200 w 819340"/>
                <a:gd name="connsiteY85" fmla="*/ 589598 h 819246"/>
                <a:gd name="connsiteX86" fmla="*/ 76200 w 819340"/>
                <a:gd name="connsiteY86" fmla="*/ 808673 h 819246"/>
                <a:gd name="connsiteX87" fmla="*/ 85630 w 819340"/>
                <a:gd name="connsiteY87" fmla="*/ 818293 h 819246"/>
                <a:gd name="connsiteX88" fmla="*/ 95250 w 819340"/>
                <a:gd name="connsiteY88" fmla="*/ 808863 h 819246"/>
                <a:gd name="connsiteX89" fmla="*/ 95250 w 819340"/>
                <a:gd name="connsiteY89" fmla="*/ 808577 h 819246"/>
                <a:gd name="connsiteX90" fmla="*/ 95250 w 819340"/>
                <a:gd name="connsiteY90" fmla="*/ 351473 h 819246"/>
                <a:gd name="connsiteX91" fmla="*/ 86106 w 819340"/>
                <a:gd name="connsiteY91" fmla="*/ 341567 h 819246"/>
                <a:gd name="connsiteX92" fmla="*/ 84582 w 819340"/>
                <a:gd name="connsiteY92" fmla="*/ 341662 h 819246"/>
                <a:gd name="connsiteX93" fmla="*/ 76200 w 819340"/>
                <a:gd name="connsiteY93" fmla="*/ 351473 h 819246"/>
                <a:gd name="connsiteX94" fmla="*/ 76200 w 819340"/>
                <a:gd name="connsiteY94" fmla="*/ 570548 h 819246"/>
                <a:gd name="connsiteX95" fmla="*/ 39624 w 819340"/>
                <a:gd name="connsiteY95" fmla="*/ 563118 h 819246"/>
                <a:gd name="connsiteX96" fmla="*/ 19050 w 819340"/>
                <a:gd name="connsiteY96" fmla="*/ 513398 h 819246"/>
                <a:gd name="connsiteX97" fmla="*/ 19050 w 819340"/>
                <a:gd name="connsiteY97" fmla="*/ 513112 h 819246"/>
                <a:gd name="connsiteX98" fmla="*/ 19050 w 819340"/>
                <a:gd name="connsiteY98" fmla="*/ 351473 h 819246"/>
                <a:gd name="connsiteX99" fmla="*/ 112490 w 819340"/>
                <a:gd name="connsiteY99" fmla="*/ 266034 h 819246"/>
                <a:gd name="connsiteX100" fmla="*/ 161925 w 819340"/>
                <a:gd name="connsiteY100" fmla="*/ 284798 h 819246"/>
                <a:gd name="connsiteX101" fmla="*/ 215551 w 819340"/>
                <a:gd name="connsiteY101" fmla="*/ 263652 h 819246"/>
                <a:gd name="connsiteX102" fmla="*/ 218027 w 819340"/>
                <a:gd name="connsiteY102" fmla="*/ 250413 h 819246"/>
                <a:gd name="connsiteX103" fmla="*/ 208788 w 819340"/>
                <a:gd name="connsiteY103" fmla="*/ 246412 h 819246"/>
                <a:gd name="connsiteX104" fmla="*/ 208788 w 819340"/>
                <a:gd name="connsiteY104" fmla="*/ 246412 h 819246"/>
                <a:gd name="connsiteX105" fmla="*/ 609410 w 819340"/>
                <a:gd name="connsiteY105" fmla="*/ 246412 h 819246"/>
                <a:gd name="connsiteX106" fmla="*/ 599789 w 819340"/>
                <a:gd name="connsiteY106" fmla="*/ 255842 h 819246"/>
                <a:gd name="connsiteX107" fmla="*/ 603790 w 819340"/>
                <a:gd name="connsiteY107" fmla="*/ 263652 h 819246"/>
                <a:gd name="connsiteX108" fmla="*/ 657416 w 819340"/>
                <a:gd name="connsiteY108" fmla="*/ 284798 h 819246"/>
                <a:gd name="connsiteX109" fmla="*/ 706850 w 819340"/>
                <a:gd name="connsiteY109" fmla="*/ 266034 h 819246"/>
                <a:gd name="connsiteX110" fmla="*/ 800291 w 819340"/>
                <a:gd name="connsiteY110" fmla="*/ 351473 h 819246"/>
                <a:gd name="connsiteX111" fmla="*/ 800291 w 819340"/>
                <a:gd name="connsiteY111" fmla="*/ 513112 h 819246"/>
                <a:gd name="connsiteX112" fmla="*/ 800291 w 819340"/>
                <a:gd name="connsiteY112" fmla="*/ 513398 h 819246"/>
                <a:gd name="connsiteX113" fmla="*/ 779717 w 819340"/>
                <a:gd name="connsiteY113" fmla="*/ 563118 h 819246"/>
                <a:gd name="connsiteX114" fmla="*/ 743141 w 819340"/>
                <a:gd name="connsiteY114" fmla="*/ 570548 h 819246"/>
                <a:gd name="connsiteX115" fmla="*/ 743141 w 819340"/>
                <a:gd name="connsiteY115" fmla="*/ 351473 h 819246"/>
                <a:gd name="connsiteX116" fmla="*/ 733997 w 819340"/>
                <a:gd name="connsiteY116" fmla="*/ 341567 h 819246"/>
                <a:gd name="connsiteX117" fmla="*/ 732473 w 819340"/>
                <a:gd name="connsiteY117" fmla="*/ 341662 h 819246"/>
                <a:gd name="connsiteX118" fmla="*/ 724091 w 819340"/>
                <a:gd name="connsiteY118" fmla="*/ 351473 h 819246"/>
                <a:gd name="connsiteX119" fmla="*/ 724091 w 819340"/>
                <a:gd name="connsiteY119" fmla="*/ 808577 h 819246"/>
                <a:gd name="connsiteX120" fmla="*/ 733520 w 819340"/>
                <a:gd name="connsiteY120" fmla="*/ 818198 h 819246"/>
                <a:gd name="connsiteX121" fmla="*/ 743141 w 819340"/>
                <a:gd name="connsiteY121" fmla="*/ 808768 h 819246"/>
                <a:gd name="connsiteX122" fmla="*/ 743141 w 819340"/>
                <a:gd name="connsiteY122" fmla="*/ 808482 h 819246"/>
                <a:gd name="connsiteX123" fmla="*/ 743141 w 819340"/>
                <a:gd name="connsiteY123" fmla="*/ 589408 h 819246"/>
                <a:gd name="connsiteX124" fmla="*/ 743426 w 819340"/>
                <a:gd name="connsiteY124" fmla="*/ 589408 h 819246"/>
                <a:gd name="connsiteX125" fmla="*/ 789908 w 819340"/>
                <a:gd name="connsiteY125" fmla="*/ 579311 h 819246"/>
                <a:gd name="connsiteX126" fmla="*/ 819341 w 819340"/>
                <a:gd name="connsiteY126" fmla="*/ 513208 h 819246"/>
                <a:gd name="connsiteX127" fmla="*/ 819341 w 819340"/>
                <a:gd name="connsiteY127" fmla="*/ 351283 h 819246"/>
                <a:gd name="connsiteX128" fmla="*/ 705041 w 819340"/>
                <a:gd name="connsiteY128" fmla="*/ 246508 h 819246"/>
                <a:gd name="connsiteX129" fmla="*/ 699040 w 819340"/>
                <a:gd name="connsiteY129" fmla="*/ 248317 h 819246"/>
                <a:gd name="connsiteX130" fmla="*/ 657320 w 819340"/>
                <a:gd name="connsiteY130" fmla="*/ 265558 h 819246"/>
                <a:gd name="connsiteX131" fmla="*/ 615601 w 819340"/>
                <a:gd name="connsiteY131" fmla="*/ 248317 h 819246"/>
                <a:gd name="connsiteX132" fmla="*/ 609410 w 819340"/>
                <a:gd name="connsiteY132" fmla="*/ 246412 h 819246"/>
                <a:gd name="connsiteX133" fmla="*/ 408527 w 819340"/>
                <a:gd name="connsiteY133" fmla="*/ 532067 h 819246"/>
                <a:gd name="connsiteX134" fmla="*/ 400145 w 819340"/>
                <a:gd name="connsiteY134" fmla="*/ 541877 h 819246"/>
                <a:gd name="connsiteX135" fmla="*/ 400145 w 819340"/>
                <a:gd name="connsiteY135" fmla="*/ 804672 h 819246"/>
                <a:gd name="connsiteX136" fmla="*/ 409575 w 819340"/>
                <a:gd name="connsiteY136" fmla="*/ 814292 h 819246"/>
                <a:gd name="connsiteX137" fmla="*/ 419195 w 819340"/>
                <a:gd name="connsiteY137" fmla="*/ 804862 h 819246"/>
                <a:gd name="connsiteX138" fmla="*/ 419195 w 819340"/>
                <a:gd name="connsiteY138" fmla="*/ 804578 h 819246"/>
                <a:gd name="connsiteX139" fmla="*/ 419195 w 819340"/>
                <a:gd name="connsiteY139" fmla="*/ 541783 h 819246"/>
                <a:gd name="connsiteX140" fmla="*/ 410051 w 819340"/>
                <a:gd name="connsiteY140" fmla="*/ 531876 h 819246"/>
                <a:gd name="connsiteX141" fmla="*/ 408527 w 819340"/>
                <a:gd name="connsiteY141" fmla="*/ 532067 h 819246"/>
                <a:gd name="connsiteX142" fmla="*/ 160877 w 819340"/>
                <a:gd name="connsiteY142" fmla="*/ 551117 h 819246"/>
                <a:gd name="connsiteX143" fmla="*/ 152495 w 819340"/>
                <a:gd name="connsiteY143" fmla="*/ 560927 h 819246"/>
                <a:gd name="connsiteX144" fmla="*/ 152495 w 819340"/>
                <a:gd name="connsiteY144" fmla="*/ 808577 h 819246"/>
                <a:gd name="connsiteX145" fmla="*/ 161925 w 819340"/>
                <a:gd name="connsiteY145" fmla="*/ 818198 h 819246"/>
                <a:gd name="connsiteX146" fmla="*/ 171545 w 819340"/>
                <a:gd name="connsiteY146" fmla="*/ 808768 h 819246"/>
                <a:gd name="connsiteX147" fmla="*/ 171545 w 819340"/>
                <a:gd name="connsiteY147" fmla="*/ 808482 h 819246"/>
                <a:gd name="connsiteX148" fmla="*/ 171545 w 819340"/>
                <a:gd name="connsiteY148" fmla="*/ 560833 h 819246"/>
                <a:gd name="connsiteX149" fmla="*/ 162401 w 819340"/>
                <a:gd name="connsiteY149" fmla="*/ 550926 h 819246"/>
                <a:gd name="connsiteX150" fmla="*/ 160877 w 819340"/>
                <a:gd name="connsiteY150" fmla="*/ 551117 h 819246"/>
                <a:gd name="connsiteX151" fmla="*/ 656177 w 819340"/>
                <a:gd name="connsiteY151" fmla="*/ 551117 h 819246"/>
                <a:gd name="connsiteX152" fmla="*/ 647795 w 819340"/>
                <a:gd name="connsiteY152" fmla="*/ 560927 h 819246"/>
                <a:gd name="connsiteX153" fmla="*/ 647795 w 819340"/>
                <a:gd name="connsiteY153" fmla="*/ 808577 h 819246"/>
                <a:gd name="connsiteX154" fmla="*/ 657225 w 819340"/>
                <a:gd name="connsiteY154" fmla="*/ 818198 h 819246"/>
                <a:gd name="connsiteX155" fmla="*/ 666845 w 819340"/>
                <a:gd name="connsiteY155" fmla="*/ 808768 h 819246"/>
                <a:gd name="connsiteX156" fmla="*/ 666845 w 819340"/>
                <a:gd name="connsiteY156" fmla="*/ 808482 h 819246"/>
                <a:gd name="connsiteX157" fmla="*/ 666845 w 819340"/>
                <a:gd name="connsiteY157" fmla="*/ 560833 h 819246"/>
                <a:gd name="connsiteX158" fmla="*/ 657701 w 819340"/>
                <a:gd name="connsiteY158" fmla="*/ 550926 h 819246"/>
                <a:gd name="connsiteX159" fmla="*/ 656177 w 819340"/>
                <a:gd name="connsiteY159" fmla="*/ 551117 h 819246"/>
                <a:gd name="connsiteX160" fmla="*/ 237077 w 819340"/>
                <a:gd name="connsiteY160" fmla="*/ 608267 h 819246"/>
                <a:gd name="connsiteX161" fmla="*/ 228695 w 819340"/>
                <a:gd name="connsiteY161" fmla="*/ 618077 h 819246"/>
                <a:gd name="connsiteX162" fmla="*/ 228695 w 819340"/>
                <a:gd name="connsiteY162" fmla="*/ 808577 h 819246"/>
                <a:gd name="connsiteX163" fmla="*/ 238125 w 819340"/>
                <a:gd name="connsiteY163" fmla="*/ 818198 h 819246"/>
                <a:gd name="connsiteX164" fmla="*/ 247745 w 819340"/>
                <a:gd name="connsiteY164" fmla="*/ 808768 h 819246"/>
                <a:gd name="connsiteX165" fmla="*/ 247745 w 819340"/>
                <a:gd name="connsiteY165" fmla="*/ 808482 h 819246"/>
                <a:gd name="connsiteX166" fmla="*/ 247745 w 819340"/>
                <a:gd name="connsiteY166" fmla="*/ 617983 h 819246"/>
                <a:gd name="connsiteX167" fmla="*/ 238601 w 819340"/>
                <a:gd name="connsiteY167" fmla="*/ 608076 h 819246"/>
                <a:gd name="connsiteX168" fmla="*/ 237077 w 819340"/>
                <a:gd name="connsiteY168" fmla="*/ 608267 h 819246"/>
                <a:gd name="connsiteX169" fmla="*/ 579977 w 819340"/>
                <a:gd name="connsiteY169" fmla="*/ 608267 h 819246"/>
                <a:gd name="connsiteX170" fmla="*/ 571595 w 819340"/>
                <a:gd name="connsiteY170" fmla="*/ 618077 h 819246"/>
                <a:gd name="connsiteX171" fmla="*/ 571595 w 819340"/>
                <a:gd name="connsiteY171" fmla="*/ 808577 h 819246"/>
                <a:gd name="connsiteX172" fmla="*/ 581025 w 819340"/>
                <a:gd name="connsiteY172" fmla="*/ 818198 h 819246"/>
                <a:gd name="connsiteX173" fmla="*/ 590645 w 819340"/>
                <a:gd name="connsiteY173" fmla="*/ 808768 h 819246"/>
                <a:gd name="connsiteX174" fmla="*/ 590645 w 819340"/>
                <a:gd name="connsiteY174" fmla="*/ 808482 h 819246"/>
                <a:gd name="connsiteX175" fmla="*/ 590645 w 819340"/>
                <a:gd name="connsiteY175" fmla="*/ 617983 h 819246"/>
                <a:gd name="connsiteX176" fmla="*/ 581501 w 819340"/>
                <a:gd name="connsiteY176" fmla="*/ 608076 h 819246"/>
                <a:gd name="connsiteX177" fmla="*/ 579977 w 819340"/>
                <a:gd name="connsiteY177" fmla="*/ 608267 h 81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819340" h="819246">
                  <a:moveTo>
                    <a:pt x="409670" y="-952"/>
                  </a:moveTo>
                  <a:cubicBezTo>
                    <a:pt x="362331" y="-952"/>
                    <a:pt x="323945" y="37434"/>
                    <a:pt x="323945" y="84773"/>
                  </a:cubicBezTo>
                  <a:cubicBezTo>
                    <a:pt x="323945" y="132112"/>
                    <a:pt x="362331" y="170498"/>
                    <a:pt x="409670" y="170498"/>
                  </a:cubicBezTo>
                  <a:cubicBezTo>
                    <a:pt x="457010" y="170498"/>
                    <a:pt x="495395" y="132112"/>
                    <a:pt x="495395" y="84773"/>
                  </a:cubicBezTo>
                  <a:cubicBezTo>
                    <a:pt x="495395" y="37434"/>
                    <a:pt x="457010" y="-952"/>
                    <a:pt x="409670" y="-952"/>
                  </a:cubicBezTo>
                  <a:close/>
                  <a:moveTo>
                    <a:pt x="409670" y="18098"/>
                  </a:moveTo>
                  <a:cubicBezTo>
                    <a:pt x="446818" y="18098"/>
                    <a:pt x="476345" y="47625"/>
                    <a:pt x="476345" y="84773"/>
                  </a:cubicBezTo>
                  <a:cubicBezTo>
                    <a:pt x="476345" y="121920"/>
                    <a:pt x="446818" y="151448"/>
                    <a:pt x="409670" y="151448"/>
                  </a:cubicBezTo>
                  <a:cubicBezTo>
                    <a:pt x="372523" y="151448"/>
                    <a:pt x="342995" y="121920"/>
                    <a:pt x="342995" y="84773"/>
                  </a:cubicBezTo>
                  <a:cubicBezTo>
                    <a:pt x="342995" y="47625"/>
                    <a:pt x="372523" y="18098"/>
                    <a:pt x="409670" y="18098"/>
                  </a:cubicBezTo>
                  <a:close/>
                  <a:moveTo>
                    <a:pt x="162020" y="56198"/>
                  </a:moveTo>
                  <a:cubicBezTo>
                    <a:pt x="125254" y="56198"/>
                    <a:pt x="95345" y="86106"/>
                    <a:pt x="95345" y="122873"/>
                  </a:cubicBezTo>
                  <a:cubicBezTo>
                    <a:pt x="95345" y="159639"/>
                    <a:pt x="125254" y="189548"/>
                    <a:pt x="162020" y="189548"/>
                  </a:cubicBezTo>
                  <a:cubicBezTo>
                    <a:pt x="198787" y="189548"/>
                    <a:pt x="228695" y="159639"/>
                    <a:pt x="228695" y="122873"/>
                  </a:cubicBezTo>
                  <a:cubicBezTo>
                    <a:pt x="228695" y="86106"/>
                    <a:pt x="198787" y="56198"/>
                    <a:pt x="162020" y="56198"/>
                  </a:cubicBezTo>
                  <a:close/>
                  <a:moveTo>
                    <a:pt x="657320" y="56198"/>
                  </a:moveTo>
                  <a:cubicBezTo>
                    <a:pt x="620554" y="56198"/>
                    <a:pt x="590645" y="86106"/>
                    <a:pt x="590645" y="122873"/>
                  </a:cubicBezTo>
                  <a:cubicBezTo>
                    <a:pt x="590645" y="159639"/>
                    <a:pt x="620554" y="189548"/>
                    <a:pt x="657320" y="189548"/>
                  </a:cubicBezTo>
                  <a:cubicBezTo>
                    <a:pt x="694087" y="189548"/>
                    <a:pt x="723995" y="159639"/>
                    <a:pt x="723995" y="122873"/>
                  </a:cubicBezTo>
                  <a:cubicBezTo>
                    <a:pt x="723995" y="86106"/>
                    <a:pt x="694087" y="56198"/>
                    <a:pt x="657320" y="56198"/>
                  </a:cubicBezTo>
                  <a:close/>
                  <a:moveTo>
                    <a:pt x="162020" y="75248"/>
                  </a:moveTo>
                  <a:cubicBezTo>
                    <a:pt x="188595" y="75248"/>
                    <a:pt x="209645" y="96298"/>
                    <a:pt x="209645" y="122873"/>
                  </a:cubicBezTo>
                  <a:cubicBezTo>
                    <a:pt x="209645" y="149448"/>
                    <a:pt x="188595" y="170498"/>
                    <a:pt x="162020" y="170498"/>
                  </a:cubicBezTo>
                  <a:cubicBezTo>
                    <a:pt x="135446" y="170498"/>
                    <a:pt x="114395" y="149448"/>
                    <a:pt x="114395" y="122873"/>
                  </a:cubicBezTo>
                  <a:cubicBezTo>
                    <a:pt x="114395" y="96298"/>
                    <a:pt x="135446" y="75248"/>
                    <a:pt x="162020" y="75248"/>
                  </a:cubicBezTo>
                  <a:close/>
                  <a:moveTo>
                    <a:pt x="657320" y="75248"/>
                  </a:moveTo>
                  <a:cubicBezTo>
                    <a:pt x="683895" y="75248"/>
                    <a:pt x="704945" y="96298"/>
                    <a:pt x="704945" y="122873"/>
                  </a:cubicBezTo>
                  <a:cubicBezTo>
                    <a:pt x="704945" y="149448"/>
                    <a:pt x="683895" y="170498"/>
                    <a:pt x="657320" y="170498"/>
                  </a:cubicBezTo>
                  <a:cubicBezTo>
                    <a:pt x="630746" y="170498"/>
                    <a:pt x="609695" y="149448"/>
                    <a:pt x="609695" y="122873"/>
                  </a:cubicBezTo>
                  <a:cubicBezTo>
                    <a:pt x="609695" y="96298"/>
                    <a:pt x="630746" y="75248"/>
                    <a:pt x="657320" y="75248"/>
                  </a:cubicBezTo>
                  <a:close/>
                  <a:moveTo>
                    <a:pt x="362045" y="227648"/>
                  </a:moveTo>
                  <a:cubicBezTo>
                    <a:pt x="291941" y="227648"/>
                    <a:pt x="247745" y="277654"/>
                    <a:pt x="247745" y="332423"/>
                  </a:cubicBezTo>
                  <a:lnTo>
                    <a:pt x="247745" y="494348"/>
                  </a:lnTo>
                  <a:cubicBezTo>
                    <a:pt x="248222" y="529495"/>
                    <a:pt x="260699" y="550355"/>
                    <a:pt x="277178" y="560451"/>
                  </a:cubicBezTo>
                  <a:cubicBezTo>
                    <a:pt x="293751" y="570548"/>
                    <a:pt x="312230" y="570358"/>
                    <a:pt x="323660" y="570548"/>
                  </a:cubicBezTo>
                  <a:cubicBezTo>
                    <a:pt x="323755" y="570548"/>
                    <a:pt x="323850" y="570548"/>
                    <a:pt x="323945" y="570548"/>
                  </a:cubicBezTo>
                  <a:lnTo>
                    <a:pt x="323945" y="808673"/>
                  </a:lnTo>
                  <a:cubicBezTo>
                    <a:pt x="323850" y="813912"/>
                    <a:pt x="328041" y="818293"/>
                    <a:pt x="333375" y="818293"/>
                  </a:cubicBezTo>
                  <a:cubicBezTo>
                    <a:pt x="338614" y="818388"/>
                    <a:pt x="342995" y="814197"/>
                    <a:pt x="342995" y="808863"/>
                  </a:cubicBezTo>
                  <a:cubicBezTo>
                    <a:pt x="342995" y="808768"/>
                    <a:pt x="342995" y="808673"/>
                    <a:pt x="342995" y="808577"/>
                  </a:cubicBezTo>
                  <a:lnTo>
                    <a:pt x="342995" y="332423"/>
                  </a:lnTo>
                  <a:cubicBezTo>
                    <a:pt x="343186" y="327184"/>
                    <a:pt x="339090" y="322708"/>
                    <a:pt x="333851" y="322517"/>
                  </a:cubicBezTo>
                  <a:cubicBezTo>
                    <a:pt x="333280" y="322517"/>
                    <a:pt x="332804" y="322517"/>
                    <a:pt x="332327" y="322612"/>
                  </a:cubicBezTo>
                  <a:cubicBezTo>
                    <a:pt x="327374" y="323184"/>
                    <a:pt x="323755" y="327470"/>
                    <a:pt x="323945" y="332423"/>
                  </a:cubicBezTo>
                  <a:lnTo>
                    <a:pt x="323945" y="551498"/>
                  </a:lnTo>
                  <a:cubicBezTo>
                    <a:pt x="312325" y="551308"/>
                    <a:pt x="298037" y="550545"/>
                    <a:pt x="287369" y="544068"/>
                  </a:cubicBezTo>
                  <a:cubicBezTo>
                    <a:pt x="276606" y="537496"/>
                    <a:pt x="267367" y="525114"/>
                    <a:pt x="266795" y="494348"/>
                  </a:cubicBezTo>
                  <a:lnTo>
                    <a:pt x="266795" y="494062"/>
                  </a:lnTo>
                  <a:lnTo>
                    <a:pt x="266795" y="332423"/>
                  </a:lnTo>
                  <a:cubicBezTo>
                    <a:pt x="266795" y="288132"/>
                    <a:pt x="300228" y="247936"/>
                    <a:pt x="360236" y="246984"/>
                  </a:cubicBezTo>
                  <a:cubicBezTo>
                    <a:pt x="375380" y="257937"/>
                    <a:pt x="391763" y="265558"/>
                    <a:pt x="409670" y="265748"/>
                  </a:cubicBezTo>
                  <a:cubicBezTo>
                    <a:pt x="427482" y="265652"/>
                    <a:pt x="443960" y="257937"/>
                    <a:pt x="459105" y="246984"/>
                  </a:cubicBezTo>
                  <a:cubicBezTo>
                    <a:pt x="519113" y="247841"/>
                    <a:pt x="552545" y="288132"/>
                    <a:pt x="552545" y="332423"/>
                  </a:cubicBezTo>
                  <a:lnTo>
                    <a:pt x="552545" y="494062"/>
                  </a:lnTo>
                  <a:cubicBezTo>
                    <a:pt x="552545" y="494158"/>
                    <a:pt x="552545" y="494252"/>
                    <a:pt x="552545" y="494348"/>
                  </a:cubicBezTo>
                  <a:cubicBezTo>
                    <a:pt x="552069" y="525114"/>
                    <a:pt x="542735" y="537496"/>
                    <a:pt x="531971" y="544068"/>
                  </a:cubicBezTo>
                  <a:cubicBezTo>
                    <a:pt x="521208" y="550641"/>
                    <a:pt x="506921" y="551308"/>
                    <a:pt x="495395" y="551498"/>
                  </a:cubicBezTo>
                  <a:lnTo>
                    <a:pt x="495395" y="332423"/>
                  </a:lnTo>
                  <a:cubicBezTo>
                    <a:pt x="495586" y="327184"/>
                    <a:pt x="491490" y="322708"/>
                    <a:pt x="486251" y="322517"/>
                  </a:cubicBezTo>
                  <a:cubicBezTo>
                    <a:pt x="485680" y="322517"/>
                    <a:pt x="485204" y="322517"/>
                    <a:pt x="484727" y="322612"/>
                  </a:cubicBezTo>
                  <a:cubicBezTo>
                    <a:pt x="479774" y="323184"/>
                    <a:pt x="476155" y="327470"/>
                    <a:pt x="476345" y="332423"/>
                  </a:cubicBezTo>
                  <a:lnTo>
                    <a:pt x="476345" y="808577"/>
                  </a:lnTo>
                  <a:cubicBezTo>
                    <a:pt x="476250" y="813817"/>
                    <a:pt x="480441" y="818198"/>
                    <a:pt x="485775" y="818198"/>
                  </a:cubicBezTo>
                  <a:cubicBezTo>
                    <a:pt x="491014" y="818293"/>
                    <a:pt x="495395" y="814103"/>
                    <a:pt x="495395" y="808768"/>
                  </a:cubicBezTo>
                  <a:cubicBezTo>
                    <a:pt x="495395" y="808673"/>
                    <a:pt x="495395" y="808577"/>
                    <a:pt x="495395" y="808482"/>
                  </a:cubicBezTo>
                  <a:lnTo>
                    <a:pt x="495395" y="570358"/>
                  </a:lnTo>
                  <a:cubicBezTo>
                    <a:pt x="495490" y="570358"/>
                    <a:pt x="495586" y="570358"/>
                    <a:pt x="495681" y="570358"/>
                  </a:cubicBezTo>
                  <a:cubicBezTo>
                    <a:pt x="507111" y="570167"/>
                    <a:pt x="525590" y="570358"/>
                    <a:pt x="542163" y="560261"/>
                  </a:cubicBezTo>
                  <a:cubicBezTo>
                    <a:pt x="558737" y="550164"/>
                    <a:pt x="571119" y="529305"/>
                    <a:pt x="571595" y="494158"/>
                  </a:cubicBezTo>
                  <a:lnTo>
                    <a:pt x="571595" y="332233"/>
                  </a:lnTo>
                  <a:cubicBezTo>
                    <a:pt x="571595" y="277464"/>
                    <a:pt x="527399" y="227458"/>
                    <a:pt x="457295" y="227458"/>
                  </a:cubicBezTo>
                  <a:cubicBezTo>
                    <a:pt x="455200" y="227362"/>
                    <a:pt x="453104" y="228029"/>
                    <a:pt x="451295" y="229267"/>
                  </a:cubicBezTo>
                  <a:cubicBezTo>
                    <a:pt x="437293" y="240221"/>
                    <a:pt x="423767" y="246412"/>
                    <a:pt x="409575" y="246508"/>
                  </a:cubicBezTo>
                  <a:cubicBezTo>
                    <a:pt x="395478" y="246412"/>
                    <a:pt x="381953" y="240221"/>
                    <a:pt x="367856" y="229267"/>
                  </a:cubicBezTo>
                  <a:cubicBezTo>
                    <a:pt x="366236" y="228219"/>
                    <a:pt x="364141" y="227552"/>
                    <a:pt x="362045" y="227648"/>
                  </a:cubicBezTo>
                  <a:lnTo>
                    <a:pt x="362045" y="227648"/>
                  </a:lnTo>
                  <a:close/>
                  <a:moveTo>
                    <a:pt x="208788" y="246412"/>
                  </a:moveTo>
                  <a:cubicBezTo>
                    <a:pt x="206978" y="246602"/>
                    <a:pt x="205169" y="247364"/>
                    <a:pt x="203740" y="248507"/>
                  </a:cubicBezTo>
                  <a:cubicBezTo>
                    <a:pt x="189738" y="259461"/>
                    <a:pt x="176213" y="265652"/>
                    <a:pt x="162020" y="265748"/>
                  </a:cubicBezTo>
                  <a:cubicBezTo>
                    <a:pt x="147923" y="265652"/>
                    <a:pt x="134398" y="259461"/>
                    <a:pt x="120301" y="248507"/>
                  </a:cubicBezTo>
                  <a:cubicBezTo>
                    <a:pt x="118586" y="247269"/>
                    <a:pt x="116491" y="246602"/>
                    <a:pt x="114300" y="246698"/>
                  </a:cubicBezTo>
                  <a:cubicBezTo>
                    <a:pt x="44196" y="246698"/>
                    <a:pt x="0" y="296704"/>
                    <a:pt x="0" y="351473"/>
                  </a:cubicBezTo>
                  <a:lnTo>
                    <a:pt x="0" y="513398"/>
                  </a:lnTo>
                  <a:cubicBezTo>
                    <a:pt x="476" y="548545"/>
                    <a:pt x="12954" y="569405"/>
                    <a:pt x="29432" y="579501"/>
                  </a:cubicBezTo>
                  <a:cubicBezTo>
                    <a:pt x="46006" y="589598"/>
                    <a:pt x="64484" y="589408"/>
                    <a:pt x="75914" y="589598"/>
                  </a:cubicBezTo>
                  <a:cubicBezTo>
                    <a:pt x="76010" y="589598"/>
                    <a:pt x="76105" y="589598"/>
                    <a:pt x="76200" y="589598"/>
                  </a:cubicBezTo>
                  <a:lnTo>
                    <a:pt x="76200" y="808673"/>
                  </a:lnTo>
                  <a:cubicBezTo>
                    <a:pt x="76105" y="813912"/>
                    <a:pt x="80296" y="818293"/>
                    <a:pt x="85630" y="818293"/>
                  </a:cubicBezTo>
                  <a:cubicBezTo>
                    <a:pt x="90869" y="818388"/>
                    <a:pt x="95250" y="814197"/>
                    <a:pt x="95250" y="808863"/>
                  </a:cubicBezTo>
                  <a:cubicBezTo>
                    <a:pt x="95250" y="808768"/>
                    <a:pt x="95250" y="808673"/>
                    <a:pt x="95250" y="808577"/>
                  </a:cubicBezTo>
                  <a:lnTo>
                    <a:pt x="95250" y="351473"/>
                  </a:lnTo>
                  <a:cubicBezTo>
                    <a:pt x="95441" y="346234"/>
                    <a:pt x="91345" y="341758"/>
                    <a:pt x="86106" y="341567"/>
                  </a:cubicBezTo>
                  <a:cubicBezTo>
                    <a:pt x="85535" y="341567"/>
                    <a:pt x="85058" y="341567"/>
                    <a:pt x="84582" y="341662"/>
                  </a:cubicBezTo>
                  <a:cubicBezTo>
                    <a:pt x="79629" y="342234"/>
                    <a:pt x="76010" y="346520"/>
                    <a:pt x="76200" y="351473"/>
                  </a:cubicBezTo>
                  <a:lnTo>
                    <a:pt x="76200" y="570548"/>
                  </a:lnTo>
                  <a:cubicBezTo>
                    <a:pt x="64580" y="570358"/>
                    <a:pt x="50292" y="569595"/>
                    <a:pt x="39624" y="563118"/>
                  </a:cubicBezTo>
                  <a:cubicBezTo>
                    <a:pt x="28861" y="556546"/>
                    <a:pt x="19622" y="544164"/>
                    <a:pt x="19050" y="513398"/>
                  </a:cubicBezTo>
                  <a:lnTo>
                    <a:pt x="19050" y="513112"/>
                  </a:lnTo>
                  <a:lnTo>
                    <a:pt x="19050" y="351473"/>
                  </a:lnTo>
                  <a:cubicBezTo>
                    <a:pt x="19050" y="307182"/>
                    <a:pt x="52483" y="266986"/>
                    <a:pt x="112490" y="266034"/>
                  </a:cubicBezTo>
                  <a:cubicBezTo>
                    <a:pt x="127635" y="276987"/>
                    <a:pt x="144018" y="284608"/>
                    <a:pt x="161925" y="284798"/>
                  </a:cubicBezTo>
                  <a:cubicBezTo>
                    <a:pt x="181356" y="284608"/>
                    <a:pt x="199358" y="276320"/>
                    <a:pt x="215551" y="263652"/>
                  </a:cubicBezTo>
                  <a:cubicBezTo>
                    <a:pt x="219932" y="260700"/>
                    <a:pt x="220980" y="254699"/>
                    <a:pt x="218027" y="250413"/>
                  </a:cubicBezTo>
                  <a:cubicBezTo>
                    <a:pt x="215932" y="247364"/>
                    <a:pt x="212408" y="245841"/>
                    <a:pt x="208788" y="246412"/>
                  </a:cubicBezTo>
                  <a:lnTo>
                    <a:pt x="208788" y="246412"/>
                  </a:lnTo>
                  <a:close/>
                  <a:moveTo>
                    <a:pt x="609410" y="246412"/>
                  </a:moveTo>
                  <a:cubicBezTo>
                    <a:pt x="604171" y="246317"/>
                    <a:pt x="599885" y="250603"/>
                    <a:pt x="599789" y="255842"/>
                  </a:cubicBezTo>
                  <a:cubicBezTo>
                    <a:pt x="599789" y="258985"/>
                    <a:pt x="601218" y="261843"/>
                    <a:pt x="603790" y="263652"/>
                  </a:cubicBezTo>
                  <a:cubicBezTo>
                    <a:pt x="619982" y="276320"/>
                    <a:pt x="637985" y="284608"/>
                    <a:pt x="657416" y="284798"/>
                  </a:cubicBezTo>
                  <a:cubicBezTo>
                    <a:pt x="675227" y="284702"/>
                    <a:pt x="691706" y="276987"/>
                    <a:pt x="706850" y="266034"/>
                  </a:cubicBezTo>
                  <a:cubicBezTo>
                    <a:pt x="766858" y="266891"/>
                    <a:pt x="800291" y="307182"/>
                    <a:pt x="800291" y="351473"/>
                  </a:cubicBezTo>
                  <a:lnTo>
                    <a:pt x="800291" y="513112"/>
                  </a:lnTo>
                  <a:lnTo>
                    <a:pt x="800291" y="513398"/>
                  </a:lnTo>
                  <a:cubicBezTo>
                    <a:pt x="799814" y="544164"/>
                    <a:pt x="790480" y="556546"/>
                    <a:pt x="779717" y="563118"/>
                  </a:cubicBezTo>
                  <a:cubicBezTo>
                    <a:pt x="768953" y="569691"/>
                    <a:pt x="754666" y="570358"/>
                    <a:pt x="743141" y="570548"/>
                  </a:cubicBezTo>
                  <a:lnTo>
                    <a:pt x="743141" y="351473"/>
                  </a:lnTo>
                  <a:cubicBezTo>
                    <a:pt x="743331" y="346234"/>
                    <a:pt x="739235" y="341758"/>
                    <a:pt x="733997" y="341567"/>
                  </a:cubicBezTo>
                  <a:cubicBezTo>
                    <a:pt x="733520" y="341567"/>
                    <a:pt x="732949" y="341567"/>
                    <a:pt x="732473" y="341662"/>
                  </a:cubicBezTo>
                  <a:cubicBezTo>
                    <a:pt x="727520" y="342234"/>
                    <a:pt x="723900" y="346520"/>
                    <a:pt x="724091" y="351473"/>
                  </a:cubicBezTo>
                  <a:lnTo>
                    <a:pt x="724091" y="808577"/>
                  </a:lnTo>
                  <a:cubicBezTo>
                    <a:pt x="723995" y="813817"/>
                    <a:pt x="728186" y="818198"/>
                    <a:pt x="733520" y="818198"/>
                  </a:cubicBezTo>
                  <a:cubicBezTo>
                    <a:pt x="738759" y="818293"/>
                    <a:pt x="743141" y="814103"/>
                    <a:pt x="743141" y="808768"/>
                  </a:cubicBezTo>
                  <a:cubicBezTo>
                    <a:pt x="743141" y="808673"/>
                    <a:pt x="743141" y="808577"/>
                    <a:pt x="743141" y="808482"/>
                  </a:cubicBezTo>
                  <a:lnTo>
                    <a:pt x="743141" y="589408"/>
                  </a:lnTo>
                  <a:cubicBezTo>
                    <a:pt x="743236" y="589408"/>
                    <a:pt x="743331" y="589408"/>
                    <a:pt x="743426" y="589408"/>
                  </a:cubicBezTo>
                  <a:cubicBezTo>
                    <a:pt x="754856" y="589217"/>
                    <a:pt x="773335" y="589408"/>
                    <a:pt x="789908" y="579311"/>
                  </a:cubicBezTo>
                  <a:cubicBezTo>
                    <a:pt x="806482" y="569214"/>
                    <a:pt x="818864" y="548450"/>
                    <a:pt x="819341" y="513208"/>
                  </a:cubicBezTo>
                  <a:lnTo>
                    <a:pt x="819341" y="351283"/>
                  </a:lnTo>
                  <a:cubicBezTo>
                    <a:pt x="819341" y="296514"/>
                    <a:pt x="775145" y="246508"/>
                    <a:pt x="705041" y="246508"/>
                  </a:cubicBezTo>
                  <a:cubicBezTo>
                    <a:pt x="702945" y="246412"/>
                    <a:pt x="700850" y="247079"/>
                    <a:pt x="699040" y="248317"/>
                  </a:cubicBezTo>
                  <a:cubicBezTo>
                    <a:pt x="685038" y="259271"/>
                    <a:pt x="671513" y="265462"/>
                    <a:pt x="657320" y="265558"/>
                  </a:cubicBezTo>
                  <a:cubicBezTo>
                    <a:pt x="643223" y="265462"/>
                    <a:pt x="629698" y="259271"/>
                    <a:pt x="615601" y="248317"/>
                  </a:cubicBezTo>
                  <a:cubicBezTo>
                    <a:pt x="613886" y="247079"/>
                    <a:pt x="611696" y="246317"/>
                    <a:pt x="609410" y="246412"/>
                  </a:cubicBezTo>
                  <a:close/>
                  <a:moveTo>
                    <a:pt x="408527" y="532067"/>
                  </a:moveTo>
                  <a:cubicBezTo>
                    <a:pt x="403574" y="532638"/>
                    <a:pt x="399955" y="536925"/>
                    <a:pt x="400145" y="541877"/>
                  </a:cubicBezTo>
                  <a:lnTo>
                    <a:pt x="400145" y="804672"/>
                  </a:lnTo>
                  <a:cubicBezTo>
                    <a:pt x="400050" y="809911"/>
                    <a:pt x="404241" y="814292"/>
                    <a:pt x="409575" y="814292"/>
                  </a:cubicBezTo>
                  <a:cubicBezTo>
                    <a:pt x="414814" y="814387"/>
                    <a:pt x="419195" y="810197"/>
                    <a:pt x="419195" y="804862"/>
                  </a:cubicBezTo>
                  <a:cubicBezTo>
                    <a:pt x="419195" y="804767"/>
                    <a:pt x="419195" y="804672"/>
                    <a:pt x="419195" y="804578"/>
                  </a:cubicBezTo>
                  <a:lnTo>
                    <a:pt x="419195" y="541783"/>
                  </a:lnTo>
                  <a:cubicBezTo>
                    <a:pt x="419386" y="536543"/>
                    <a:pt x="415290" y="532067"/>
                    <a:pt x="410051" y="531876"/>
                  </a:cubicBezTo>
                  <a:cubicBezTo>
                    <a:pt x="409480" y="531972"/>
                    <a:pt x="409004" y="531972"/>
                    <a:pt x="408527" y="532067"/>
                  </a:cubicBezTo>
                  <a:close/>
                  <a:moveTo>
                    <a:pt x="160877" y="551117"/>
                  </a:moveTo>
                  <a:cubicBezTo>
                    <a:pt x="155924" y="551688"/>
                    <a:pt x="152305" y="555975"/>
                    <a:pt x="152495" y="560927"/>
                  </a:cubicBezTo>
                  <a:lnTo>
                    <a:pt x="152495" y="808577"/>
                  </a:lnTo>
                  <a:cubicBezTo>
                    <a:pt x="152400" y="813817"/>
                    <a:pt x="156591" y="818198"/>
                    <a:pt x="161925" y="818198"/>
                  </a:cubicBezTo>
                  <a:cubicBezTo>
                    <a:pt x="167164" y="818293"/>
                    <a:pt x="171545" y="814103"/>
                    <a:pt x="171545" y="808768"/>
                  </a:cubicBezTo>
                  <a:cubicBezTo>
                    <a:pt x="171545" y="808673"/>
                    <a:pt x="171545" y="808577"/>
                    <a:pt x="171545" y="808482"/>
                  </a:cubicBezTo>
                  <a:lnTo>
                    <a:pt x="171545" y="560833"/>
                  </a:lnTo>
                  <a:cubicBezTo>
                    <a:pt x="171736" y="555593"/>
                    <a:pt x="167640" y="551117"/>
                    <a:pt x="162401" y="550926"/>
                  </a:cubicBezTo>
                  <a:cubicBezTo>
                    <a:pt x="161830" y="551022"/>
                    <a:pt x="161354" y="551022"/>
                    <a:pt x="160877" y="551117"/>
                  </a:cubicBezTo>
                  <a:close/>
                  <a:moveTo>
                    <a:pt x="656177" y="551117"/>
                  </a:moveTo>
                  <a:cubicBezTo>
                    <a:pt x="651224" y="551688"/>
                    <a:pt x="647605" y="555975"/>
                    <a:pt x="647795" y="560927"/>
                  </a:cubicBezTo>
                  <a:lnTo>
                    <a:pt x="647795" y="808577"/>
                  </a:lnTo>
                  <a:cubicBezTo>
                    <a:pt x="647700" y="813817"/>
                    <a:pt x="651891" y="818198"/>
                    <a:pt x="657225" y="818198"/>
                  </a:cubicBezTo>
                  <a:cubicBezTo>
                    <a:pt x="662464" y="818293"/>
                    <a:pt x="666845" y="814103"/>
                    <a:pt x="666845" y="808768"/>
                  </a:cubicBezTo>
                  <a:cubicBezTo>
                    <a:pt x="666845" y="808673"/>
                    <a:pt x="666845" y="808577"/>
                    <a:pt x="666845" y="808482"/>
                  </a:cubicBezTo>
                  <a:lnTo>
                    <a:pt x="666845" y="560833"/>
                  </a:lnTo>
                  <a:cubicBezTo>
                    <a:pt x="667036" y="555593"/>
                    <a:pt x="662940" y="551117"/>
                    <a:pt x="657701" y="550926"/>
                  </a:cubicBezTo>
                  <a:cubicBezTo>
                    <a:pt x="657130" y="551022"/>
                    <a:pt x="656654" y="551022"/>
                    <a:pt x="656177" y="551117"/>
                  </a:cubicBezTo>
                  <a:close/>
                  <a:moveTo>
                    <a:pt x="237077" y="608267"/>
                  </a:moveTo>
                  <a:cubicBezTo>
                    <a:pt x="232124" y="608838"/>
                    <a:pt x="228505" y="613125"/>
                    <a:pt x="228695" y="618077"/>
                  </a:cubicBezTo>
                  <a:lnTo>
                    <a:pt x="228695" y="808577"/>
                  </a:lnTo>
                  <a:cubicBezTo>
                    <a:pt x="228600" y="813817"/>
                    <a:pt x="232791" y="818198"/>
                    <a:pt x="238125" y="818198"/>
                  </a:cubicBezTo>
                  <a:cubicBezTo>
                    <a:pt x="243364" y="818293"/>
                    <a:pt x="247745" y="814103"/>
                    <a:pt x="247745" y="808768"/>
                  </a:cubicBezTo>
                  <a:cubicBezTo>
                    <a:pt x="247745" y="808673"/>
                    <a:pt x="247745" y="808577"/>
                    <a:pt x="247745" y="808482"/>
                  </a:cubicBezTo>
                  <a:lnTo>
                    <a:pt x="247745" y="617983"/>
                  </a:lnTo>
                  <a:cubicBezTo>
                    <a:pt x="247936" y="612743"/>
                    <a:pt x="243840" y="608267"/>
                    <a:pt x="238601" y="608076"/>
                  </a:cubicBezTo>
                  <a:cubicBezTo>
                    <a:pt x="238030" y="608172"/>
                    <a:pt x="237554" y="608172"/>
                    <a:pt x="237077" y="608267"/>
                  </a:cubicBezTo>
                  <a:close/>
                  <a:moveTo>
                    <a:pt x="579977" y="608267"/>
                  </a:moveTo>
                  <a:cubicBezTo>
                    <a:pt x="575024" y="608838"/>
                    <a:pt x="571405" y="613125"/>
                    <a:pt x="571595" y="618077"/>
                  </a:cubicBezTo>
                  <a:lnTo>
                    <a:pt x="571595" y="808577"/>
                  </a:lnTo>
                  <a:cubicBezTo>
                    <a:pt x="571500" y="813817"/>
                    <a:pt x="575691" y="818198"/>
                    <a:pt x="581025" y="818198"/>
                  </a:cubicBezTo>
                  <a:cubicBezTo>
                    <a:pt x="586264" y="818293"/>
                    <a:pt x="590645" y="814103"/>
                    <a:pt x="590645" y="808768"/>
                  </a:cubicBezTo>
                  <a:cubicBezTo>
                    <a:pt x="590645" y="808673"/>
                    <a:pt x="590645" y="808577"/>
                    <a:pt x="590645" y="808482"/>
                  </a:cubicBezTo>
                  <a:lnTo>
                    <a:pt x="590645" y="617983"/>
                  </a:lnTo>
                  <a:cubicBezTo>
                    <a:pt x="590836" y="612743"/>
                    <a:pt x="586740" y="608267"/>
                    <a:pt x="581501" y="608076"/>
                  </a:cubicBezTo>
                  <a:cubicBezTo>
                    <a:pt x="580930" y="608172"/>
                    <a:pt x="580454" y="608172"/>
                    <a:pt x="579977" y="608267"/>
                  </a:cubicBezTo>
                  <a:close/>
                </a:path>
              </a:pathLst>
            </a:custGeom>
            <a:solidFill>
              <a:schemeClr val="bg1"/>
            </a:soli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94" name="Retângulo 93">
            <a:extLst>
              <a:ext uri="{FF2B5EF4-FFF2-40B4-BE49-F238E27FC236}">
                <a16:creationId xmlns:a16="http://schemas.microsoft.com/office/drawing/2014/main" id="{CC2A1741-08F4-42C8-985A-E26856E45395}"/>
              </a:ext>
            </a:extLst>
          </p:cNvPr>
          <p:cNvSpPr/>
          <p:nvPr/>
        </p:nvSpPr>
        <p:spPr>
          <a:xfrm>
            <a:off x="1454808" y="6123309"/>
            <a:ext cx="93804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dirty="0">
                <a:solidFill>
                  <a:prstClr val="black"/>
                </a:solidFill>
                <a:latin typeface="Zona Pro" panose="02010A03040002020004" pitchFamily="50" charset="0"/>
              </a:rPr>
              <a:t>POTENCIAL DE 2,5 MIL GANHADORAS (6% do total do nível  e 6% do potencial de compradoras)</a:t>
            </a:r>
          </a:p>
        </p:txBody>
      </p:sp>
      <p:graphicFrame>
        <p:nvGraphicFramePr>
          <p:cNvPr id="31" name="Tabela 6">
            <a:extLst>
              <a:ext uri="{FF2B5EF4-FFF2-40B4-BE49-F238E27FC236}">
                <a16:creationId xmlns:a16="http://schemas.microsoft.com/office/drawing/2014/main" id="{C56967F2-CBF7-4A58-A4CD-E183721CC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033756"/>
              </p:ext>
            </p:extLst>
          </p:nvPr>
        </p:nvGraphicFramePr>
        <p:xfrm>
          <a:off x="1171204" y="3943909"/>
          <a:ext cx="9996990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959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419782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748964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1252396">
                  <a:extLst>
                    <a:ext uri="{9D8B030D-6E8A-4147-A177-3AD203B41FA5}">
                      <a16:colId xmlns:a16="http://schemas.microsoft.com/office/drawing/2014/main" val="2204368725"/>
                    </a:ext>
                  </a:extLst>
                </a:gridCol>
                <a:gridCol w="4113889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122110"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MINIMO DE PRESENTES?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ATINGIU NA CP 10?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R$100,00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R$ 200,00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  <a:r>
                        <a:rPr lang="pt-BR" sz="1400" dirty="0"/>
                        <a:t> + R$ 500 X 4 = </a:t>
                      </a:r>
                      <a:r>
                        <a:rPr lang="pt-BR" sz="1400" b="1" dirty="0"/>
                        <a:t>2.000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R$ 400,00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R$ 700 X 4 = </a:t>
                      </a:r>
                      <a:r>
                        <a:rPr lang="pt-BR" sz="1400" b="1" dirty="0"/>
                        <a:t>2.800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</a:t>
                      </a:r>
                      <a:r>
                        <a:rPr lang="pt-BR" sz="1400" b="1" dirty="0"/>
                        <a:t>PRÊMIO</a:t>
                      </a:r>
                      <a:r>
                        <a:rPr lang="pt-BR" sz="1400" dirty="0"/>
                        <a:t> + R$ 500 X 8 = </a:t>
                      </a:r>
                      <a:r>
                        <a:rPr lang="pt-BR" sz="1400" b="1" dirty="0"/>
                        <a:t>4.000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sp>
        <p:nvSpPr>
          <p:cNvPr id="32" name="Retângulo 31">
            <a:extLst>
              <a:ext uri="{FF2B5EF4-FFF2-40B4-BE49-F238E27FC236}">
                <a16:creationId xmlns:a16="http://schemas.microsoft.com/office/drawing/2014/main" id="{CA99D8FC-7EAB-4D0B-A535-1311472C560D}"/>
              </a:ext>
            </a:extLst>
          </p:cNvPr>
          <p:cNvSpPr/>
          <p:nvPr/>
        </p:nvSpPr>
        <p:spPr>
          <a:xfrm>
            <a:off x="278541" y="46319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04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PRODUTIVIDADE E ANTECIPAÇÃO – CP10 e </a:t>
            </a:r>
            <a:r>
              <a:rPr lang="en-GB" sz="2400" b="1" dirty="0">
                <a:ln w="19050">
                  <a:noFill/>
                </a:ln>
                <a:solidFill>
                  <a:prstClr val="white"/>
                </a:solidFill>
                <a:latin typeface="Zona Pro Black" panose="02010A03040002020004" pitchFamily="2" charset="0"/>
              </a:rPr>
              <a:t>11</a:t>
            </a: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/22</a:t>
            </a:r>
          </a:p>
        </p:txBody>
      </p:sp>
      <p:pic>
        <p:nvPicPr>
          <p:cNvPr id="55" name="Picture 2">
            <a:extLst>
              <a:ext uri="{FF2B5EF4-FFF2-40B4-BE49-F238E27FC236}">
                <a16:creationId xmlns:a16="http://schemas.microsoft.com/office/drawing/2014/main" id="{0629D810-3FD9-46D0-9ABF-212492140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192" y="5784343"/>
            <a:ext cx="379851" cy="3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BBE0A5F1-4EC8-439E-8E22-9132826FCC12}"/>
              </a:ext>
            </a:extLst>
          </p:cNvPr>
          <p:cNvSpPr txBox="1"/>
          <p:nvPr/>
        </p:nvSpPr>
        <p:spPr>
          <a:xfrm>
            <a:off x="4068898" y="973342"/>
            <a:ext cx="2991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MÃES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E 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e pontue no  Meu Mundo Avon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5" name="Retângulo: Cantos Diagonais Arredondados 44">
            <a:extLst>
              <a:ext uri="{FF2B5EF4-FFF2-40B4-BE49-F238E27FC236}">
                <a16:creationId xmlns:a16="http://schemas.microsoft.com/office/drawing/2014/main" id="{79E881AF-91B8-45DF-931C-95963D08BD52}"/>
              </a:ext>
            </a:extLst>
          </p:cNvPr>
          <p:cNvSpPr/>
          <p:nvPr/>
        </p:nvSpPr>
        <p:spPr>
          <a:xfrm>
            <a:off x="4069101" y="1100232"/>
            <a:ext cx="6775332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tângulo: Cantos Diagonais Arredondados 103">
            <a:extLst>
              <a:ext uri="{FF2B5EF4-FFF2-40B4-BE49-F238E27FC236}">
                <a16:creationId xmlns:a16="http://schemas.microsoft.com/office/drawing/2014/main" id="{C3F93A1D-648C-4FAE-B74C-9CEB5B6B0AA1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10</a:t>
            </a:r>
            <a:r>
              <a:rPr lang="pt-BR" b="1" dirty="0">
                <a:solidFill>
                  <a:prstClr val="white"/>
                </a:solidFill>
                <a:highlight>
                  <a:srgbClr val="FFFF00"/>
                </a:highlight>
                <a:latin typeface="Zona Pro Black" panose="02010A03040002020004" pitchFamily="50" charset="0"/>
              </a:rPr>
              <a:t> </a:t>
            </a:r>
            <a:r>
              <a:rPr lang="pt-BR" b="1" dirty="0">
                <a:solidFill>
                  <a:schemeClr val="tx1"/>
                </a:solidFill>
                <a:highlight>
                  <a:srgbClr val="FFFF00"/>
                </a:highlight>
                <a:latin typeface="Zona Pro Black" panose="02010A03040002020004" pitchFamily="50" charset="0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b="1" dirty="0">
                <a:solidFill>
                  <a:prstClr val="white"/>
                </a:solidFill>
                <a:highlight>
                  <a:srgbClr val="FFFF00"/>
                </a:highlight>
                <a:latin typeface="Zona Pro Black" panose="02010A03040002020004" pitchFamily="50" charset="0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11</a:t>
            </a:r>
          </a:p>
        </p:txBody>
      </p:sp>
      <p:sp>
        <p:nvSpPr>
          <p:cNvPr id="49" name="Retângulo: Cantos Diagonais Arredondados 103">
            <a:extLst>
              <a:ext uri="{FF2B5EF4-FFF2-40B4-BE49-F238E27FC236}">
                <a16:creationId xmlns:a16="http://schemas.microsoft.com/office/drawing/2014/main" id="{282DEAF0-0DD4-4097-98F0-41BAD9B07258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JÁ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CP 10!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FD8381D-7D7D-4489-8A62-E15AB76B8E48}"/>
              </a:ext>
            </a:extLst>
          </p:cNvPr>
          <p:cNvSpPr txBox="1"/>
          <p:nvPr/>
        </p:nvSpPr>
        <p:spPr>
          <a:xfrm>
            <a:off x="4085650" y="2485227"/>
            <a:ext cx="3170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Atinja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R$500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MÃES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JÁ NA CP10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pontue em dobro pela compra do período no Meu Mundo Avon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1" name="Retângulo: Cantos Diagonais Arredondados 50">
            <a:extLst>
              <a:ext uri="{FF2B5EF4-FFF2-40B4-BE49-F238E27FC236}">
                <a16:creationId xmlns:a16="http://schemas.microsoft.com/office/drawing/2014/main" id="{14527AA0-6196-4611-B1F8-F417C7A75B97}"/>
              </a:ext>
            </a:extLst>
          </p:cNvPr>
          <p:cNvSpPr/>
          <p:nvPr/>
        </p:nvSpPr>
        <p:spPr>
          <a:xfrm>
            <a:off x="4069101" y="2529529"/>
            <a:ext cx="6805392" cy="1326854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2" name="Google Shape;2099;p52">
            <a:extLst>
              <a:ext uri="{FF2B5EF4-FFF2-40B4-BE49-F238E27FC236}">
                <a16:creationId xmlns:a16="http://schemas.microsoft.com/office/drawing/2014/main" id="{BD7F9B47-A42D-4792-8426-51AD6DDDB126}"/>
              </a:ext>
            </a:extLst>
          </p:cNvPr>
          <p:cNvGrpSpPr/>
          <p:nvPr/>
        </p:nvGrpSpPr>
        <p:grpSpPr>
          <a:xfrm>
            <a:off x="1013420" y="1220220"/>
            <a:ext cx="546392" cy="580387"/>
            <a:chOff x="4385" y="1076"/>
            <a:chExt cx="2327" cy="2297"/>
          </a:xfrm>
        </p:grpSpPr>
        <p:sp>
          <p:nvSpPr>
            <p:cNvPr id="83" name="Google Shape;2100;p52">
              <a:extLst>
                <a:ext uri="{FF2B5EF4-FFF2-40B4-BE49-F238E27FC236}">
                  <a16:creationId xmlns:a16="http://schemas.microsoft.com/office/drawing/2014/main" id="{BC8718CA-8F1C-4E67-96F3-08F788AED95F}"/>
                </a:ext>
              </a:extLst>
            </p:cNvPr>
            <p:cNvSpPr/>
            <p:nvPr/>
          </p:nvSpPr>
          <p:spPr>
            <a:xfrm>
              <a:off x="4478" y="1076"/>
              <a:ext cx="2139" cy="2038"/>
            </a:xfrm>
            <a:custGeom>
              <a:avLst/>
              <a:gdLst/>
              <a:ahLst/>
              <a:cxnLst/>
              <a:rect l="l" t="t" r="r" b="b"/>
              <a:pathLst>
                <a:path w="2139" h="2038" extrusionOk="0">
                  <a:moveTo>
                    <a:pt x="1070" y="0"/>
                  </a:moveTo>
                  <a:lnTo>
                    <a:pt x="1345" y="747"/>
                  </a:lnTo>
                  <a:lnTo>
                    <a:pt x="2139" y="780"/>
                  </a:lnTo>
                  <a:lnTo>
                    <a:pt x="1516" y="1272"/>
                  </a:lnTo>
                  <a:lnTo>
                    <a:pt x="1730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101;p52">
              <a:extLst>
                <a:ext uri="{FF2B5EF4-FFF2-40B4-BE49-F238E27FC236}">
                  <a16:creationId xmlns:a16="http://schemas.microsoft.com/office/drawing/2014/main" id="{22482F53-F4B4-4CD6-928A-48B3C2D962BB}"/>
                </a:ext>
              </a:extLst>
            </p:cNvPr>
            <p:cNvSpPr/>
            <p:nvPr/>
          </p:nvSpPr>
          <p:spPr>
            <a:xfrm>
              <a:off x="5868" y="1171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1"/>
                  </a:lnTo>
                  <a:lnTo>
                    <a:pt x="493" y="179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6"/>
                  </a:lnTo>
                  <a:lnTo>
                    <a:pt x="96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102;p52">
              <a:extLst>
                <a:ext uri="{FF2B5EF4-FFF2-40B4-BE49-F238E27FC236}">
                  <a16:creationId xmlns:a16="http://schemas.microsoft.com/office/drawing/2014/main" id="{74798805-8B7D-49A4-A6E8-6D0C54F5504F}"/>
                </a:ext>
              </a:extLst>
            </p:cNvPr>
            <p:cNvSpPr/>
            <p:nvPr/>
          </p:nvSpPr>
          <p:spPr>
            <a:xfrm>
              <a:off x="6220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3" y="469"/>
                  </a:lnTo>
                  <a:lnTo>
                    <a:pt x="143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103;p52">
              <a:extLst>
                <a:ext uri="{FF2B5EF4-FFF2-40B4-BE49-F238E27FC236}">
                  <a16:creationId xmlns:a16="http://schemas.microsoft.com/office/drawing/2014/main" id="{1E4AE2DC-4BEB-4E93-808D-7E829B01B4B6}"/>
                </a:ext>
              </a:extLst>
            </p:cNvPr>
            <p:cNvSpPr/>
            <p:nvPr/>
          </p:nvSpPr>
          <p:spPr>
            <a:xfrm>
              <a:off x="5303" y="2905"/>
              <a:ext cx="494" cy="468"/>
            </a:xfrm>
            <a:custGeom>
              <a:avLst/>
              <a:gdLst/>
              <a:ahLst/>
              <a:cxnLst/>
              <a:rect l="l" t="t" r="r" b="b"/>
              <a:pathLst>
                <a:path w="494" h="468" extrusionOk="0">
                  <a:moveTo>
                    <a:pt x="247" y="0"/>
                  </a:moveTo>
                  <a:lnTo>
                    <a:pt x="311" y="171"/>
                  </a:lnTo>
                  <a:lnTo>
                    <a:pt x="494" y="178"/>
                  </a:lnTo>
                  <a:lnTo>
                    <a:pt x="349" y="292"/>
                  </a:lnTo>
                  <a:lnTo>
                    <a:pt x="399" y="468"/>
                  </a:lnTo>
                  <a:lnTo>
                    <a:pt x="247" y="366"/>
                  </a:lnTo>
                  <a:lnTo>
                    <a:pt x="95" y="468"/>
                  </a:lnTo>
                  <a:lnTo>
                    <a:pt x="145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104;p52">
              <a:extLst>
                <a:ext uri="{FF2B5EF4-FFF2-40B4-BE49-F238E27FC236}">
                  <a16:creationId xmlns:a16="http://schemas.microsoft.com/office/drawing/2014/main" id="{6A51C11F-0D2C-439D-BB56-C5AB28B6CA5C}"/>
                </a:ext>
              </a:extLst>
            </p:cNvPr>
            <p:cNvSpPr/>
            <p:nvPr/>
          </p:nvSpPr>
          <p:spPr>
            <a:xfrm>
              <a:off x="4385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7" y="369"/>
                  </a:lnTo>
                  <a:lnTo>
                    <a:pt x="399" y="469"/>
                  </a:lnTo>
                  <a:lnTo>
                    <a:pt x="350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6FBBBDC9-A41D-48DC-970D-8D80AFE85306}"/>
              </a:ext>
            </a:extLst>
          </p:cNvPr>
          <p:cNvSpPr txBox="1"/>
          <p:nvPr/>
        </p:nvSpPr>
        <p:spPr>
          <a:xfrm>
            <a:off x="613350" y="1859874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0262B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09" name="Google Shape;2099;p52">
            <a:extLst>
              <a:ext uri="{FF2B5EF4-FFF2-40B4-BE49-F238E27FC236}">
                <a16:creationId xmlns:a16="http://schemas.microsoft.com/office/drawing/2014/main" id="{C4D984DB-165A-456D-BCE1-D63132B096DA}"/>
              </a:ext>
            </a:extLst>
          </p:cNvPr>
          <p:cNvGrpSpPr/>
          <p:nvPr/>
        </p:nvGrpSpPr>
        <p:grpSpPr>
          <a:xfrm>
            <a:off x="955653" y="2606405"/>
            <a:ext cx="546392" cy="580387"/>
            <a:chOff x="4385" y="1076"/>
            <a:chExt cx="2327" cy="2297"/>
          </a:xfrm>
        </p:grpSpPr>
        <p:sp>
          <p:nvSpPr>
            <p:cNvPr id="110" name="Google Shape;2100;p52">
              <a:extLst>
                <a:ext uri="{FF2B5EF4-FFF2-40B4-BE49-F238E27FC236}">
                  <a16:creationId xmlns:a16="http://schemas.microsoft.com/office/drawing/2014/main" id="{E78A35F6-414F-40C5-8C2D-A2B51869ADF9}"/>
                </a:ext>
              </a:extLst>
            </p:cNvPr>
            <p:cNvSpPr/>
            <p:nvPr/>
          </p:nvSpPr>
          <p:spPr>
            <a:xfrm>
              <a:off x="4478" y="1076"/>
              <a:ext cx="2139" cy="2038"/>
            </a:xfrm>
            <a:custGeom>
              <a:avLst/>
              <a:gdLst/>
              <a:ahLst/>
              <a:cxnLst/>
              <a:rect l="l" t="t" r="r" b="b"/>
              <a:pathLst>
                <a:path w="2139" h="2038" extrusionOk="0">
                  <a:moveTo>
                    <a:pt x="1070" y="0"/>
                  </a:moveTo>
                  <a:lnTo>
                    <a:pt x="1345" y="747"/>
                  </a:lnTo>
                  <a:lnTo>
                    <a:pt x="2139" y="780"/>
                  </a:lnTo>
                  <a:lnTo>
                    <a:pt x="1516" y="1272"/>
                  </a:lnTo>
                  <a:lnTo>
                    <a:pt x="1730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3" y="1272"/>
                  </a:lnTo>
                  <a:lnTo>
                    <a:pt x="0" y="780"/>
                  </a:lnTo>
                  <a:lnTo>
                    <a:pt x="794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101;p52">
              <a:extLst>
                <a:ext uri="{FF2B5EF4-FFF2-40B4-BE49-F238E27FC236}">
                  <a16:creationId xmlns:a16="http://schemas.microsoft.com/office/drawing/2014/main" id="{CDFE4826-A329-4771-8663-561CB4CAED08}"/>
                </a:ext>
              </a:extLst>
            </p:cNvPr>
            <p:cNvSpPr/>
            <p:nvPr/>
          </p:nvSpPr>
          <p:spPr>
            <a:xfrm>
              <a:off x="5868" y="1171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1"/>
                  </a:lnTo>
                  <a:lnTo>
                    <a:pt x="493" y="179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6"/>
                  </a:lnTo>
                  <a:lnTo>
                    <a:pt x="96" y="469"/>
                  </a:lnTo>
                  <a:lnTo>
                    <a:pt x="145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102;p52">
              <a:extLst>
                <a:ext uri="{FF2B5EF4-FFF2-40B4-BE49-F238E27FC236}">
                  <a16:creationId xmlns:a16="http://schemas.microsoft.com/office/drawing/2014/main" id="{91917E61-8F6F-47E5-8DB1-545045526CF2}"/>
                </a:ext>
              </a:extLst>
            </p:cNvPr>
            <p:cNvSpPr/>
            <p:nvPr/>
          </p:nvSpPr>
          <p:spPr>
            <a:xfrm>
              <a:off x="6220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4"/>
                  </a:lnTo>
                  <a:lnTo>
                    <a:pt x="492" y="181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9"/>
                  </a:lnTo>
                  <a:lnTo>
                    <a:pt x="93" y="469"/>
                  </a:lnTo>
                  <a:lnTo>
                    <a:pt x="143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103;p52">
              <a:extLst>
                <a:ext uri="{FF2B5EF4-FFF2-40B4-BE49-F238E27FC236}">
                  <a16:creationId xmlns:a16="http://schemas.microsoft.com/office/drawing/2014/main" id="{9B519485-26F2-4391-871F-DBA7CDC30BF1}"/>
                </a:ext>
              </a:extLst>
            </p:cNvPr>
            <p:cNvSpPr/>
            <p:nvPr/>
          </p:nvSpPr>
          <p:spPr>
            <a:xfrm>
              <a:off x="5303" y="2905"/>
              <a:ext cx="494" cy="468"/>
            </a:xfrm>
            <a:custGeom>
              <a:avLst/>
              <a:gdLst/>
              <a:ahLst/>
              <a:cxnLst/>
              <a:rect l="l" t="t" r="r" b="b"/>
              <a:pathLst>
                <a:path w="494" h="468" extrusionOk="0">
                  <a:moveTo>
                    <a:pt x="247" y="0"/>
                  </a:moveTo>
                  <a:lnTo>
                    <a:pt x="311" y="171"/>
                  </a:lnTo>
                  <a:lnTo>
                    <a:pt x="494" y="178"/>
                  </a:lnTo>
                  <a:lnTo>
                    <a:pt x="349" y="292"/>
                  </a:lnTo>
                  <a:lnTo>
                    <a:pt x="399" y="468"/>
                  </a:lnTo>
                  <a:lnTo>
                    <a:pt x="247" y="366"/>
                  </a:lnTo>
                  <a:lnTo>
                    <a:pt x="95" y="468"/>
                  </a:lnTo>
                  <a:lnTo>
                    <a:pt x="145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104;p52">
              <a:extLst>
                <a:ext uri="{FF2B5EF4-FFF2-40B4-BE49-F238E27FC236}">
                  <a16:creationId xmlns:a16="http://schemas.microsoft.com/office/drawing/2014/main" id="{ED013BCA-32F5-4C9F-BF34-B4FE8107E0CA}"/>
                </a:ext>
              </a:extLst>
            </p:cNvPr>
            <p:cNvSpPr/>
            <p:nvPr/>
          </p:nvSpPr>
          <p:spPr>
            <a:xfrm>
              <a:off x="4385" y="2222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7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7" y="369"/>
                  </a:lnTo>
                  <a:lnTo>
                    <a:pt x="399" y="469"/>
                  </a:lnTo>
                  <a:lnTo>
                    <a:pt x="350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7" y="0"/>
                  </a:lnTo>
                  <a:close/>
                </a:path>
              </a:pathLst>
            </a:custGeom>
            <a:solidFill>
              <a:srgbClr val="E026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C51F5A68-C7D8-478A-847F-5C4D06A607B8}"/>
              </a:ext>
            </a:extLst>
          </p:cNvPr>
          <p:cNvSpPr txBox="1"/>
          <p:nvPr/>
        </p:nvSpPr>
        <p:spPr>
          <a:xfrm>
            <a:off x="555583" y="3246059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0262B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DE5F0E6B-87F6-4913-9D7D-1A992A26FE18}"/>
              </a:ext>
            </a:extLst>
          </p:cNvPr>
          <p:cNvSpPr/>
          <p:nvPr/>
        </p:nvSpPr>
        <p:spPr>
          <a:xfrm>
            <a:off x="5403763" y="1550499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8A4B94CC-4E58-4D11-9784-B53BD13187BA}"/>
              </a:ext>
            </a:extLst>
          </p:cNvPr>
          <p:cNvSpPr/>
          <p:nvPr/>
        </p:nvSpPr>
        <p:spPr>
          <a:xfrm>
            <a:off x="5671006" y="3040656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2F6B7BB5-C2DE-4B2B-B379-0C4E0E33901C}"/>
              </a:ext>
            </a:extLst>
          </p:cNvPr>
          <p:cNvSpPr/>
          <p:nvPr/>
        </p:nvSpPr>
        <p:spPr>
          <a:xfrm>
            <a:off x="7106588" y="1316134"/>
            <a:ext cx="3834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F6251"/>
                </a:solidFill>
                <a:latin typeface="Zona Pro Black" panose="02010A03040002020004" pitchFamily="50" charset="0"/>
              </a:rPr>
              <a:t>Produto grátis + </a:t>
            </a:r>
          </a:p>
          <a:p>
            <a:pPr algn="ctr">
              <a:defRPr/>
            </a:pPr>
            <a:r>
              <a:rPr lang="pt-BR" sz="2000" dirty="0">
                <a:solidFill>
                  <a:srgbClr val="E0262B"/>
                </a:solidFill>
                <a:latin typeface="Zona Pro Black" panose="02010A03040002020004" pitchFamily="50" charset="0"/>
              </a:rPr>
              <a:t>4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1A6DEE67-81A9-4AC0-B12B-73C1AD871F12}"/>
              </a:ext>
            </a:extLst>
          </p:cNvPr>
          <p:cNvSpPr/>
          <p:nvPr/>
        </p:nvSpPr>
        <p:spPr>
          <a:xfrm>
            <a:off x="7252461" y="2654956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0262B"/>
                </a:solidFill>
                <a:latin typeface="Zona Pro Black" panose="02010A03040002020004" pitchFamily="50" charset="0"/>
              </a:rPr>
              <a:t>Produto grátis +1 PRÊMIO EXCLUSIVO + </a:t>
            </a:r>
          </a:p>
          <a:p>
            <a:pPr algn="ctr">
              <a:defRPr/>
            </a:pPr>
            <a:r>
              <a:rPr lang="pt-BR" sz="2000" dirty="0">
                <a:solidFill>
                  <a:srgbClr val="E0262B"/>
                </a:solidFill>
                <a:latin typeface="Zona Pro Black" panose="02010A03040002020004" pitchFamily="50" charset="0"/>
              </a:rPr>
              <a:t>8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0262B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5EAEB147-A555-4E7D-A752-3A60A899CA1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A284B0EE-ED49-41C5-9898-190D192F035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52" name="Picture 4">
            <a:extLst>
              <a:ext uri="{FF2B5EF4-FFF2-40B4-BE49-F238E27FC236}">
                <a16:creationId xmlns:a16="http://schemas.microsoft.com/office/drawing/2014/main" id="{F736577B-0125-4E27-BFA5-3489B6C56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>
            <a:extLst>
              <a:ext uri="{FF2B5EF4-FFF2-40B4-BE49-F238E27FC236}">
                <a16:creationId xmlns:a16="http://schemas.microsoft.com/office/drawing/2014/main" id="{D500B6C2-7E63-416D-9BBB-716904BDA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3318" y="3116993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0F6DCEC5-B8C3-48E9-812C-B232B017CB3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F0B72664-AEC0-4413-AA1B-1FAFBDD4C4E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87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>
            <a:extLst>
              <a:ext uri="{FF2B5EF4-FFF2-40B4-BE49-F238E27FC236}">
                <a16:creationId xmlns:a16="http://schemas.microsoft.com/office/drawing/2014/main" id="{E07BF60E-07EA-4356-9368-9799B8747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" y="-93620"/>
            <a:ext cx="12190408" cy="6951620"/>
          </a:xfrm>
          <a:prstGeom prst="rect">
            <a:avLst/>
          </a:prstGeom>
        </p:spPr>
      </p:pic>
      <p:sp>
        <p:nvSpPr>
          <p:cNvPr id="30" name="Retângulo: Cantos Diagonais Arredondados 6">
            <a:extLst>
              <a:ext uri="{FF2B5EF4-FFF2-40B4-BE49-F238E27FC236}">
                <a16:creationId xmlns:a16="http://schemas.microsoft.com/office/drawing/2014/main" id="{3E20299F-6116-4EF5-BD43-50793D1B3A11}"/>
              </a:ext>
            </a:extLst>
          </p:cNvPr>
          <p:cNvSpPr/>
          <p:nvPr/>
        </p:nvSpPr>
        <p:spPr>
          <a:xfrm rot="16200000">
            <a:off x="3227550" y="-2442933"/>
            <a:ext cx="5733527" cy="12190405"/>
          </a:xfrm>
          <a:prstGeom prst="round1Rect">
            <a:avLst>
              <a:gd name="adj" fmla="val 11364"/>
            </a:avLst>
          </a:prstGeom>
          <a:solidFill>
            <a:srgbClr val="F1F6F8"/>
          </a:solidFill>
          <a:ln w="31750">
            <a:noFill/>
            <a:miter lim="800000"/>
          </a:ln>
          <a:effectLst/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defTabSz="4570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5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C64B3E-8ED6-4635-89D9-11A36A94F6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71" y="6180282"/>
            <a:ext cx="647868" cy="143787"/>
          </a:xfrm>
          <a:prstGeom prst="rect">
            <a:avLst/>
          </a:prstGeom>
        </p:spPr>
      </p:pic>
      <p:grpSp>
        <p:nvGrpSpPr>
          <p:cNvPr id="91" name="Agrupar 90">
            <a:extLst>
              <a:ext uri="{FF2B5EF4-FFF2-40B4-BE49-F238E27FC236}">
                <a16:creationId xmlns:a16="http://schemas.microsoft.com/office/drawing/2014/main" id="{CEEA5047-1D86-4294-9474-D2AD1D08AF6C}"/>
              </a:ext>
            </a:extLst>
          </p:cNvPr>
          <p:cNvGrpSpPr/>
          <p:nvPr/>
        </p:nvGrpSpPr>
        <p:grpSpPr>
          <a:xfrm>
            <a:off x="802683" y="6002598"/>
            <a:ext cx="554033" cy="472238"/>
            <a:chOff x="2906564" y="3202641"/>
            <a:chExt cx="581819" cy="497005"/>
          </a:xfrm>
        </p:grpSpPr>
        <p:sp>
          <p:nvSpPr>
            <p:cNvPr id="92" name="Google Shape;56;p2">
              <a:extLst>
                <a:ext uri="{FF2B5EF4-FFF2-40B4-BE49-F238E27FC236}">
                  <a16:creationId xmlns:a16="http://schemas.microsoft.com/office/drawing/2014/main" id="{10405711-BFB9-4993-84E5-60F43939F767}"/>
                </a:ext>
              </a:extLst>
            </p:cNvPr>
            <p:cNvSpPr/>
            <p:nvPr/>
          </p:nvSpPr>
          <p:spPr>
            <a:xfrm flipH="1">
              <a:off x="2906564" y="3202641"/>
              <a:ext cx="581819" cy="497005"/>
            </a:xfrm>
            <a:prstGeom prst="round2DiagRect">
              <a:avLst>
                <a:gd name="adj1" fmla="val 23796"/>
                <a:gd name="adj2" fmla="val 5013"/>
              </a:avLst>
            </a:prstGeom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Arial"/>
              </a:endParaRPr>
            </a:p>
          </p:txBody>
        </p:sp>
        <p:sp>
          <p:nvSpPr>
            <p:cNvPr id="93" name="Gráfico 4">
              <a:extLst>
                <a:ext uri="{FF2B5EF4-FFF2-40B4-BE49-F238E27FC236}">
                  <a16:creationId xmlns:a16="http://schemas.microsoft.com/office/drawing/2014/main" id="{AAAE7C16-3FBE-4078-BD48-5E231C10AF8E}"/>
                </a:ext>
              </a:extLst>
            </p:cNvPr>
            <p:cNvSpPr/>
            <p:nvPr/>
          </p:nvSpPr>
          <p:spPr>
            <a:xfrm>
              <a:off x="3000865" y="3276202"/>
              <a:ext cx="393217" cy="368847"/>
            </a:xfrm>
            <a:custGeom>
              <a:avLst/>
              <a:gdLst>
                <a:gd name="connsiteX0" fmla="*/ 409670 w 819340"/>
                <a:gd name="connsiteY0" fmla="*/ -952 h 819246"/>
                <a:gd name="connsiteX1" fmla="*/ 323945 w 819340"/>
                <a:gd name="connsiteY1" fmla="*/ 84773 h 819246"/>
                <a:gd name="connsiteX2" fmla="*/ 409670 w 819340"/>
                <a:gd name="connsiteY2" fmla="*/ 170498 h 819246"/>
                <a:gd name="connsiteX3" fmla="*/ 495395 w 819340"/>
                <a:gd name="connsiteY3" fmla="*/ 84773 h 819246"/>
                <a:gd name="connsiteX4" fmla="*/ 409670 w 819340"/>
                <a:gd name="connsiteY4" fmla="*/ -952 h 819246"/>
                <a:gd name="connsiteX5" fmla="*/ 409670 w 819340"/>
                <a:gd name="connsiteY5" fmla="*/ 18098 h 819246"/>
                <a:gd name="connsiteX6" fmla="*/ 476345 w 819340"/>
                <a:gd name="connsiteY6" fmla="*/ 84773 h 819246"/>
                <a:gd name="connsiteX7" fmla="*/ 409670 w 819340"/>
                <a:gd name="connsiteY7" fmla="*/ 151448 h 819246"/>
                <a:gd name="connsiteX8" fmla="*/ 342995 w 819340"/>
                <a:gd name="connsiteY8" fmla="*/ 84773 h 819246"/>
                <a:gd name="connsiteX9" fmla="*/ 409670 w 819340"/>
                <a:gd name="connsiteY9" fmla="*/ 18098 h 819246"/>
                <a:gd name="connsiteX10" fmla="*/ 162020 w 819340"/>
                <a:gd name="connsiteY10" fmla="*/ 56198 h 819246"/>
                <a:gd name="connsiteX11" fmla="*/ 95345 w 819340"/>
                <a:gd name="connsiteY11" fmla="*/ 122873 h 819246"/>
                <a:gd name="connsiteX12" fmla="*/ 162020 w 819340"/>
                <a:gd name="connsiteY12" fmla="*/ 189548 h 819246"/>
                <a:gd name="connsiteX13" fmla="*/ 228695 w 819340"/>
                <a:gd name="connsiteY13" fmla="*/ 122873 h 819246"/>
                <a:gd name="connsiteX14" fmla="*/ 162020 w 819340"/>
                <a:gd name="connsiteY14" fmla="*/ 56198 h 819246"/>
                <a:gd name="connsiteX15" fmla="*/ 657320 w 819340"/>
                <a:gd name="connsiteY15" fmla="*/ 56198 h 819246"/>
                <a:gd name="connsiteX16" fmla="*/ 590645 w 819340"/>
                <a:gd name="connsiteY16" fmla="*/ 122873 h 819246"/>
                <a:gd name="connsiteX17" fmla="*/ 657320 w 819340"/>
                <a:gd name="connsiteY17" fmla="*/ 189548 h 819246"/>
                <a:gd name="connsiteX18" fmla="*/ 723995 w 819340"/>
                <a:gd name="connsiteY18" fmla="*/ 122873 h 819246"/>
                <a:gd name="connsiteX19" fmla="*/ 657320 w 819340"/>
                <a:gd name="connsiteY19" fmla="*/ 56198 h 819246"/>
                <a:gd name="connsiteX20" fmla="*/ 162020 w 819340"/>
                <a:gd name="connsiteY20" fmla="*/ 75248 h 819246"/>
                <a:gd name="connsiteX21" fmla="*/ 209645 w 819340"/>
                <a:gd name="connsiteY21" fmla="*/ 122873 h 819246"/>
                <a:gd name="connsiteX22" fmla="*/ 162020 w 819340"/>
                <a:gd name="connsiteY22" fmla="*/ 170498 h 819246"/>
                <a:gd name="connsiteX23" fmla="*/ 114395 w 819340"/>
                <a:gd name="connsiteY23" fmla="*/ 122873 h 819246"/>
                <a:gd name="connsiteX24" fmla="*/ 162020 w 819340"/>
                <a:gd name="connsiteY24" fmla="*/ 75248 h 819246"/>
                <a:gd name="connsiteX25" fmla="*/ 657320 w 819340"/>
                <a:gd name="connsiteY25" fmla="*/ 75248 h 819246"/>
                <a:gd name="connsiteX26" fmla="*/ 704945 w 819340"/>
                <a:gd name="connsiteY26" fmla="*/ 122873 h 819246"/>
                <a:gd name="connsiteX27" fmla="*/ 657320 w 819340"/>
                <a:gd name="connsiteY27" fmla="*/ 170498 h 819246"/>
                <a:gd name="connsiteX28" fmla="*/ 609695 w 819340"/>
                <a:gd name="connsiteY28" fmla="*/ 122873 h 819246"/>
                <a:gd name="connsiteX29" fmla="*/ 657320 w 819340"/>
                <a:gd name="connsiteY29" fmla="*/ 75248 h 819246"/>
                <a:gd name="connsiteX30" fmla="*/ 362045 w 819340"/>
                <a:gd name="connsiteY30" fmla="*/ 227648 h 819246"/>
                <a:gd name="connsiteX31" fmla="*/ 247745 w 819340"/>
                <a:gd name="connsiteY31" fmla="*/ 332423 h 819246"/>
                <a:gd name="connsiteX32" fmla="*/ 247745 w 819340"/>
                <a:gd name="connsiteY32" fmla="*/ 494348 h 819246"/>
                <a:gd name="connsiteX33" fmla="*/ 277178 w 819340"/>
                <a:gd name="connsiteY33" fmla="*/ 560451 h 819246"/>
                <a:gd name="connsiteX34" fmla="*/ 323660 w 819340"/>
                <a:gd name="connsiteY34" fmla="*/ 570548 h 819246"/>
                <a:gd name="connsiteX35" fmla="*/ 323945 w 819340"/>
                <a:gd name="connsiteY35" fmla="*/ 570548 h 819246"/>
                <a:gd name="connsiteX36" fmla="*/ 323945 w 819340"/>
                <a:gd name="connsiteY36" fmla="*/ 808673 h 819246"/>
                <a:gd name="connsiteX37" fmla="*/ 333375 w 819340"/>
                <a:gd name="connsiteY37" fmla="*/ 818293 h 819246"/>
                <a:gd name="connsiteX38" fmla="*/ 342995 w 819340"/>
                <a:gd name="connsiteY38" fmla="*/ 808863 h 819246"/>
                <a:gd name="connsiteX39" fmla="*/ 342995 w 819340"/>
                <a:gd name="connsiteY39" fmla="*/ 808577 h 819246"/>
                <a:gd name="connsiteX40" fmla="*/ 342995 w 819340"/>
                <a:gd name="connsiteY40" fmla="*/ 332423 h 819246"/>
                <a:gd name="connsiteX41" fmla="*/ 333851 w 819340"/>
                <a:gd name="connsiteY41" fmla="*/ 322517 h 819246"/>
                <a:gd name="connsiteX42" fmla="*/ 332327 w 819340"/>
                <a:gd name="connsiteY42" fmla="*/ 322612 h 819246"/>
                <a:gd name="connsiteX43" fmla="*/ 323945 w 819340"/>
                <a:gd name="connsiteY43" fmla="*/ 332423 h 819246"/>
                <a:gd name="connsiteX44" fmla="*/ 323945 w 819340"/>
                <a:gd name="connsiteY44" fmla="*/ 551498 h 819246"/>
                <a:gd name="connsiteX45" fmla="*/ 287369 w 819340"/>
                <a:gd name="connsiteY45" fmla="*/ 544068 h 819246"/>
                <a:gd name="connsiteX46" fmla="*/ 266795 w 819340"/>
                <a:gd name="connsiteY46" fmla="*/ 494348 h 819246"/>
                <a:gd name="connsiteX47" fmla="*/ 266795 w 819340"/>
                <a:gd name="connsiteY47" fmla="*/ 494062 h 819246"/>
                <a:gd name="connsiteX48" fmla="*/ 266795 w 819340"/>
                <a:gd name="connsiteY48" fmla="*/ 332423 h 819246"/>
                <a:gd name="connsiteX49" fmla="*/ 360236 w 819340"/>
                <a:gd name="connsiteY49" fmla="*/ 246984 h 819246"/>
                <a:gd name="connsiteX50" fmla="*/ 409670 w 819340"/>
                <a:gd name="connsiteY50" fmla="*/ 265748 h 819246"/>
                <a:gd name="connsiteX51" fmla="*/ 459105 w 819340"/>
                <a:gd name="connsiteY51" fmla="*/ 246984 h 819246"/>
                <a:gd name="connsiteX52" fmla="*/ 552545 w 819340"/>
                <a:gd name="connsiteY52" fmla="*/ 332423 h 819246"/>
                <a:gd name="connsiteX53" fmla="*/ 552545 w 819340"/>
                <a:gd name="connsiteY53" fmla="*/ 494062 h 819246"/>
                <a:gd name="connsiteX54" fmla="*/ 552545 w 819340"/>
                <a:gd name="connsiteY54" fmla="*/ 494348 h 819246"/>
                <a:gd name="connsiteX55" fmla="*/ 531971 w 819340"/>
                <a:gd name="connsiteY55" fmla="*/ 544068 h 819246"/>
                <a:gd name="connsiteX56" fmla="*/ 495395 w 819340"/>
                <a:gd name="connsiteY56" fmla="*/ 551498 h 819246"/>
                <a:gd name="connsiteX57" fmla="*/ 495395 w 819340"/>
                <a:gd name="connsiteY57" fmla="*/ 332423 h 819246"/>
                <a:gd name="connsiteX58" fmla="*/ 486251 w 819340"/>
                <a:gd name="connsiteY58" fmla="*/ 322517 h 819246"/>
                <a:gd name="connsiteX59" fmla="*/ 484727 w 819340"/>
                <a:gd name="connsiteY59" fmla="*/ 322612 h 819246"/>
                <a:gd name="connsiteX60" fmla="*/ 476345 w 819340"/>
                <a:gd name="connsiteY60" fmla="*/ 332423 h 819246"/>
                <a:gd name="connsiteX61" fmla="*/ 476345 w 819340"/>
                <a:gd name="connsiteY61" fmla="*/ 808577 h 819246"/>
                <a:gd name="connsiteX62" fmla="*/ 485775 w 819340"/>
                <a:gd name="connsiteY62" fmla="*/ 818198 h 819246"/>
                <a:gd name="connsiteX63" fmla="*/ 495395 w 819340"/>
                <a:gd name="connsiteY63" fmla="*/ 808768 h 819246"/>
                <a:gd name="connsiteX64" fmla="*/ 495395 w 819340"/>
                <a:gd name="connsiteY64" fmla="*/ 808482 h 819246"/>
                <a:gd name="connsiteX65" fmla="*/ 495395 w 819340"/>
                <a:gd name="connsiteY65" fmla="*/ 570358 h 819246"/>
                <a:gd name="connsiteX66" fmla="*/ 495681 w 819340"/>
                <a:gd name="connsiteY66" fmla="*/ 570358 h 819246"/>
                <a:gd name="connsiteX67" fmla="*/ 542163 w 819340"/>
                <a:gd name="connsiteY67" fmla="*/ 560261 h 819246"/>
                <a:gd name="connsiteX68" fmla="*/ 571595 w 819340"/>
                <a:gd name="connsiteY68" fmla="*/ 494158 h 819246"/>
                <a:gd name="connsiteX69" fmla="*/ 571595 w 819340"/>
                <a:gd name="connsiteY69" fmla="*/ 332233 h 819246"/>
                <a:gd name="connsiteX70" fmla="*/ 457295 w 819340"/>
                <a:gd name="connsiteY70" fmla="*/ 227458 h 819246"/>
                <a:gd name="connsiteX71" fmla="*/ 451295 w 819340"/>
                <a:gd name="connsiteY71" fmla="*/ 229267 h 819246"/>
                <a:gd name="connsiteX72" fmla="*/ 409575 w 819340"/>
                <a:gd name="connsiteY72" fmla="*/ 246508 h 819246"/>
                <a:gd name="connsiteX73" fmla="*/ 367856 w 819340"/>
                <a:gd name="connsiteY73" fmla="*/ 229267 h 819246"/>
                <a:gd name="connsiteX74" fmla="*/ 362045 w 819340"/>
                <a:gd name="connsiteY74" fmla="*/ 227648 h 819246"/>
                <a:gd name="connsiteX75" fmla="*/ 362045 w 819340"/>
                <a:gd name="connsiteY75" fmla="*/ 227648 h 819246"/>
                <a:gd name="connsiteX76" fmla="*/ 208788 w 819340"/>
                <a:gd name="connsiteY76" fmla="*/ 246412 h 819246"/>
                <a:gd name="connsiteX77" fmla="*/ 203740 w 819340"/>
                <a:gd name="connsiteY77" fmla="*/ 248507 h 819246"/>
                <a:gd name="connsiteX78" fmla="*/ 162020 w 819340"/>
                <a:gd name="connsiteY78" fmla="*/ 265748 h 819246"/>
                <a:gd name="connsiteX79" fmla="*/ 120301 w 819340"/>
                <a:gd name="connsiteY79" fmla="*/ 248507 h 819246"/>
                <a:gd name="connsiteX80" fmla="*/ 114300 w 819340"/>
                <a:gd name="connsiteY80" fmla="*/ 246698 h 819246"/>
                <a:gd name="connsiteX81" fmla="*/ 0 w 819340"/>
                <a:gd name="connsiteY81" fmla="*/ 351473 h 819246"/>
                <a:gd name="connsiteX82" fmla="*/ 0 w 819340"/>
                <a:gd name="connsiteY82" fmla="*/ 513398 h 819246"/>
                <a:gd name="connsiteX83" fmla="*/ 29432 w 819340"/>
                <a:gd name="connsiteY83" fmla="*/ 579501 h 819246"/>
                <a:gd name="connsiteX84" fmla="*/ 75914 w 819340"/>
                <a:gd name="connsiteY84" fmla="*/ 589598 h 819246"/>
                <a:gd name="connsiteX85" fmla="*/ 76200 w 819340"/>
                <a:gd name="connsiteY85" fmla="*/ 589598 h 819246"/>
                <a:gd name="connsiteX86" fmla="*/ 76200 w 819340"/>
                <a:gd name="connsiteY86" fmla="*/ 808673 h 819246"/>
                <a:gd name="connsiteX87" fmla="*/ 85630 w 819340"/>
                <a:gd name="connsiteY87" fmla="*/ 818293 h 819246"/>
                <a:gd name="connsiteX88" fmla="*/ 95250 w 819340"/>
                <a:gd name="connsiteY88" fmla="*/ 808863 h 819246"/>
                <a:gd name="connsiteX89" fmla="*/ 95250 w 819340"/>
                <a:gd name="connsiteY89" fmla="*/ 808577 h 819246"/>
                <a:gd name="connsiteX90" fmla="*/ 95250 w 819340"/>
                <a:gd name="connsiteY90" fmla="*/ 351473 h 819246"/>
                <a:gd name="connsiteX91" fmla="*/ 86106 w 819340"/>
                <a:gd name="connsiteY91" fmla="*/ 341567 h 819246"/>
                <a:gd name="connsiteX92" fmla="*/ 84582 w 819340"/>
                <a:gd name="connsiteY92" fmla="*/ 341662 h 819246"/>
                <a:gd name="connsiteX93" fmla="*/ 76200 w 819340"/>
                <a:gd name="connsiteY93" fmla="*/ 351473 h 819246"/>
                <a:gd name="connsiteX94" fmla="*/ 76200 w 819340"/>
                <a:gd name="connsiteY94" fmla="*/ 570548 h 819246"/>
                <a:gd name="connsiteX95" fmla="*/ 39624 w 819340"/>
                <a:gd name="connsiteY95" fmla="*/ 563118 h 819246"/>
                <a:gd name="connsiteX96" fmla="*/ 19050 w 819340"/>
                <a:gd name="connsiteY96" fmla="*/ 513398 h 819246"/>
                <a:gd name="connsiteX97" fmla="*/ 19050 w 819340"/>
                <a:gd name="connsiteY97" fmla="*/ 513112 h 819246"/>
                <a:gd name="connsiteX98" fmla="*/ 19050 w 819340"/>
                <a:gd name="connsiteY98" fmla="*/ 351473 h 819246"/>
                <a:gd name="connsiteX99" fmla="*/ 112490 w 819340"/>
                <a:gd name="connsiteY99" fmla="*/ 266034 h 819246"/>
                <a:gd name="connsiteX100" fmla="*/ 161925 w 819340"/>
                <a:gd name="connsiteY100" fmla="*/ 284798 h 819246"/>
                <a:gd name="connsiteX101" fmla="*/ 215551 w 819340"/>
                <a:gd name="connsiteY101" fmla="*/ 263652 h 819246"/>
                <a:gd name="connsiteX102" fmla="*/ 218027 w 819340"/>
                <a:gd name="connsiteY102" fmla="*/ 250413 h 819246"/>
                <a:gd name="connsiteX103" fmla="*/ 208788 w 819340"/>
                <a:gd name="connsiteY103" fmla="*/ 246412 h 819246"/>
                <a:gd name="connsiteX104" fmla="*/ 208788 w 819340"/>
                <a:gd name="connsiteY104" fmla="*/ 246412 h 819246"/>
                <a:gd name="connsiteX105" fmla="*/ 609410 w 819340"/>
                <a:gd name="connsiteY105" fmla="*/ 246412 h 819246"/>
                <a:gd name="connsiteX106" fmla="*/ 599789 w 819340"/>
                <a:gd name="connsiteY106" fmla="*/ 255842 h 819246"/>
                <a:gd name="connsiteX107" fmla="*/ 603790 w 819340"/>
                <a:gd name="connsiteY107" fmla="*/ 263652 h 819246"/>
                <a:gd name="connsiteX108" fmla="*/ 657416 w 819340"/>
                <a:gd name="connsiteY108" fmla="*/ 284798 h 819246"/>
                <a:gd name="connsiteX109" fmla="*/ 706850 w 819340"/>
                <a:gd name="connsiteY109" fmla="*/ 266034 h 819246"/>
                <a:gd name="connsiteX110" fmla="*/ 800291 w 819340"/>
                <a:gd name="connsiteY110" fmla="*/ 351473 h 819246"/>
                <a:gd name="connsiteX111" fmla="*/ 800291 w 819340"/>
                <a:gd name="connsiteY111" fmla="*/ 513112 h 819246"/>
                <a:gd name="connsiteX112" fmla="*/ 800291 w 819340"/>
                <a:gd name="connsiteY112" fmla="*/ 513398 h 819246"/>
                <a:gd name="connsiteX113" fmla="*/ 779717 w 819340"/>
                <a:gd name="connsiteY113" fmla="*/ 563118 h 819246"/>
                <a:gd name="connsiteX114" fmla="*/ 743141 w 819340"/>
                <a:gd name="connsiteY114" fmla="*/ 570548 h 819246"/>
                <a:gd name="connsiteX115" fmla="*/ 743141 w 819340"/>
                <a:gd name="connsiteY115" fmla="*/ 351473 h 819246"/>
                <a:gd name="connsiteX116" fmla="*/ 733997 w 819340"/>
                <a:gd name="connsiteY116" fmla="*/ 341567 h 819246"/>
                <a:gd name="connsiteX117" fmla="*/ 732473 w 819340"/>
                <a:gd name="connsiteY117" fmla="*/ 341662 h 819246"/>
                <a:gd name="connsiteX118" fmla="*/ 724091 w 819340"/>
                <a:gd name="connsiteY118" fmla="*/ 351473 h 819246"/>
                <a:gd name="connsiteX119" fmla="*/ 724091 w 819340"/>
                <a:gd name="connsiteY119" fmla="*/ 808577 h 819246"/>
                <a:gd name="connsiteX120" fmla="*/ 733520 w 819340"/>
                <a:gd name="connsiteY120" fmla="*/ 818198 h 819246"/>
                <a:gd name="connsiteX121" fmla="*/ 743141 w 819340"/>
                <a:gd name="connsiteY121" fmla="*/ 808768 h 819246"/>
                <a:gd name="connsiteX122" fmla="*/ 743141 w 819340"/>
                <a:gd name="connsiteY122" fmla="*/ 808482 h 819246"/>
                <a:gd name="connsiteX123" fmla="*/ 743141 w 819340"/>
                <a:gd name="connsiteY123" fmla="*/ 589408 h 819246"/>
                <a:gd name="connsiteX124" fmla="*/ 743426 w 819340"/>
                <a:gd name="connsiteY124" fmla="*/ 589408 h 819246"/>
                <a:gd name="connsiteX125" fmla="*/ 789908 w 819340"/>
                <a:gd name="connsiteY125" fmla="*/ 579311 h 819246"/>
                <a:gd name="connsiteX126" fmla="*/ 819341 w 819340"/>
                <a:gd name="connsiteY126" fmla="*/ 513208 h 819246"/>
                <a:gd name="connsiteX127" fmla="*/ 819341 w 819340"/>
                <a:gd name="connsiteY127" fmla="*/ 351283 h 819246"/>
                <a:gd name="connsiteX128" fmla="*/ 705041 w 819340"/>
                <a:gd name="connsiteY128" fmla="*/ 246508 h 819246"/>
                <a:gd name="connsiteX129" fmla="*/ 699040 w 819340"/>
                <a:gd name="connsiteY129" fmla="*/ 248317 h 819246"/>
                <a:gd name="connsiteX130" fmla="*/ 657320 w 819340"/>
                <a:gd name="connsiteY130" fmla="*/ 265558 h 819246"/>
                <a:gd name="connsiteX131" fmla="*/ 615601 w 819340"/>
                <a:gd name="connsiteY131" fmla="*/ 248317 h 819246"/>
                <a:gd name="connsiteX132" fmla="*/ 609410 w 819340"/>
                <a:gd name="connsiteY132" fmla="*/ 246412 h 819246"/>
                <a:gd name="connsiteX133" fmla="*/ 408527 w 819340"/>
                <a:gd name="connsiteY133" fmla="*/ 532067 h 819246"/>
                <a:gd name="connsiteX134" fmla="*/ 400145 w 819340"/>
                <a:gd name="connsiteY134" fmla="*/ 541877 h 819246"/>
                <a:gd name="connsiteX135" fmla="*/ 400145 w 819340"/>
                <a:gd name="connsiteY135" fmla="*/ 804672 h 819246"/>
                <a:gd name="connsiteX136" fmla="*/ 409575 w 819340"/>
                <a:gd name="connsiteY136" fmla="*/ 814292 h 819246"/>
                <a:gd name="connsiteX137" fmla="*/ 419195 w 819340"/>
                <a:gd name="connsiteY137" fmla="*/ 804862 h 819246"/>
                <a:gd name="connsiteX138" fmla="*/ 419195 w 819340"/>
                <a:gd name="connsiteY138" fmla="*/ 804578 h 819246"/>
                <a:gd name="connsiteX139" fmla="*/ 419195 w 819340"/>
                <a:gd name="connsiteY139" fmla="*/ 541783 h 819246"/>
                <a:gd name="connsiteX140" fmla="*/ 410051 w 819340"/>
                <a:gd name="connsiteY140" fmla="*/ 531876 h 819246"/>
                <a:gd name="connsiteX141" fmla="*/ 408527 w 819340"/>
                <a:gd name="connsiteY141" fmla="*/ 532067 h 819246"/>
                <a:gd name="connsiteX142" fmla="*/ 160877 w 819340"/>
                <a:gd name="connsiteY142" fmla="*/ 551117 h 819246"/>
                <a:gd name="connsiteX143" fmla="*/ 152495 w 819340"/>
                <a:gd name="connsiteY143" fmla="*/ 560927 h 819246"/>
                <a:gd name="connsiteX144" fmla="*/ 152495 w 819340"/>
                <a:gd name="connsiteY144" fmla="*/ 808577 h 819246"/>
                <a:gd name="connsiteX145" fmla="*/ 161925 w 819340"/>
                <a:gd name="connsiteY145" fmla="*/ 818198 h 819246"/>
                <a:gd name="connsiteX146" fmla="*/ 171545 w 819340"/>
                <a:gd name="connsiteY146" fmla="*/ 808768 h 819246"/>
                <a:gd name="connsiteX147" fmla="*/ 171545 w 819340"/>
                <a:gd name="connsiteY147" fmla="*/ 808482 h 819246"/>
                <a:gd name="connsiteX148" fmla="*/ 171545 w 819340"/>
                <a:gd name="connsiteY148" fmla="*/ 560833 h 819246"/>
                <a:gd name="connsiteX149" fmla="*/ 162401 w 819340"/>
                <a:gd name="connsiteY149" fmla="*/ 550926 h 819246"/>
                <a:gd name="connsiteX150" fmla="*/ 160877 w 819340"/>
                <a:gd name="connsiteY150" fmla="*/ 551117 h 819246"/>
                <a:gd name="connsiteX151" fmla="*/ 656177 w 819340"/>
                <a:gd name="connsiteY151" fmla="*/ 551117 h 819246"/>
                <a:gd name="connsiteX152" fmla="*/ 647795 w 819340"/>
                <a:gd name="connsiteY152" fmla="*/ 560927 h 819246"/>
                <a:gd name="connsiteX153" fmla="*/ 647795 w 819340"/>
                <a:gd name="connsiteY153" fmla="*/ 808577 h 819246"/>
                <a:gd name="connsiteX154" fmla="*/ 657225 w 819340"/>
                <a:gd name="connsiteY154" fmla="*/ 818198 h 819246"/>
                <a:gd name="connsiteX155" fmla="*/ 666845 w 819340"/>
                <a:gd name="connsiteY155" fmla="*/ 808768 h 819246"/>
                <a:gd name="connsiteX156" fmla="*/ 666845 w 819340"/>
                <a:gd name="connsiteY156" fmla="*/ 808482 h 819246"/>
                <a:gd name="connsiteX157" fmla="*/ 666845 w 819340"/>
                <a:gd name="connsiteY157" fmla="*/ 560833 h 819246"/>
                <a:gd name="connsiteX158" fmla="*/ 657701 w 819340"/>
                <a:gd name="connsiteY158" fmla="*/ 550926 h 819246"/>
                <a:gd name="connsiteX159" fmla="*/ 656177 w 819340"/>
                <a:gd name="connsiteY159" fmla="*/ 551117 h 819246"/>
                <a:gd name="connsiteX160" fmla="*/ 237077 w 819340"/>
                <a:gd name="connsiteY160" fmla="*/ 608267 h 819246"/>
                <a:gd name="connsiteX161" fmla="*/ 228695 w 819340"/>
                <a:gd name="connsiteY161" fmla="*/ 618077 h 819246"/>
                <a:gd name="connsiteX162" fmla="*/ 228695 w 819340"/>
                <a:gd name="connsiteY162" fmla="*/ 808577 h 819246"/>
                <a:gd name="connsiteX163" fmla="*/ 238125 w 819340"/>
                <a:gd name="connsiteY163" fmla="*/ 818198 h 819246"/>
                <a:gd name="connsiteX164" fmla="*/ 247745 w 819340"/>
                <a:gd name="connsiteY164" fmla="*/ 808768 h 819246"/>
                <a:gd name="connsiteX165" fmla="*/ 247745 w 819340"/>
                <a:gd name="connsiteY165" fmla="*/ 808482 h 819246"/>
                <a:gd name="connsiteX166" fmla="*/ 247745 w 819340"/>
                <a:gd name="connsiteY166" fmla="*/ 617983 h 819246"/>
                <a:gd name="connsiteX167" fmla="*/ 238601 w 819340"/>
                <a:gd name="connsiteY167" fmla="*/ 608076 h 819246"/>
                <a:gd name="connsiteX168" fmla="*/ 237077 w 819340"/>
                <a:gd name="connsiteY168" fmla="*/ 608267 h 819246"/>
                <a:gd name="connsiteX169" fmla="*/ 579977 w 819340"/>
                <a:gd name="connsiteY169" fmla="*/ 608267 h 819246"/>
                <a:gd name="connsiteX170" fmla="*/ 571595 w 819340"/>
                <a:gd name="connsiteY170" fmla="*/ 618077 h 819246"/>
                <a:gd name="connsiteX171" fmla="*/ 571595 w 819340"/>
                <a:gd name="connsiteY171" fmla="*/ 808577 h 819246"/>
                <a:gd name="connsiteX172" fmla="*/ 581025 w 819340"/>
                <a:gd name="connsiteY172" fmla="*/ 818198 h 819246"/>
                <a:gd name="connsiteX173" fmla="*/ 590645 w 819340"/>
                <a:gd name="connsiteY173" fmla="*/ 808768 h 819246"/>
                <a:gd name="connsiteX174" fmla="*/ 590645 w 819340"/>
                <a:gd name="connsiteY174" fmla="*/ 808482 h 819246"/>
                <a:gd name="connsiteX175" fmla="*/ 590645 w 819340"/>
                <a:gd name="connsiteY175" fmla="*/ 617983 h 819246"/>
                <a:gd name="connsiteX176" fmla="*/ 581501 w 819340"/>
                <a:gd name="connsiteY176" fmla="*/ 608076 h 819246"/>
                <a:gd name="connsiteX177" fmla="*/ 579977 w 819340"/>
                <a:gd name="connsiteY177" fmla="*/ 608267 h 819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819340" h="819246">
                  <a:moveTo>
                    <a:pt x="409670" y="-952"/>
                  </a:moveTo>
                  <a:cubicBezTo>
                    <a:pt x="362331" y="-952"/>
                    <a:pt x="323945" y="37434"/>
                    <a:pt x="323945" y="84773"/>
                  </a:cubicBezTo>
                  <a:cubicBezTo>
                    <a:pt x="323945" y="132112"/>
                    <a:pt x="362331" y="170498"/>
                    <a:pt x="409670" y="170498"/>
                  </a:cubicBezTo>
                  <a:cubicBezTo>
                    <a:pt x="457010" y="170498"/>
                    <a:pt x="495395" y="132112"/>
                    <a:pt x="495395" y="84773"/>
                  </a:cubicBezTo>
                  <a:cubicBezTo>
                    <a:pt x="495395" y="37434"/>
                    <a:pt x="457010" y="-952"/>
                    <a:pt x="409670" y="-952"/>
                  </a:cubicBezTo>
                  <a:close/>
                  <a:moveTo>
                    <a:pt x="409670" y="18098"/>
                  </a:moveTo>
                  <a:cubicBezTo>
                    <a:pt x="446818" y="18098"/>
                    <a:pt x="476345" y="47625"/>
                    <a:pt x="476345" y="84773"/>
                  </a:cubicBezTo>
                  <a:cubicBezTo>
                    <a:pt x="476345" y="121920"/>
                    <a:pt x="446818" y="151448"/>
                    <a:pt x="409670" y="151448"/>
                  </a:cubicBezTo>
                  <a:cubicBezTo>
                    <a:pt x="372523" y="151448"/>
                    <a:pt x="342995" y="121920"/>
                    <a:pt x="342995" y="84773"/>
                  </a:cubicBezTo>
                  <a:cubicBezTo>
                    <a:pt x="342995" y="47625"/>
                    <a:pt x="372523" y="18098"/>
                    <a:pt x="409670" y="18098"/>
                  </a:cubicBezTo>
                  <a:close/>
                  <a:moveTo>
                    <a:pt x="162020" y="56198"/>
                  </a:moveTo>
                  <a:cubicBezTo>
                    <a:pt x="125254" y="56198"/>
                    <a:pt x="95345" y="86106"/>
                    <a:pt x="95345" y="122873"/>
                  </a:cubicBezTo>
                  <a:cubicBezTo>
                    <a:pt x="95345" y="159639"/>
                    <a:pt x="125254" y="189548"/>
                    <a:pt x="162020" y="189548"/>
                  </a:cubicBezTo>
                  <a:cubicBezTo>
                    <a:pt x="198787" y="189548"/>
                    <a:pt x="228695" y="159639"/>
                    <a:pt x="228695" y="122873"/>
                  </a:cubicBezTo>
                  <a:cubicBezTo>
                    <a:pt x="228695" y="86106"/>
                    <a:pt x="198787" y="56198"/>
                    <a:pt x="162020" y="56198"/>
                  </a:cubicBezTo>
                  <a:close/>
                  <a:moveTo>
                    <a:pt x="657320" y="56198"/>
                  </a:moveTo>
                  <a:cubicBezTo>
                    <a:pt x="620554" y="56198"/>
                    <a:pt x="590645" y="86106"/>
                    <a:pt x="590645" y="122873"/>
                  </a:cubicBezTo>
                  <a:cubicBezTo>
                    <a:pt x="590645" y="159639"/>
                    <a:pt x="620554" y="189548"/>
                    <a:pt x="657320" y="189548"/>
                  </a:cubicBezTo>
                  <a:cubicBezTo>
                    <a:pt x="694087" y="189548"/>
                    <a:pt x="723995" y="159639"/>
                    <a:pt x="723995" y="122873"/>
                  </a:cubicBezTo>
                  <a:cubicBezTo>
                    <a:pt x="723995" y="86106"/>
                    <a:pt x="694087" y="56198"/>
                    <a:pt x="657320" y="56198"/>
                  </a:cubicBezTo>
                  <a:close/>
                  <a:moveTo>
                    <a:pt x="162020" y="75248"/>
                  </a:moveTo>
                  <a:cubicBezTo>
                    <a:pt x="188595" y="75248"/>
                    <a:pt x="209645" y="96298"/>
                    <a:pt x="209645" y="122873"/>
                  </a:cubicBezTo>
                  <a:cubicBezTo>
                    <a:pt x="209645" y="149448"/>
                    <a:pt x="188595" y="170498"/>
                    <a:pt x="162020" y="170498"/>
                  </a:cubicBezTo>
                  <a:cubicBezTo>
                    <a:pt x="135446" y="170498"/>
                    <a:pt x="114395" y="149448"/>
                    <a:pt x="114395" y="122873"/>
                  </a:cubicBezTo>
                  <a:cubicBezTo>
                    <a:pt x="114395" y="96298"/>
                    <a:pt x="135446" y="75248"/>
                    <a:pt x="162020" y="75248"/>
                  </a:cubicBezTo>
                  <a:close/>
                  <a:moveTo>
                    <a:pt x="657320" y="75248"/>
                  </a:moveTo>
                  <a:cubicBezTo>
                    <a:pt x="683895" y="75248"/>
                    <a:pt x="704945" y="96298"/>
                    <a:pt x="704945" y="122873"/>
                  </a:cubicBezTo>
                  <a:cubicBezTo>
                    <a:pt x="704945" y="149448"/>
                    <a:pt x="683895" y="170498"/>
                    <a:pt x="657320" y="170498"/>
                  </a:cubicBezTo>
                  <a:cubicBezTo>
                    <a:pt x="630746" y="170498"/>
                    <a:pt x="609695" y="149448"/>
                    <a:pt x="609695" y="122873"/>
                  </a:cubicBezTo>
                  <a:cubicBezTo>
                    <a:pt x="609695" y="96298"/>
                    <a:pt x="630746" y="75248"/>
                    <a:pt x="657320" y="75248"/>
                  </a:cubicBezTo>
                  <a:close/>
                  <a:moveTo>
                    <a:pt x="362045" y="227648"/>
                  </a:moveTo>
                  <a:cubicBezTo>
                    <a:pt x="291941" y="227648"/>
                    <a:pt x="247745" y="277654"/>
                    <a:pt x="247745" y="332423"/>
                  </a:cubicBezTo>
                  <a:lnTo>
                    <a:pt x="247745" y="494348"/>
                  </a:lnTo>
                  <a:cubicBezTo>
                    <a:pt x="248222" y="529495"/>
                    <a:pt x="260699" y="550355"/>
                    <a:pt x="277178" y="560451"/>
                  </a:cubicBezTo>
                  <a:cubicBezTo>
                    <a:pt x="293751" y="570548"/>
                    <a:pt x="312230" y="570358"/>
                    <a:pt x="323660" y="570548"/>
                  </a:cubicBezTo>
                  <a:cubicBezTo>
                    <a:pt x="323755" y="570548"/>
                    <a:pt x="323850" y="570548"/>
                    <a:pt x="323945" y="570548"/>
                  </a:cubicBezTo>
                  <a:lnTo>
                    <a:pt x="323945" y="808673"/>
                  </a:lnTo>
                  <a:cubicBezTo>
                    <a:pt x="323850" y="813912"/>
                    <a:pt x="328041" y="818293"/>
                    <a:pt x="333375" y="818293"/>
                  </a:cubicBezTo>
                  <a:cubicBezTo>
                    <a:pt x="338614" y="818388"/>
                    <a:pt x="342995" y="814197"/>
                    <a:pt x="342995" y="808863"/>
                  </a:cubicBezTo>
                  <a:cubicBezTo>
                    <a:pt x="342995" y="808768"/>
                    <a:pt x="342995" y="808673"/>
                    <a:pt x="342995" y="808577"/>
                  </a:cubicBezTo>
                  <a:lnTo>
                    <a:pt x="342995" y="332423"/>
                  </a:lnTo>
                  <a:cubicBezTo>
                    <a:pt x="343186" y="327184"/>
                    <a:pt x="339090" y="322708"/>
                    <a:pt x="333851" y="322517"/>
                  </a:cubicBezTo>
                  <a:cubicBezTo>
                    <a:pt x="333280" y="322517"/>
                    <a:pt x="332804" y="322517"/>
                    <a:pt x="332327" y="322612"/>
                  </a:cubicBezTo>
                  <a:cubicBezTo>
                    <a:pt x="327374" y="323184"/>
                    <a:pt x="323755" y="327470"/>
                    <a:pt x="323945" y="332423"/>
                  </a:cubicBezTo>
                  <a:lnTo>
                    <a:pt x="323945" y="551498"/>
                  </a:lnTo>
                  <a:cubicBezTo>
                    <a:pt x="312325" y="551308"/>
                    <a:pt x="298037" y="550545"/>
                    <a:pt x="287369" y="544068"/>
                  </a:cubicBezTo>
                  <a:cubicBezTo>
                    <a:pt x="276606" y="537496"/>
                    <a:pt x="267367" y="525114"/>
                    <a:pt x="266795" y="494348"/>
                  </a:cubicBezTo>
                  <a:lnTo>
                    <a:pt x="266795" y="494062"/>
                  </a:lnTo>
                  <a:lnTo>
                    <a:pt x="266795" y="332423"/>
                  </a:lnTo>
                  <a:cubicBezTo>
                    <a:pt x="266795" y="288132"/>
                    <a:pt x="300228" y="247936"/>
                    <a:pt x="360236" y="246984"/>
                  </a:cubicBezTo>
                  <a:cubicBezTo>
                    <a:pt x="375380" y="257937"/>
                    <a:pt x="391763" y="265558"/>
                    <a:pt x="409670" y="265748"/>
                  </a:cubicBezTo>
                  <a:cubicBezTo>
                    <a:pt x="427482" y="265652"/>
                    <a:pt x="443960" y="257937"/>
                    <a:pt x="459105" y="246984"/>
                  </a:cubicBezTo>
                  <a:cubicBezTo>
                    <a:pt x="519113" y="247841"/>
                    <a:pt x="552545" y="288132"/>
                    <a:pt x="552545" y="332423"/>
                  </a:cubicBezTo>
                  <a:lnTo>
                    <a:pt x="552545" y="494062"/>
                  </a:lnTo>
                  <a:cubicBezTo>
                    <a:pt x="552545" y="494158"/>
                    <a:pt x="552545" y="494252"/>
                    <a:pt x="552545" y="494348"/>
                  </a:cubicBezTo>
                  <a:cubicBezTo>
                    <a:pt x="552069" y="525114"/>
                    <a:pt x="542735" y="537496"/>
                    <a:pt x="531971" y="544068"/>
                  </a:cubicBezTo>
                  <a:cubicBezTo>
                    <a:pt x="521208" y="550641"/>
                    <a:pt x="506921" y="551308"/>
                    <a:pt x="495395" y="551498"/>
                  </a:cubicBezTo>
                  <a:lnTo>
                    <a:pt x="495395" y="332423"/>
                  </a:lnTo>
                  <a:cubicBezTo>
                    <a:pt x="495586" y="327184"/>
                    <a:pt x="491490" y="322708"/>
                    <a:pt x="486251" y="322517"/>
                  </a:cubicBezTo>
                  <a:cubicBezTo>
                    <a:pt x="485680" y="322517"/>
                    <a:pt x="485204" y="322517"/>
                    <a:pt x="484727" y="322612"/>
                  </a:cubicBezTo>
                  <a:cubicBezTo>
                    <a:pt x="479774" y="323184"/>
                    <a:pt x="476155" y="327470"/>
                    <a:pt x="476345" y="332423"/>
                  </a:cubicBezTo>
                  <a:lnTo>
                    <a:pt x="476345" y="808577"/>
                  </a:lnTo>
                  <a:cubicBezTo>
                    <a:pt x="476250" y="813817"/>
                    <a:pt x="480441" y="818198"/>
                    <a:pt x="485775" y="818198"/>
                  </a:cubicBezTo>
                  <a:cubicBezTo>
                    <a:pt x="491014" y="818293"/>
                    <a:pt x="495395" y="814103"/>
                    <a:pt x="495395" y="808768"/>
                  </a:cubicBezTo>
                  <a:cubicBezTo>
                    <a:pt x="495395" y="808673"/>
                    <a:pt x="495395" y="808577"/>
                    <a:pt x="495395" y="808482"/>
                  </a:cubicBezTo>
                  <a:lnTo>
                    <a:pt x="495395" y="570358"/>
                  </a:lnTo>
                  <a:cubicBezTo>
                    <a:pt x="495490" y="570358"/>
                    <a:pt x="495586" y="570358"/>
                    <a:pt x="495681" y="570358"/>
                  </a:cubicBezTo>
                  <a:cubicBezTo>
                    <a:pt x="507111" y="570167"/>
                    <a:pt x="525590" y="570358"/>
                    <a:pt x="542163" y="560261"/>
                  </a:cubicBezTo>
                  <a:cubicBezTo>
                    <a:pt x="558737" y="550164"/>
                    <a:pt x="571119" y="529305"/>
                    <a:pt x="571595" y="494158"/>
                  </a:cubicBezTo>
                  <a:lnTo>
                    <a:pt x="571595" y="332233"/>
                  </a:lnTo>
                  <a:cubicBezTo>
                    <a:pt x="571595" y="277464"/>
                    <a:pt x="527399" y="227458"/>
                    <a:pt x="457295" y="227458"/>
                  </a:cubicBezTo>
                  <a:cubicBezTo>
                    <a:pt x="455200" y="227362"/>
                    <a:pt x="453104" y="228029"/>
                    <a:pt x="451295" y="229267"/>
                  </a:cubicBezTo>
                  <a:cubicBezTo>
                    <a:pt x="437293" y="240221"/>
                    <a:pt x="423767" y="246412"/>
                    <a:pt x="409575" y="246508"/>
                  </a:cubicBezTo>
                  <a:cubicBezTo>
                    <a:pt x="395478" y="246412"/>
                    <a:pt x="381953" y="240221"/>
                    <a:pt x="367856" y="229267"/>
                  </a:cubicBezTo>
                  <a:cubicBezTo>
                    <a:pt x="366236" y="228219"/>
                    <a:pt x="364141" y="227552"/>
                    <a:pt x="362045" y="227648"/>
                  </a:cubicBezTo>
                  <a:lnTo>
                    <a:pt x="362045" y="227648"/>
                  </a:lnTo>
                  <a:close/>
                  <a:moveTo>
                    <a:pt x="208788" y="246412"/>
                  </a:moveTo>
                  <a:cubicBezTo>
                    <a:pt x="206978" y="246602"/>
                    <a:pt x="205169" y="247364"/>
                    <a:pt x="203740" y="248507"/>
                  </a:cubicBezTo>
                  <a:cubicBezTo>
                    <a:pt x="189738" y="259461"/>
                    <a:pt x="176213" y="265652"/>
                    <a:pt x="162020" y="265748"/>
                  </a:cubicBezTo>
                  <a:cubicBezTo>
                    <a:pt x="147923" y="265652"/>
                    <a:pt x="134398" y="259461"/>
                    <a:pt x="120301" y="248507"/>
                  </a:cubicBezTo>
                  <a:cubicBezTo>
                    <a:pt x="118586" y="247269"/>
                    <a:pt x="116491" y="246602"/>
                    <a:pt x="114300" y="246698"/>
                  </a:cubicBezTo>
                  <a:cubicBezTo>
                    <a:pt x="44196" y="246698"/>
                    <a:pt x="0" y="296704"/>
                    <a:pt x="0" y="351473"/>
                  </a:cubicBezTo>
                  <a:lnTo>
                    <a:pt x="0" y="513398"/>
                  </a:lnTo>
                  <a:cubicBezTo>
                    <a:pt x="476" y="548545"/>
                    <a:pt x="12954" y="569405"/>
                    <a:pt x="29432" y="579501"/>
                  </a:cubicBezTo>
                  <a:cubicBezTo>
                    <a:pt x="46006" y="589598"/>
                    <a:pt x="64484" y="589408"/>
                    <a:pt x="75914" y="589598"/>
                  </a:cubicBezTo>
                  <a:cubicBezTo>
                    <a:pt x="76010" y="589598"/>
                    <a:pt x="76105" y="589598"/>
                    <a:pt x="76200" y="589598"/>
                  </a:cubicBezTo>
                  <a:lnTo>
                    <a:pt x="76200" y="808673"/>
                  </a:lnTo>
                  <a:cubicBezTo>
                    <a:pt x="76105" y="813912"/>
                    <a:pt x="80296" y="818293"/>
                    <a:pt x="85630" y="818293"/>
                  </a:cubicBezTo>
                  <a:cubicBezTo>
                    <a:pt x="90869" y="818388"/>
                    <a:pt x="95250" y="814197"/>
                    <a:pt x="95250" y="808863"/>
                  </a:cubicBezTo>
                  <a:cubicBezTo>
                    <a:pt x="95250" y="808768"/>
                    <a:pt x="95250" y="808673"/>
                    <a:pt x="95250" y="808577"/>
                  </a:cubicBezTo>
                  <a:lnTo>
                    <a:pt x="95250" y="351473"/>
                  </a:lnTo>
                  <a:cubicBezTo>
                    <a:pt x="95441" y="346234"/>
                    <a:pt x="91345" y="341758"/>
                    <a:pt x="86106" y="341567"/>
                  </a:cubicBezTo>
                  <a:cubicBezTo>
                    <a:pt x="85535" y="341567"/>
                    <a:pt x="85058" y="341567"/>
                    <a:pt x="84582" y="341662"/>
                  </a:cubicBezTo>
                  <a:cubicBezTo>
                    <a:pt x="79629" y="342234"/>
                    <a:pt x="76010" y="346520"/>
                    <a:pt x="76200" y="351473"/>
                  </a:cubicBezTo>
                  <a:lnTo>
                    <a:pt x="76200" y="570548"/>
                  </a:lnTo>
                  <a:cubicBezTo>
                    <a:pt x="64580" y="570358"/>
                    <a:pt x="50292" y="569595"/>
                    <a:pt x="39624" y="563118"/>
                  </a:cubicBezTo>
                  <a:cubicBezTo>
                    <a:pt x="28861" y="556546"/>
                    <a:pt x="19622" y="544164"/>
                    <a:pt x="19050" y="513398"/>
                  </a:cubicBezTo>
                  <a:lnTo>
                    <a:pt x="19050" y="513112"/>
                  </a:lnTo>
                  <a:lnTo>
                    <a:pt x="19050" y="351473"/>
                  </a:lnTo>
                  <a:cubicBezTo>
                    <a:pt x="19050" y="307182"/>
                    <a:pt x="52483" y="266986"/>
                    <a:pt x="112490" y="266034"/>
                  </a:cubicBezTo>
                  <a:cubicBezTo>
                    <a:pt x="127635" y="276987"/>
                    <a:pt x="144018" y="284608"/>
                    <a:pt x="161925" y="284798"/>
                  </a:cubicBezTo>
                  <a:cubicBezTo>
                    <a:pt x="181356" y="284608"/>
                    <a:pt x="199358" y="276320"/>
                    <a:pt x="215551" y="263652"/>
                  </a:cubicBezTo>
                  <a:cubicBezTo>
                    <a:pt x="219932" y="260700"/>
                    <a:pt x="220980" y="254699"/>
                    <a:pt x="218027" y="250413"/>
                  </a:cubicBezTo>
                  <a:cubicBezTo>
                    <a:pt x="215932" y="247364"/>
                    <a:pt x="212408" y="245841"/>
                    <a:pt x="208788" y="246412"/>
                  </a:cubicBezTo>
                  <a:lnTo>
                    <a:pt x="208788" y="246412"/>
                  </a:lnTo>
                  <a:close/>
                  <a:moveTo>
                    <a:pt x="609410" y="246412"/>
                  </a:moveTo>
                  <a:cubicBezTo>
                    <a:pt x="604171" y="246317"/>
                    <a:pt x="599885" y="250603"/>
                    <a:pt x="599789" y="255842"/>
                  </a:cubicBezTo>
                  <a:cubicBezTo>
                    <a:pt x="599789" y="258985"/>
                    <a:pt x="601218" y="261843"/>
                    <a:pt x="603790" y="263652"/>
                  </a:cubicBezTo>
                  <a:cubicBezTo>
                    <a:pt x="619982" y="276320"/>
                    <a:pt x="637985" y="284608"/>
                    <a:pt x="657416" y="284798"/>
                  </a:cubicBezTo>
                  <a:cubicBezTo>
                    <a:pt x="675227" y="284702"/>
                    <a:pt x="691706" y="276987"/>
                    <a:pt x="706850" y="266034"/>
                  </a:cubicBezTo>
                  <a:cubicBezTo>
                    <a:pt x="766858" y="266891"/>
                    <a:pt x="800291" y="307182"/>
                    <a:pt x="800291" y="351473"/>
                  </a:cubicBezTo>
                  <a:lnTo>
                    <a:pt x="800291" y="513112"/>
                  </a:lnTo>
                  <a:lnTo>
                    <a:pt x="800291" y="513398"/>
                  </a:lnTo>
                  <a:cubicBezTo>
                    <a:pt x="799814" y="544164"/>
                    <a:pt x="790480" y="556546"/>
                    <a:pt x="779717" y="563118"/>
                  </a:cubicBezTo>
                  <a:cubicBezTo>
                    <a:pt x="768953" y="569691"/>
                    <a:pt x="754666" y="570358"/>
                    <a:pt x="743141" y="570548"/>
                  </a:cubicBezTo>
                  <a:lnTo>
                    <a:pt x="743141" y="351473"/>
                  </a:lnTo>
                  <a:cubicBezTo>
                    <a:pt x="743331" y="346234"/>
                    <a:pt x="739235" y="341758"/>
                    <a:pt x="733997" y="341567"/>
                  </a:cubicBezTo>
                  <a:cubicBezTo>
                    <a:pt x="733520" y="341567"/>
                    <a:pt x="732949" y="341567"/>
                    <a:pt x="732473" y="341662"/>
                  </a:cubicBezTo>
                  <a:cubicBezTo>
                    <a:pt x="727520" y="342234"/>
                    <a:pt x="723900" y="346520"/>
                    <a:pt x="724091" y="351473"/>
                  </a:cubicBezTo>
                  <a:lnTo>
                    <a:pt x="724091" y="808577"/>
                  </a:lnTo>
                  <a:cubicBezTo>
                    <a:pt x="723995" y="813817"/>
                    <a:pt x="728186" y="818198"/>
                    <a:pt x="733520" y="818198"/>
                  </a:cubicBezTo>
                  <a:cubicBezTo>
                    <a:pt x="738759" y="818293"/>
                    <a:pt x="743141" y="814103"/>
                    <a:pt x="743141" y="808768"/>
                  </a:cubicBezTo>
                  <a:cubicBezTo>
                    <a:pt x="743141" y="808673"/>
                    <a:pt x="743141" y="808577"/>
                    <a:pt x="743141" y="808482"/>
                  </a:cubicBezTo>
                  <a:lnTo>
                    <a:pt x="743141" y="589408"/>
                  </a:lnTo>
                  <a:cubicBezTo>
                    <a:pt x="743236" y="589408"/>
                    <a:pt x="743331" y="589408"/>
                    <a:pt x="743426" y="589408"/>
                  </a:cubicBezTo>
                  <a:cubicBezTo>
                    <a:pt x="754856" y="589217"/>
                    <a:pt x="773335" y="589408"/>
                    <a:pt x="789908" y="579311"/>
                  </a:cubicBezTo>
                  <a:cubicBezTo>
                    <a:pt x="806482" y="569214"/>
                    <a:pt x="818864" y="548450"/>
                    <a:pt x="819341" y="513208"/>
                  </a:cubicBezTo>
                  <a:lnTo>
                    <a:pt x="819341" y="351283"/>
                  </a:lnTo>
                  <a:cubicBezTo>
                    <a:pt x="819341" y="296514"/>
                    <a:pt x="775145" y="246508"/>
                    <a:pt x="705041" y="246508"/>
                  </a:cubicBezTo>
                  <a:cubicBezTo>
                    <a:pt x="702945" y="246412"/>
                    <a:pt x="700850" y="247079"/>
                    <a:pt x="699040" y="248317"/>
                  </a:cubicBezTo>
                  <a:cubicBezTo>
                    <a:pt x="685038" y="259271"/>
                    <a:pt x="671513" y="265462"/>
                    <a:pt x="657320" y="265558"/>
                  </a:cubicBezTo>
                  <a:cubicBezTo>
                    <a:pt x="643223" y="265462"/>
                    <a:pt x="629698" y="259271"/>
                    <a:pt x="615601" y="248317"/>
                  </a:cubicBezTo>
                  <a:cubicBezTo>
                    <a:pt x="613886" y="247079"/>
                    <a:pt x="611696" y="246317"/>
                    <a:pt x="609410" y="246412"/>
                  </a:cubicBezTo>
                  <a:close/>
                  <a:moveTo>
                    <a:pt x="408527" y="532067"/>
                  </a:moveTo>
                  <a:cubicBezTo>
                    <a:pt x="403574" y="532638"/>
                    <a:pt x="399955" y="536925"/>
                    <a:pt x="400145" y="541877"/>
                  </a:cubicBezTo>
                  <a:lnTo>
                    <a:pt x="400145" y="804672"/>
                  </a:lnTo>
                  <a:cubicBezTo>
                    <a:pt x="400050" y="809911"/>
                    <a:pt x="404241" y="814292"/>
                    <a:pt x="409575" y="814292"/>
                  </a:cubicBezTo>
                  <a:cubicBezTo>
                    <a:pt x="414814" y="814387"/>
                    <a:pt x="419195" y="810197"/>
                    <a:pt x="419195" y="804862"/>
                  </a:cubicBezTo>
                  <a:cubicBezTo>
                    <a:pt x="419195" y="804767"/>
                    <a:pt x="419195" y="804672"/>
                    <a:pt x="419195" y="804578"/>
                  </a:cubicBezTo>
                  <a:lnTo>
                    <a:pt x="419195" y="541783"/>
                  </a:lnTo>
                  <a:cubicBezTo>
                    <a:pt x="419386" y="536543"/>
                    <a:pt x="415290" y="532067"/>
                    <a:pt x="410051" y="531876"/>
                  </a:cubicBezTo>
                  <a:cubicBezTo>
                    <a:pt x="409480" y="531972"/>
                    <a:pt x="409004" y="531972"/>
                    <a:pt x="408527" y="532067"/>
                  </a:cubicBezTo>
                  <a:close/>
                  <a:moveTo>
                    <a:pt x="160877" y="551117"/>
                  </a:moveTo>
                  <a:cubicBezTo>
                    <a:pt x="155924" y="551688"/>
                    <a:pt x="152305" y="555975"/>
                    <a:pt x="152495" y="560927"/>
                  </a:cubicBezTo>
                  <a:lnTo>
                    <a:pt x="152495" y="808577"/>
                  </a:lnTo>
                  <a:cubicBezTo>
                    <a:pt x="152400" y="813817"/>
                    <a:pt x="156591" y="818198"/>
                    <a:pt x="161925" y="818198"/>
                  </a:cubicBezTo>
                  <a:cubicBezTo>
                    <a:pt x="167164" y="818293"/>
                    <a:pt x="171545" y="814103"/>
                    <a:pt x="171545" y="808768"/>
                  </a:cubicBezTo>
                  <a:cubicBezTo>
                    <a:pt x="171545" y="808673"/>
                    <a:pt x="171545" y="808577"/>
                    <a:pt x="171545" y="808482"/>
                  </a:cubicBezTo>
                  <a:lnTo>
                    <a:pt x="171545" y="560833"/>
                  </a:lnTo>
                  <a:cubicBezTo>
                    <a:pt x="171736" y="555593"/>
                    <a:pt x="167640" y="551117"/>
                    <a:pt x="162401" y="550926"/>
                  </a:cubicBezTo>
                  <a:cubicBezTo>
                    <a:pt x="161830" y="551022"/>
                    <a:pt x="161354" y="551022"/>
                    <a:pt x="160877" y="551117"/>
                  </a:cubicBezTo>
                  <a:close/>
                  <a:moveTo>
                    <a:pt x="656177" y="551117"/>
                  </a:moveTo>
                  <a:cubicBezTo>
                    <a:pt x="651224" y="551688"/>
                    <a:pt x="647605" y="555975"/>
                    <a:pt x="647795" y="560927"/>
                  </a:cubicBezTo>
                  <a:lnTo>
                    <a:pt x="647795" y="808577"/>
                  </a:lnTo>
                  <a:cubicBezTo>
                    <a:pt x="647700" y="813817"/>
                    <a:pt x="651891" y="818198"/>
                    <a:pt x="657225" y="818198"/>
                  </a:cubicBezTo>
                  <a:cubicBezTo>
                    <a:pt x="662464" y="818293"/>
                    <a:pt x="666845" y="814103"/>
                    <a:pt x="666845" y="808768"/>
                  </a:cubicBezTo>
                  <a:cubicBezTo>
                    <a:pt x="666845" y="808673"/>
                    <a:pt x="666845" y="808577"/>
                    <a:pt x="666845" y="808482"/>
                  </a:cubicBezTo>
                  <a:lnTo>
                    <a:pt x="666845" y="560833"/>
                  </a:lnTo>
                  <a:cubicBezTo>
                    <a:pt x="667036" y="555593"/>
                    <a:pt x="662940" y="551117"/>
                    <a:pt x="657701" y="550926"/>
                  </a:cubicBezTo>
                  <a:cubicBezTo>
                    <a:pt x="657130" y="551022"/>
                    <a:pt x="656654" y="551022"/>
                    <a:pt x="656177" y="551117"/>
                  </a:cubicBezTo>
                  <a:close/>
                  <a:moveTo>
                    <a:pt x="237077" y="608267"/>
                  </a:moveTo>
                  <a:cubicBezTo>
                    <a:pt x="232124" y="608838"/>
                    <a:pt x="228505" y="613125"/>
                    <a:pt x="228695" y="618077"/>
                  </a:cubicBezTo>
                  <a:lnTo>
                    <a:pt x="228695" y="808577"/>
                  </a:lnTo>
                  <a:cubicBezTo>
                    <a:pt x="228600" y="813817"/>
                    <a:pt x="232791" y="818198"/>
                    <a:pt x="238125" y="818198"/>
                  </a:cubicBezTo>
                  <a:cubicBezTo>
                    <a:pt x="243364" y="818293"/>
                    <a:pt x="247745" y="814103"/>
                    <a:pt x="247745" y="808768"/>
                  </a:cubicBezTo>
                  <a:cubicBezTo>
                    <a:pt x="247745" y="808673"/>
                    <a:pt x="247745" y="808577"/>
                    <a:pt x="247745" y="808482"/>
                  </a:cubicBezTo>
                  <a:lnTo>
                    <a:pt x="247745" y="617983"/>
                  </a:lnTo>
                  <a:cubicBezTo>
                    <a:pt x="247936" y="612743"/>
                    <a:pt x="243840" y="608267"/>
                    <a:pt x="238601" y="608076"/>
                  </a:cubicBezTo>
                  <a:cubicBezTo>
                    <a:pt x="238030" y="608172"/>
                    <a:pt x="237554" y="608172"/>
                    <a:pt x="237077" y="608267"/>
                  </a:cubicBezTo>
                  <a:close/>
                  <a:moveTo>
                    <a:pt x="579977" y="608267"/>
                  </a:moveTo>
                  <a:cubicBezTo>
                    <a:pt x="575024" y="608838"/>
                    <a:pt x="571405" y="613125"/>
                    <a:pt x="571595" y="618077"/>
                  </a:cubicBezTo>
                  <a:lnTo>
                    <a:pt x="571595" y="808577"/>
                  </a:lnTo>
                  <a:cubicBezTo>
                    <a:pt x="571500" y="813817"/>
                    <a:pt x="575691" y="818198"/>
                    <a:pt x="581025" y="818198"/>
                  </a:cubicBezTo>
                  <a:cubicBezTo>
                    <a:pt x="586264" y="818293"/>
                    <a:pt x="590645" y="814103"/>
                    <a:pt x="590645" y="808768"/>
                  </a:cubicBezTo>
                  <a:cubicBezTo>
                    <a:pt x="590645" y="808673"/>
                    <a:pt x="590645" y="808577"/>
                    <a:pt x="590645" y="808482"/>
                  </a:cubicBezTo>
                  <a:lnTo>
                    <a:pt x="590645" y="617983"/>
                  </a:lnTo>
                  <a:cubicBezTo>
                    <a:pt x="590836" y="612743"/>
                    <a:pt x="586740" y="608267"/>
                    <a:pt x="581501" y="608076"/>
                  </a:cubicBezTo>
                  <a:cubicBezTo>
                    <a:pt x="580930" y="608172"/>
                    <a:pt x="580454" y="608172"/>
                    <a:pt x="579977" y="608267"/>
                  </a:cubicBezTo>
                  <a:close/>
                </a:path>
              </a:pathLst>
            </a:custGeom>
            <a:solidFill>
              <a:schemeClr val="bg1"/>
            </a:solidFill>
            <a:ln w="31750">
              <a:solidFill>
                <a:schemeClr val="bg1"/>
              </a:solidFill>
              <a:miter lim="800000"/>
            </a:ln>
            <a:effectLst/>
          </p:spPr>
          <p:txBody>
            <a:bodyPr spcFirstLastPara="1" wrap="square" lIns="121884" tIns="60926" rIns="121884" bIns="60926" rtlCol="0" anchor="ctr" anchorCtr="0">
              <a:noAutofit/>
            </a:bodyPr>
            <a:lstStyle/>
            <a:p>
              <a:pPr marL="0" marR="0" lvl="0" indent="0" algn="ctr" defTabSz="9499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59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94" name="Retângulo 93">
            <a:extLst>
              <a:ext uri="{FF2B5EF4-FFF2-40B4-BE49-F238E27FC236}">
                <a16:creationId xmlns:a16="http://schemas.microsoft.com/office/drawing/2014/main" id="{CC2A1741-08F4-42C8-985A-E26856E45395}"/>
              </a:ext>
            </a:extLst>
          </p:cNvPr>
          <p:cNvSpPr/>
          <p:nvPr/>
        </p:nvSpPr>
        <p:spPr>
          <a:xfrm>
            <a:off x="1387336" y="6108654"/>
            <a:ext cx="9380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400" dirty="0">
                <a:solidFill>
                  <a:prstClr val="black"/>
                </a:solidFill>
                <a:latin typeface="Zona Pro" panose="02010A03040002020004" pitchFamily="50" charset="0"/>
              </a:rPr>
              <a:t>POTENCIAL DE 1,2 MIL GANHADORAS (9% do total do nível e 17% do potencial de compradoras)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CA99D8FC-7EAB-4D0B-A535-1311472C560D}"/>
              </a:ext>
            </a:extLst>
          </p:cNvPr>
          <p:cNvSpPr/>
          <p:nvPr/>
        </p:nvSpPr>
        <p:spPr>
          <a:xfrm>
            <a:off x="278541" y="46319"/>
            <a:ext cx="12190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ESTRATÉGIA 05 ESTRELAS: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PRODUTIVIDADE E ANTECIPAÇÃO – CP10 </a:t>
            </a:r>
            <a:r>
              <a:rPr lang="en-GB" sz="2400" b="1" dirty="0">
                <a:ln w="19050">
                  <a:noFill/>
                </a:ln>
                <a:solidFill>
                  <a:prstClr val="white"/>
                </a:solidFill>
                <a:latin typeface="Zona Pro Black" panose="02010A03040002020004" pitchFamily="2" charset="0"/>
              </a:rPr>
              <a:t>e</a:t>
            </a: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 11/22</a:t>
            </a:r>
          </a:p>
        </p:txBody>
      </p:sp>
      <p:graphicFrame>
        <p:nvGraphicFramePr>
          <p:cNvPr id="55" name="Tabela 6">
            <a:extLst>
              <a:ext uri="{FF2B5EF4-FFF2-40B4-BE49-F238E27FC236}">
                <a16:creationId xmlns:a16="http://schemas.microsoft.com/office/drawing/2014/main" id="{3C8B7974-5297-42E2-9765-113A33BA5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93276"/>
              </p:ext>
            </p:extLst>
          </p:nvPr>
        </p:nvGraphicFramePr>
        <p:xfrm>
          <a:off x="359852" y="3845439"/>
          <a:ext cx="11172524" cy="200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869">
                  <a:extLst>
                    <a:ext uri="{9D8B030D-6E8A-4147-A177-3AD203B41FA5}">
                      <a16:colId xmlns:a16="http://schemas.microsoft.com/office/drawing/2014/main" val="1967454481"/>
                    </a:ext>
                  </a:extLst>
                </a:gridCol>
                <a:gridCol w="1586732">
                  <a:extLst>
                    <a:ext uri="{9D8B030D-6E8A-4147-A177-3AD203B41FA5}">
                      <a16:colId xmlns:a16="http://schemas.microsoft.com/office/drawing/2014/main" val="28678440"/>
                    </a:ext>
                  </a:extLst>
                </a:gridCol>
                <a:gridCol w="1954623">
                  <a:extLst>
                    <a:ext uri="{9D8B030D-6E8A-4147-A177-3AD203B41FA5}">
                      <a16:colId xmlns:a16="http://schemas.microsoft.com/office/drawing/2014/main" val="2678583031"/>
                    </a:ext>
                  </a:extLst>
                </a:gridCol>
                <a:gridCol w="1399664">
                  <a:extLst>
                    <a:ext uri="{9D8B030D-6E8A-4147-A177-3AD203B41FA5}">
                      <a16:colId xmlns:a16="http://schemas.microsoft.com/office/drawing/2014/main" val="2204368725"/>
                    </a:ext>
                  </a:extLst>
                </a:gridCol>
                <a:gridCol w="4597636">
                  <a:extLst>
                    <a:ext uri="{9D8B030D-6E8A-4147-A177-3AD203B41FA5}">
                      <a16:colId xmlns:a16="http://schemas.microsoft.com/office/drawing/2014/main" val="1466923598"/>
                    </a:ext>
                  </a:extLst>
                </a:gridCol>
              </a:tblGrid>
              <a:tr h="255560"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10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R$ PRESENTES CP 11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ATINGIU MINIMO DE PRESENTES?</a:t>
                      </a:r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ATINGIU NA </a:t>
                      </a:r>
                      <a:r>
                        <a:rPr lang="pt-BR" sz="1400"/>
                        <a:t>CP 10?</a:t>
                      </a:r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PRÊMIO FINAL</a:t>
                      </a:r>
                    </a:p>
                    <a:p>
                      <a:pPr algn="ctr"/>
                      <a:endParaRPr lang="pt-BR" sz="1400" dirty="0"/>
                    </a:p>
                  </a:txBody>
                  <a:tcPr>
                    <a:solidFill>
                      <a:srgbClr val="975C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2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R$ 300,00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R$600,00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-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R$ 800,00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0" dirty="0"/>
                        <a:t>NÃO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R$ 1.300 X 5 = </a:t>
                      </a:r>
                      <a:r>
                        <a:rPr lang="pt-BR" sz="1400" b="1" dirty="0"/>
                        <a:t>6.500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R$ 950,00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R$ 750,00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NÃO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R$1.700 X 5 = </a:t>
                      </a:r>
                      <a:r>
                        <a:rPr lang="pt-BR" sz="1400" b="1" dirty="0"/>
                        <a:t>8.500 PTOS MMA</a:t>
                      </a:r>
                    </a:p>
                  </a:txBody>
                  <a:tcPr>
                    <a:solidFill>
                      <a:srgbClr val="F09A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R$ 1.300,00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R$ 0,00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/>
                        <a:t>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/>
                        <a:t>PRODUTO</a:t>
                      </a:r>
                      <a:r>
                        <a:rPr lang="pt-BR" sz="1400" dirty="0"/>
                        <a:t> + </a:t>
                      </a:r>
                      <a:r>
                        <a:rPr lang="pt-BR" sz="1400" b="1" dirty="0"/>
                        <a:t>PRÊMIO</a:t>
                      </a:r>
                      <a:r>
                        <a:rPr lang="pt-BR" sz="1400" dirty="0"/>
                        <a:t> + R$ 1.300 X 10 = </a:t>
                      </a:r>
                      <a:r>
                        <a:rPr lang="pt-BR" sz="1400" b="1" dirty="0"/>
                        <a:t>13.000 PTOS 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80607"/>
                  </a:ext>
                </a:extLst>
              </a:tr>
            </a:tbl>
          </a:graphicData>
        </a:graphic>
      </p:graphicFrame>
      <p:pic>
        <p:nvPicPr>
          <p:cNvPr id="57" name="Picture 2">
            <a:extLst>
              <a:ext uri="{FF2B5EF4-FFF2-40B4-BE49-F238E27FC236}">
                <a16:creationId xmlns:a16="http://schemas.microsoft.com/office/drawing/2014/main" id="{34545B23-2439-46E7-B7F7-20815F109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958" y="5692642"/>
            <a:ext cx="379851" cy="3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700211ED-D6B3-4923-A4FD-895586A9F06E}"/>
              </a:ext>
            </a:extLst>
          </p:cNvPr>
          <p:cNvSpPr txBox="1"/>
          <p:nvPr/>
        </p:nvSpPr>
        <p:spPr>
          <a:xfrm>
            <a:off x="4183306" y="1106767"/>
            <a:ext cx="31821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Compre o mínimo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1.300,00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MÃES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 CPs10 e 11e pontue no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Meu Mundo Avon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9" name="Retângulo: Cantos Diagonais Arredondados 58">
            <a:extLst>
              <a:ext uri="{FF2B5EF4-FFF2-40B4-BE49-F238E27FC236}">
                <a16:creationId xmlns:a16="http://schemas.microsoft.com/office/drawing/2014/main" id="{52B4E923-A6AF-4666-B0CB-FCF3CD81F9EC}"/>
              </a:ext>
            </a:extLst>
          </p:cNvPr>
          <p:cNvSpPr/>
          <p:nvPr/>
        </p:nvSpPr>
        <p:spPr>
          <a:xfrm>
            <a:off x="4055032" y="1100232"/>
            <a:ext cx="6758365" cy="1318625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tângulo: Cantos Diagonais Arredondados 103">
            <a:extLst>
              <a:ext uri="{FF2B5EF4-FFF2-40B4-BE49-F238E27FC236}">
                <a16:creationId xmlns:a16="http://schemas.microsoft.com/office/drawing/2014/main" id="{8258DFFC-1CB9-4ECB-9ED1-C1997729A7CE}"/>
              </a:ext>
            </a:extLst>
          </p:cNvPr>
          <p:cNvSpPr/>
          <p:nvPr/>
        </p:nvSpPr>
        <p:spPr>
          <a:xfrm>
            <a:off x="1992644" y="1153511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CAMPANHA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b="1" dirty="0">
                <a:solidFill>
                  <a:prstClr val="white"/>
                </a:solidFill>
                <a:latin typeface="Zona Pro Black" panose="02010A03040002020004" pitchFamily="50" charset="0"/>
              </a:rPr>
              <a:t>10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b="1" dirty="0">
                <a:solidFill>
                  <a:schemeClr val="tx1"/>
                </a:solidFill>
                <a:highlight>
                  <a:srgbClr val="FFFF00"/>
                </a:highlight>
                <a:latin typeface="Zona Pro Black" panose="02010A03040002020004" pitchFamily="50" charset="0"/>
              </a:rPr>
              <a:t>OU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11</a:t>
            </a:r>
          </a:p>
        </p:txBody>
      </p:sp>
      <p:sp>
        <p:nvSpPr>
          <p:cNvPr id="61" name="Retângulo: Cantos Diagonais Arredondados 103">
            <a:extLst>
              <a:ext uri="{FF2B5EF4-FFF2-40B4-BE49-F238E27FC236}">
                <a16:creationId xmlns:a16="http://schemas.microsoft.com/office/drawing/2014/main" id="{05EADA9E-5F0E-4678-8B31-B6C6A934874F}"/>
              </a:ext>
            </a:extLst>
          </p:cNvPr>
          <p:cNvSpPr/>
          <p:nvPr/>
        </p:nvSpPr>
        <p:spPr>
          <a:xfrm>
            <a:off x="1959536" y="2743694"/>
            <a:ext cx="2095497" cy="663978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CONQUISTE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JÁ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NA CP 10!</a:t>
            </a:r>
          </a:p>
        </p:txBody>
      </p:sp>
      <p:sp>
        <p:nvSpPr>
          <p:cNvPr id="63" name="Retângulo: Cantos Diagonais Arredondados 62">
            <a:extLst>
              <a:ext uri="{FF2B5EF4-FFF2-40B4-BE49-F238E27FC236}">
                <a16:creationId xmlns:a16="http://schemas.microsoft.com/office/drawing/2014/main" id="{CC0A37F7-F6EB-4F24-AA55-5EEEB5497B83}"/>
              </a:ext>
            </a:extLst>
          </p:cNvPr>
          <p:cNvSpPr/>
          <p:nvPr/>
        </p:nvSpPr>
        <p:spPr>
          <a:xfrm>
            <a:off x="4055033" y="2544087"/>
            <a:ext cx="6758364" cy="1223393"/>
          </a:xfrm>
          <a:prstGeom prst="round2DiagRect">
            <a:avLst/>
          </a:prstGeom>
          <a:noFill/>
          <a:ln w="3175">
            <a:solidFill>
              <a:srgbClr val="F638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1" name="Google Shape;2105;p52">
            <a:extLst>
              <a:ext uri="{FF2B5EF4-FFF2-40B4-BE49-F238E27FC236}">
                <a16:creationId xmlns:a16="http://schemas.microsoft.com/office/drawing/2014/main" id="{D614130C-3BB1-49F3-81B7-7B3BDCC62451}"/>
              </a:ext>
            </a:extLst>
          </p:cNvPr>
          <p:cNvGrpSpPr/>
          <p:nvPr/>
        </p:nvGrpSpPr>
        <p:grpSpPr>
          <a:xfrm>
            <a:off x="1016450" y="1189536"/>
            <a:ext cx="567632" cy="626140"/>
            <a:chOff x="4382" y="1081"/>
            <a:chExt cx="2326" cy="2297"/>
          </a:xfrm>
        </p:grpSpPr>
        <p:sp>
          <p:nvSpPr>
            <p:cNvPr id="82" name="Google Shape;2106;p52">
              <a:extLst>
                <a:ext uri="{FF2B5EF4-FFF2-40B4-BE49-F238E27FC236}">
                  <a16:creationId xmlns:a16="http://schemas.microsoft.com/office/drawing/2014/main" id="{E458B058-D712-43C0-BF3F-1E902B4DFCE2}"/>
                </a:ext>
              </a:extLst>
            </p:cNvPr>
            <p:cNvSpPr/>
            <p:nvPr/>
          </p:nvSpPr>
          <p:spPr>
            <a:xfrm>
              <a:off x="4472" y="1081"/>
              <a:ext cx="2143" cy="2038"/>
            </a:xfrm>
            <a:custGeom>
              <a:avLst/>
              <a:gdLst/>
              <a:ahLst/>
              <a:cxnLst/>
              <a:rect l="l" t="t" r="r" b="b"/>
              <a:pathLst>
                <a:path w="2143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3" y="780"/>
                  </a:lnTo>
                  <a:lnTo>
                    <a:pt x="1517" y="1272"/>
                  </a:lnTo>
                  <a:lnTo>
                    <a:pt x="1734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6" y="1272"/>
                  </a:lnTo>
                  <a:lnTo>
                    <a:pt x="0" y="780"/>
                  </a:lnTo>
                  <a:lnTo>
                    <a:pt x="797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2107;p52">
              <a:extLst>
                <a:ext uri="{FF2B5EF4-FFF2-40B4-BE49-F238E27FC236}">
                  <a16:creationId xmlns:a16="http://schemas.microsoft.com/office/drawing/2014/main" id="{C6E5BBF2-2889-4E01-A46D-D5C875F4C059}"/>
                </a:ext>
              </a:extLst>
            </p:cNvPr>
            <p:cNvSpPr/>
            <p:nvPr/>
          </p:nvSpPr>
          <p:spPr>
            <a:xfrm>
              <a:off x="5866" y="1176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9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6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2108;p52">
              <a:extLst>
                <a:ext uri="{FF2B5EF4-FFF2-40B4-BE49-F238E27FC236}">
                  <a16:creationId xmlns:a16="http://schemas.microsoft.com/office/drawing/2014/main" id="{23F72C57-5673-4ED5-B65C-6AB617B53714}"/>
                </a:ext>
              </a:extLst>
            </p:cNvPr>
            <p:cNvSpPr/>
            <p:nvPr/>
          </p:nvSpPr>
          <p:spPr>
            <a:xfrm>
              <a:off x="6215" y="2227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4"/>
                  </a:lnTo>
                  <a:lnTo>
                    <a:pt x="493" y="181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9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2109;p52">
              <a:extLst>
                <a:ext uri="{FF2B5EF4-FFF2-40B4-BE49-F238E27FC236}">
                  <a16:creationId xmlns:a16="http://schemas.microsoft.com/office/drawing/2014/main" id="{D9B1B88C-2C23-49C8-AFD5-89312A031278}"/>
                </a:ext>
              </a:extLst>
            </p:cNvPr>
            <p:cNvSpPr/>
            <p:nvPr/>
          </p:nvSpPr>
          <p:spPr>
            <a:xfrm>
              <a:off x="5300" y="2910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9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2" y="468"/>
                  </a:lnTo>
                  <a:lnTo>
                    <a:pt x="142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2110;p52">
              <a:extLst>
                <a:ext uri="{FF2B5EF4-FFF2-40B4-BE49-F238E27FC236}">
                  <a16:creationId xmlns:a16="http://schemas.microsoft.com/office/drawing/2014/main" id="{BC5B0DE3-5C70-45B0-A26D-9ED33B1827DC}"/>
                </a:ext>
              </a:extLst>
            </p:cNvPr>
            <p:cNvSpPr/>
            <p:nvPr/>
          </p:nvSpPr>
          <p:spPr>
            <a:xfrm>
              <a:off x="4731" y="1176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183" y="171"/>
                  </a:lnTo>
                  <a:lnTo>
                    <a:pt x="0" y="179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8" y="366"/>
                  </a:lnTo>
                  <a:lnTo>
                    <a:pt x="400" y="469"/>
                  </a:lnTo>
                  <a:lnTo>
                    <a:pt x="350" y="293"/>
                  </a:lnTo>
                  <a:lnTo>
                    <a:pt x="493" y="179"/>
                  </a:lnTo>
                  <a:lnTo>
                    <a:pt x="309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2111;p52">
              <a:extLst>
                <a:ext uri="{FF2B5EF4-FFF2-40B4-BE49-F238E27FC236}">
                  <a16:creationId xmlns:a16="http://schemas.microsoft.com/office/drawing/2014/main" id="{E2DEA99C-9468-48B6-A0BB-F1D5DFE278B8}"/>
                </a:ext>
              </a:extLst>
            </p:cNvPr>
            <p:cNvSpPr/>
            <p:nvPr/>
          </p:nvSpPr>
          <p:spPr>
            <a:xfrm>
              <a:off x="4382" y="2227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2" y="293"/>
                  </a:lnTo>
                  <a:lnTo>
                    <a:pt x="92" y="469"/>
                  </a:lnTo>
                  <a:lnTo>
                    <a:pt x="245" y="369"/>
                  </a:lnTo>
                  <a:lnTo>
                    <a:pt x="397" y="469"/>
                  </a:lnTo>
                  <a:lnTo>
                    <a:pt x="347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CaixaDeTexto 107">
            <a:extLst>
              <a:ext uri="{FF2B5EF4-FFF2-40B4-BE49-F238E27FC236}">
                <a16:creationId xmlns:a16="http://schemas.microsoft.com/office/drawing/2014/main" id="{E5C7DB9E-E935-461A-86DA-6F77C241560E}"/>
              </a:ext>
            </a:extLst>
          </p:cNvPr>
          <p:cNvSpPr txBox="1"/>
          <p:nvPr/>
        </p:nvSpPr>
        <p:spPr>
          <a:xfrm>
            <a:off x="613350" y="1859874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9298C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grpSp>
        <p:nvGrpSpPr>
          <p:cNvPr id="109" name="Google Shape;2105;p52">
            <a:extLst>
              <a:ext uri="{FF2B5EF4-FFF2-40B4-BE49-F238E27FC236}">
                <a16:creationId xmlns:a16="http://schemas.microsoft.com/office/drawing/2014/main" id="{EED0BE41-CF8D-41AF-81A9-34A2A9FE0044}"/>
              </a:ext>
            </a:extLst>
          </p:cNvPr>
          <p:cNvGrpSpPr/>
          <p:nvPr/>
        </p:nvGrpSpPr>
        <p:grpSpPr>
          <a:xfrm>
            <a:off x="967419" y="2533173"/>
            <a:ext cx="567632" cy="626140"/>
            <a:chOff x="4382" y="1081"/>
            <a:chExt cx="2326" cy="2297"/>
          </a:xfrm>
        </p:grpSpPr>
        <p:sp>
          <p:nvSpPr>
            <p:cNvPr id="110" name="Google Shape;2106;p52">
              <a:extLst>
                <a:ext uri="{FF2B5EF4-FFF2-40B4-BE49-F238E27FC236}">
                  <a16:creationId xmlns:a16="http://schemas.microsoft.com/office/drawing/2014/main" id="{53B13C4C-769A-4E34-A5A1-F36A2BBB36DA}"/>
                </a:ext>
              </a:extLst>
            </p:cNvPr>
            <p:cNvSpPr/>
            <p:nvPr/>
          </p:nvSpPr>
          <p:spPr>
            <a:xfrm>
              <a:off x="4472" y="1081"/>
              <a:ext cx="2143" cy="2038"/>
            </a:xfrm>
            <a:custGeom>
              <a:avLst/>
              <a:gdLst/>
              <a:ahLst/>
              <a:cxnLst/>
              <a:rect l="l" t="t" r="r" b="b"/>
              <a:pathLst>
                <a:path w="2143" h="2038" extrusionOk="0">
                  <a:moveTo>
                    <a:pt x="1070" y="0"/>
                  </a:moveTo>
                  <a:lnTo>
                    <a:pt x="1346" y="747"/>
                  </a:lnTo>
                  <a:lnTo>
                    <a:pt x="2143" y="780"/>
                  </a:lnTo>
                  <a:lnTo>
                    <a:pt x="1517" y="1272"/>
                  </a:lnTo>
                  <a:lnTo>
                    <a:pt x="1734" y="2038"/>
                  </a:lnTo>
                  <a:lnTo>
                    <a:pt x="1070" y="1596"/>
                  </a:lnTo>
                  <a:lnTo>
                    <a:pt x="409" y="2038"/>
                  </a:lnTo>
                  <a:lnTo>
                    <a:pt x="626" y="1272"/>
                  </a:lnTo>
                  <a:lnTo>
                    <a:pt x="0" y="780"/>
                  </a:lnTo>
                  <a:lnTo>
                    <a:pt x="797" y="747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2107;p52">
              <a:extLst>
                <a:ext uri="{FF2B5EF4-FFF2-40B4-BE49-F238E27FC236}">
                  <a16:creationId xmlns:a16="http://schemas.microsoft.com/office/drawing/2014/main" id="{9515B1B7-D938-43A2-AC8D-B73E46028C85}"/>
                </a:ext>
              </a:extLst>
            </p:cNvPr>
            <p:cNvSpPr/>
            <p:nvPr/>
          </p:nvSpPr>
          <p:spPr>
            <a:xfrm>
              <a:off x="5866" y="1176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9"/>
                  </a:lnTo>
                  <a:lnTo>
                    <a:pt x="347" y="293"/>
                  </a:lnTo>
                  <a:lnTo>
                    <a:pt x="397" y="469"/>
                  </a:lnTo>
                  <a:lnTo>
                    <a:pt x="245" y="366"/>
                  </a:lnTo>
                  <a:lnTo>
                    <a:pt x="92" y="469"/>
                  </a:lnTo>
                  <a:lnTo>
                    <a:pt x="142" y="293"/>
                  </a:lnTo>
                  <a:lnTo>
                    <a:pt x="0" y="179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2108;p52">
              <a:extLst>
                <a:ext uri="{FF2B5EF4-FFF2-40B4-BE49-F238E27FC236}">
                  <a16:creationId xmlns:a16="http://schemas.microsoft.com/office/drawing/2014/main" id="{751A710E-FE5A-4092-A545-EA978233453C}"/>
                </a:ext>
              </a:extLst>
            </p:cNvPr>
            <p:cNvSpPr/>
            <p:nvPr/>
          </p:nvSpPr>
          <p:spPr>
            <a:xfrm>
              <a:off x="6215" y="2227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309" y="174"/>
                  </a:lnTo>
                  <a:lnTo>
                    <a:pt x="493" y="181"/>
                  </a:lnTo>
                  <a:lnTo>
                    <a:pt x="350" y="293"/>
                  </a:lnTo>
                  <a:lnTo>
                    <a:pt x="400" y="469"/>
                  </a:lnTo>
                  <a:lnTo>
                    <a:pt x="248" y="369"/>
                  </a:lnTo>
                  <a:lnTo>
                    <a:pt x="95" y="469"/>
                  </a:lnTo>
                  <a:lnTo>
                    <a:pt x="145" y="293"/>
                  </a:lnTo>
                  <a:lnTo>
                    <a:pt x="0" y="181"/>
                  </a:lnTo>
                  <a:lnTo>
                    <a:pt x="183" y="174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2109;p52">
              <a:extLst>
                <a:ext uri="{FF2B5EF4-FFF2-40B4-BE49-F238E27FC236}">
                  <a16:creationId xmlns:a16="http://schemas.microsoft.com/office/drawing/2014/main" id="{AB5FCAE9-9C97-4B43-989D-8FADF9123417}"/>
                </a:ext>
              </a:extLst>
            </p:cNvPr>
            <p:cNvSpPr/>
            <p:nvPr/>
          </p:nvSpPr>
          <p:spPr>
            <a:xfrm>
              <a:off x="5300" y="2910"/>
              <a:ext cx="492" cy="468"/>
            </a:xfrm>
            <a:custGeom>
              <a:avLst/>
              <a:gdLst/>
              <a:ahLst/>
              <a:cxnLst/>
              <a:rect l="l" t="t" r="r" b="b"/>
              <a:pathLst>
                <a:path w="492" h="468" extrusionOk="0">
                  <a:moveTo>
                    <a:pt x="245" y="0"/>
                  </a:moveTo>
                  <a:lnTo>
                    <a:pt x="309" y="171"/>
                  </a:lnTo>
                  <a:lnTo>
                    <a:pt x="492" y="178"/>
                  </a:lnTo>
                  <a:lnTo>
                    <a:pt x="349" y="292"/>
                  </a:lnTo>
                  <a:lnTo>
                    <a:pt x="397" y="468"/>
                  </a:lnTo>
                  <a:lnTo>
                    <a:pt x="245" y="366"/>
                  </a:lnTo>
                  <a:lnTo>
                    <a:pt x="92" y="468"/>
                  </a:lnTo>
                  <a:lnTo>
                    <a:pt x="142" y="292"/>
                  </a:lnTo>
                  <a:lnTo>
                    <a:pt x="0" y="178"/>
                  </a:lnTo>
                  <a:lnTo>
                    <a:pt x="183" y="171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2110;p52">
              <a:extLst>
                <a:ext uri="{FF2B5EF4-FFF2-40B4-BE49-F238E27FC236}">
                  <a16:creationId xmlns:a16="http://schemas.microsoft.com/office/drawing/2014/main" id="{599333A3-200D-47F9-9BF6-47FDD07E609F}"/>
                </a:ext>
              </a:extLst>
            </p:cNvPr>
            <p:cNvSpPr/>
            <p:nvPr/>
          </p:nvSpPr>
          <p:spPr>
            <a:xfrm>
              <a:off x="4731" y="1176"/>
              <a:ext cx="493" cy="469"/>
            </a:xfrm>
            <a:custGeom>
              <a:avLst/>
              <a:gdLst/>
              <a:ahLst/>
              <a:cxnLst/>
              <a:rect l="l" t="t" r="r" b="b"/>
              <a:pathLst>
                <a:path w="493" h="469" extrusionOk="0">
                  <a:moveTo>
                    <a:pt x="248" y="0"/>
                  </a:moveTo>
                  <a:lnTo>
                    <a:pt x="183" y="171"/>
                  </a:lnTo>
                  <a:lnTo>
                    <a:pt x="0" y="179"/>
                  </a:lnTo>
                  <a:lnTo>
                    <a:pt x="145" y="293"/>
                  </a:lnTo>
                  <a:lnTo>
                    <a:pt x="95" y="469"/>
                  </a:lnTo>
                  <a:lnTo>
                    <a:pt x="248" y="366"/>
                  </a:lnTo>
                  <a:lnTo>
                    <a:pt x="400" y="469"/>
                  </a:lnTo>
                  <a:lnTo>
                    <a:pt x="350" y="293"/>
                  </a:lnTo>
                  <a:lnTo>
                    <a:pt x="493" y="179"/>
                  </a:lnTo>
                  <a:lnTo>
                    <a:pt x="309" y="171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2111;p52">
              <a:extLst>
                <a:ext uri="{FF2B5EF4-FFF2-40B4-BE49-F238E27FC236}">
                  <a16:creationId xmlns:a16="http://schemas.microsoft.com/office/drawing/2014/main" id="{C9B8575E-D96A-48E4-B221-A6A392D02B95}"/>
                </a:ext>
              </a:extLst>
            </p:cNvPr>
            <p:cNvSpPr/>
            <p:nvPr/>
          </p:nvSpPr>
          <p:spPr>
            <a:xfrm>
              <a:off x="4382" y="2227"/>
              <a:ext cx="492" cy="469"/>
            </a:xfrm>
            <a:custGeom>
              <a:avLst/>
              <a:gdLst/>
              <a:ahLst/>
              <a:cxnLst/>
              <a:rect l="l" t="t" r="r" b="b"/>
              <a:pathLst>
                <a:path w="492" h="469" extrusionOk="0">
                  <a:moveTo>
                    <a:pt x="245" y="0"/>
                  </a:moveTo>
                  <a:lnTo>
                    <a:pt x="183" y="174"/>
                  </a:lnTo>
                  <a:lnTo>
                    <a:pt x="0" y="181"/>
                  </a:lnTo>
                  <a:lnTo>
                    <a:pt x="142" y="293"/>
                  </a:lnTo>
                  <a:lnTo>
                    <a:pt x="92" y="469"/>
                  </a:lnTo>
                  <a:lnTo>
                    <a:pt x="245" y="369"/>
                  </a:lnTo>
                  <a:lnTo>
                    <a:pt x="397" y="469"/>
                  </a:lnTo>
                  <a:lnTo>
                    <a:pt x="347" y="293"/>
                  </a:lnTo>
                  <a:lnTo>
                    <a:pt x="492" y="181"/>
                  </a:lnTo>
                  <a:lnTo>
                    <a:pt x="309" y="174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E929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B1A8BEB3-AFD0-4416-AB0D-8CB130B34024}"/>
              </a:ext>
            </a:extLst>
          </p:cNvPr>
          <p:cNvSpPr txBox="1"/>
          <p:nvPr/>
        </p:nvSpPr>
        <p:spPr>
          <a:xfrm>
            <a:off x="564319" y="3203511"/>
            <a:ext cx="2121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9298C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6988BE8A-97F4-4D3C-8ADE-7723464F9D01}"/>
              </a:ext>
            </a:extLst>
          </p:cNvPr>
          <p:cNvSpPr txBox="1"/>
          <p:nvPr/>
        </p:nvSpPr>
        <p:spPr>
          <a:xfrm>
            <a:off x="4218833" y="2544087"/>
            <a:ext cx="326598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Atinja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$1.300,00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PRESENTES DE </a:t>
            </a:r>
            <a:r>
              <a:rPr lang="pt-BR" sz="1400" dirty="0">
                <a:solidFill>
                  <a:srgbClr val="D60093"/>
                </a:solidFill>
                <a:latin typeface="Zona Pro" panose="02010A03040002020004" pitchFamily="2" charset="0"/>
              </a:rPr>
              <a:t>MÃES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JÁ NA CP10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pontue em dobro pela compra do período no Meu Mundo Avon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F3B13CC9-C72D-4736-921B-C1A0A53AFDAB}"/>
              </a:ext>
            </a:extLst>
          </p:cNvPr>
          <p:cNvSpPr/>
          <p:nvPr/>
        </p:nvSpPr>
        <p:spPr>
          <a:xfrm>
            <a:off x="5637523" y="1592924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974CF383-62C4-448F-A4B9-CA5274C0BC8A}"/>
              </a:ext>
            </a:extLst>
          </p:cNvPr>
          <p:cNvSpPr/>
          <p:nvPr/>
        </p:nvSpPr>
        <p:spPr>
          <a:xfrm>
            <a:off x="5932924" y="2939417"/>
            <a:ext cx="3422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=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17152CDC-150F-422F-9369-9257CD39C77C}"/>
              </a:ext>
            </a:extLst>
          </p:cNvPr>
          <p:cNvSpPr/>
          <p:nvPr/>
        </p:nvSpPr>
        <p:spPr>
          <a:xfrm>
            <a:off x="7037606" y="1297879"/>
            <a:ext cx="3834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9298C"/>
                </a:solidFill>
                <a:latin typeface="Zona Pro Black" panose="02010A03040002020004" pitchFamily="50" charset="0"/>
              </a:rPr>
              <a:t>Produto grátis + </a:t>
            </a:r>
          </a:p>
          <a:p>
            <a:pPr algn="ctr"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A8CE675C-50DF-4B27-9555-8FAD412A1A6D}"/>
              </a:ext>
            </a:extLst>
          </p:cNvPr>
          <p:cNvSpPr/>
          <p:nvPr/>
        </p:nvSpPr>
        <p:spPr>
          <a:xfrm>
            <a:off x="7281824" y="2577238"/>
            <a:ext cx="3834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1400" dirty="0">
                <a:solidFill>
                  <a:prstClr val="black"/>
                </a:solidFill>
                <a:latin typeface="Zona Pro Black" panose="02010A03040002020004" pitchFamily="50" charset="0"/>
              </a:rPr>
              <a:t>CONQUISTE  </a:t>
            </a:r>
            <a:r>
              <a:rPr lang="pt-BR" dirty="0">
                <a:solidFill>
                  <a:srgbClr val="E9298C"/>
                </a:solidFill>
                <a:latin typeface="Zona Pro Black" panose="02010A03040002020004" pitchFamily="50" charset="0"/>
              </a:rPr>
              <a:t>Produto grátis +1 PRÊMIO EXCLUSIVO + </a:t>
            </a:r>
          </a:p>
          <a:p>
            <a:pPr algn="ctr"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10X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9298C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pontos MMA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 Black" panose="02010A03040002020004" pitchFamily="50" charset="0"/>
              </a:rPr>
              <a:t>e resgate: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COLEÇÃO ESPECIAL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6EB46C8A-7CC0-4DEA-A11D-39198B66465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7321" y="2623154"/>
            <a:ext cx="574128" cy="585535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1DB8B7F4-DD91-4619-8A90-5DC1FC399E4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5823" y="874727"/>
            <a:ext cx="747499" cy="525622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5B6B02D0-F665-4930-9FAC-4672496FE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1122709" y="312182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A4A3DD66-85A5-4BA0-B967-AD208F1FC2D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E0193AB3-FDBB-43EB-A106-8FE98B8C935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58775" y="2686914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0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7991C9C-71DC-4590-997B-4D4DB01C8D0B}"/>
              </a:ext>
            </a:extLst>
          </p:cNvPr>
          <p:cNvSpPr/>
          <p:nvPr/>
        </p:nvSpPr>
        <p:spPr>
          <a:xfrm>
            <a:off x="-121887" y="-45306"/>
            <a:ext cx="12613997" cy="709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E189EC1C-AF6E-4661-9E78-E7EB8CF6105A}"/>
              </a:ext>
            </a:extLst>
          </p:cNvPr>
          <p:cNvSpPr/>
          <p:nvPr/>
        </p:nvSpPr>
        <p:spPr>
          <a:xfrm>
            <a:off x="643755" y="2075376"/>
            <a:ext cx="10389190" cy="991974"/>
          </a:xfrm>
          <a:prstGeom prst="rect">
            <a:avLst/>
          </a:prstGeom>
          <a:solidFill>
            <a:srgbClr val="EF462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C179E16-0B74-4BF2-99F3-41AA3ACA3F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89ABD3-275D-4B36-B567-3177C8CAF5FC}"/>
              </a:ext>
            </a:extLst>
          </p:cNvPr>
          <p:cNvSpPr/>
          <p:nvPr/>
        </p:nvSpPr>
        <p:spPr>
          <a:xfrm>
            <a:off x="643755" y="1034797"/>
            <a:ext cx="10389189" cy="991974"/>
          </a:xfrm>
          <a:prstGeom prst="rect">
            <a:avLst/>
          </a:prstGeom>
          <a:solidFill>
            <a:srgbClr val="E8448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4563BE-37B6-4FE8-BBCD-15886713B46C}"/>
              </a:ext>
            </a:extLst>
          </p:cNvPr>
          <p:cNvSpPr/>
          <p:nvPr/>
        </p:nvSpPr>
        <p:spPr>
          <a:xfrm>
            <a:off x="643755" y="3125606"/>
            <a:ext cx="10389190" cy="1159200"/>
          </a:xfrm>
          <a:prstGeom prst="rect">
            <a:avLst/>
          </a:prstGeom>
          <a:solidFill>
            <a:srgbClr val="EA564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7112C03-7DFE-452B-A641-023F3B64589D}"/>
              </a:ext>
            </a:extLst>
          </p:cNvPr>
          <p:cNvSpPr/>
          <p:nvPr/>
        </p:nvSpPr>
        <p:spPr>
          <a:xfrm>
            <a:off x="637698" y="4332689"/>
            <a:ext cx="10389189" cy="1158273"/>
          </a:xfrm>
          <a:prstGeom prst="rect">
            <a:avLst/>
          </a:prstGeom>
          <a:solidFill>
            <a:srgbClr val="88498D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80C7D0D-0C21-41DC-88C1-8EB2EBBA51C1}"/>
              </a:ext>
            </a:extLst>
          </p:cNvPr>
          <p:cNvSpPr/>
          <p:nvPr/>
        </p:nvSpPr>
        <p:spPr>
          <a:xfrm>
            <a:off x="637699" y="5508285"/>
            <a:ext cx="10395246" cy="1158273"/>
          </a:xfrm>
          <a:prstGeom prst="rect">
            <a:avLst/>
          </a:prstGeom>
          <a:solidFill>
            <a:srgbClr val="005E8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 Estrela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56A1FA6-2567-435A-A4C1-A78DDFFAAD4F}"/>
              </a:ext>
            </a:extLst>
          </p:cNvPr>
          <p:cNvSpPr/>
          <p:nvPr/>
        </p:nvSpPr>
        <p:spPr>
          <a:xfrm>
            <a:off x="2163066" y="587638"/>
            <a:ext cx="4319167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C10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A7F0D55-6C9E-4E9C-896D-5BE1D800FA27}"/>
              </a:ext>
            </a:extLst>
          </p:cNvPr>
          <p:cNvSpPr/>
          <p:nvPr/>
        </p:nvSpPr>
        <p:spPr>
          <a:xfrm>
            <a:off x="6554695" y="587638"/>
            <a:ext cx="4315540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452DBCC-A4E0-43F6-B097-CAAFD90C5ACA}"/>
              </a:ext>
            </a:extLst>
          </p:cNvPr>
          <p:cNvSpPr txBox="1">
            <a:spLocks/>
          </p:cNvSpPr>
          <p:nvPr/>
        </p:nvSpPr>
        <p:spPr>
          <a:xfrm>
            <a:off x="-321020" y="8080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VISÃO GERAL – PROGRAMA DE INCENTIVOS</a:t>
            </a:r>
          </a:p>
        </p:txBody>
      </p:sp>
      <p:sp>
        <p:nvSpPr>
          <p:cNvPr id="36" name="AutoShape 2">
            <a:extLst>
              <a:ext uri="{FF2B5EF4-FFF2-40B4-BE49-F238E27FC236}">
                <a16:creationId xmlns:a16="http://schemas.microsoft.com/office/drawing/2014/main" id="{A57A64C4-779D-4C14-BB08-DA772F65C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8CEB9B2-F5ED-4E45-B062-4A1FAC6ADB28}"/>
              </a:ext>
            </a:extLst>
          </p:cNvPr>
          <p:cNvSpPr txBox="1"/>
          <p:nvPr/>
        </p:nvSpPr>
        <p:spPr>
          <a:xfrm>
            <a:off x="2278707" y="3256152"/>
            <a:ext cx="8489046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R$100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PONTOS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MMA: a cada R$ 1,00  = 3 x PONTOS MMA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com presente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CP11, acumulando o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50" noProof="0" dirty="0">
                <a:solidFill>
                  <a:srgbClr val="FF0000"/>
                </a:solidFill>
                <a:latin typeface="Zona Pro" panose="02010A03040002020004" pitchFamily="2" charset="0"/>
              </a:rPr>
              <a:t>20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DOBRO DE PONTOS = 6X PONTOS MMA</a:t>
            </a: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55081F49-B51F-45FA-A085-CA44FC36CB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925" r="54018" b="700"/>
          <a:stretch/>
        </p:blipFill>
        <p:spPr>
          <a:xfrm>
            <a:off x="-1252776" y="5706044"/>
            <a:ext cx="1804869" cy="600164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A240373-5463-4DBB-8326-C32A90FBC4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75" t="63703" r="61850" b="17333"/>
          <a:stretch/>
        </p:blipFill>
        <p:spPr>
          <a:xfrm>
            <a:off x="-142971" y="4592458"/>
            <a:ext cx="739725" cy="601200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B05B932-5C22-4729-AA35-3701D91FF1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66" t="41714" r="68785" b="35786"/>
          <a:stretch/>
        </p:blipFill>
        <p:spPr>
          <a:xfrm>
            <a:off x="-85690" y="3351000"/>
            <a:ext cx="682444" cy="662381"/>
          </a:xfrm>
          <a:prstGeom prst="rect">
            <a:avLst/>
          </a:prstGeom>
        </p:spPr>
      </p:pic>
      <p:sp>
        <p:nvSpPr>
          <p:cNvPr id="54" name="AutoShape 2">
            <a:extLst>
              <a:ext uri="{FF2B5EF4-FFF2-40B4-BE49-F238E27FC236}">
                <a16:creationId xmlns:a16="http://schemas.microsoft.com/office/drawing/2014/main" id="{5FB41B79-9BC3-470B-96A6-9551E39879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AutoShape 2">
            <a:extLst>
              <a:ext uri="{FF2B5EF4-FFF2-40B4-BE49-F238E27FC236}">
                <a16:creationId xmlns:a16="http://schemas.microsoft.com/office/drawing/2014/main" id="{6846DA15-C8C3-4AE1-8D5D-9FC0A37004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E33835C-F2F6-4E7C-9B74-50ED364D0DBB}"/>
              </a:ext>
            </a:extLst>
          </p:cNvPr>
          <p:cNvSpPr txBox="1"/>
          <p:nvPr/>
        </p:nvSpPr>
        <p:spPr>
          <a:xfrm>
            <a:off x="2261541" y="1046663"/>
            <a:ext cx="8506212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10 E 11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Conquista: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PRODUTO GRÁTIS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+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=  5X PONTOS MMA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9C3F144-B9D4-4060-ABC8-2283ED82C8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187" t="-6468" r="84224" b="78097"/>
          <a:stretch/>
        </p:blipFill>
        <p:spPr>
          <a:xfrm>
            <a:off x="-321020" y="1069242"/>
            <a:ext cx="941775" cy="900000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7F29A890-28AC-46DC-8D72-7ADF60D5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3907" y="1002913"/>
            <a:ext cx="647847" cy="455549"/>
          </a:xfrm>
          <a:prstGeom prst="rect">
            <a:avLst/>
          </a:prstGeom>
        </p:spPr>
      </p:pic>
      <p:sp>
        <p:nvSpPr>
          <p:cNvPr id="56" name="AutoShape 2">
            <a:extLst>
              <a:ext uri="{FF2B5EF4-FFF2-40B4-BE49-F238E27FC236}">
                <a16:creationId xmlns:a16="http://schemas.microsoft.com/office/drawing/2014/main" id="{28F0926D-28A2-429E-99A7-1024242340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AutoShape 2">
            <a:extLst>
              <a:ext uri="{FF2B5EF4-FFF2-40B4-BE49-F238E27FC236}">
                <a16:creationId xmlns:a16="http://schemas.microsoft.com/office/drawing/2014/main" id="{6AB9DF5C-58A0-479A-B1BB-620D669374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6BF17E9-F885-4DC2-A04F-C6C6B929E94B}"/>
              </a:ext>
            </a:extLst>
          </p:cNvPr>
          <p:cNvSpPr txBox="1"/>
          <p:nvPr/>
        </p:nvSpPr>
        <p:spPr>
          <a:xfrm>
            <a:off x="2278707" y="2114039"/>
            <a:ext cx="8489046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1) 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M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ínimo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50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10 E 11.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endParaRPr lang="pt-BR" sz="1000" b="1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 = 4 x PONTOS MMA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E1FFACED-F032-4C8A-ADB9-9A3482845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3" t="18007" r="76709" b="62352"/>
          <a:stretch/>
        </p:blipFill>
        <p:spPr>
          <a:xfrm>
            <a:off x="-53648" y="2271879"/>
            <a:ext cx="621198" cy="648000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B66C02F9-68D3-4CBA-A291-AD254E3886E3}"/>
              </a:ext>
            </a:extLst>
          </p:cNvPr>
          <p:cNvSpPr txBox="1"/>
          <p:nvPr/>
        </p:nvSpPr>
        <p:spPr>
          <a:xfrm>
            <a:off x="2278708" y="2466193"/>
            <a:ext cx="4165676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500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8x PONTOS MMA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12188C-DC11-4980-B02F-9AE255AC1BA1}"/>
              </a:ext>
            </a:extLst>
          </p:cNvPr>
          <p:cNvSpPr txBox="1"/>
          <p:nvPr/>
        </p:nvSpPr>
        <p:spPr>
          <a:xfrm>
            <a:off x="2261541" y="1453454"/>
            <a:ext cx="4182843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10x PONTOS MMA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17FE616-8CE8-4F3C-8BFD-8FD685B9E2FB}"/>
              </a:ext>
            </a:extLst>
          </p:cNvPr>
          <p:cNvSpPr txBox="1"/>
          <p:nvPr/>
        </p:nvSpPr>
        <p:spPr>
          <a:xfrm>
            <a:off x="2278707" y="4523726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1E412DD-0F21-44CD-8D41-02DF62009844}"/>
              </a:ext>
            </a:extLst>
          </p:cNvPr>
          <p:cNvSpPr txBox="1"/>
          <p:nvPr/>
        </p:nvSpPr>
        <p:spPr>
          <a:xfrm>
            <a:off x="2278707" y="5706044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C093F579-1833-425E-9D44-A60372B6B4C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4060" y="1411577"/>
            <a:ext cx="574128" cy="585535"/>
          </a:xfrm>
          <a:prstGeom prst="rect">
            <a:avLst/>
          </a:prstGeom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7ED916D5-1F78-42AF-82D9-4A04867D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5983295" y="1376587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>
            <a:extLst>
              <a:ext uri="{FF2B5EF4-FFF2-40B4-BE49-F238E27FC236}">
                <a16:creationId xmlns:a16="http://schemas.microsoft.com/office/drawing/2014/main" id="{EC666A19-6FFC-46CE-884F-978DE61E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6039503" y="242796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>
            <a:extLst>
              <a:ext uri="{FF2B5EF4-FFF2-40B4-BE49-F238E27FC236}">
                <a16:creationId xmlns:a16="http://schemas.microsoft.com/office/drawing/2014/main" id="{1FB01AC1-5E5C-4067-B115-EC80F791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0268111" y="3730615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B55622E-8352-46F9-96BA-9C40FE04BCB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A97D4E25-CDE3-4E4D-9476-BE854E9B4F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7989" y="2084631"/>
            <a:ext cx="647847" cy="455549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79AB0906-DC13-41D3-9645-F96723276E7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8142" y="2493295"/>
            <a:ext cx="574128" cy="585535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6FB69497-D1DF-4CFD-8512-15D14F62070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5280" y="2524485"/>
            <a:ext cx="622513" cy="55399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3B75A081-C3D6-409D-A132-25877C9D15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9897" y="3278839"/>
            <a:ext cx="647847" cy="455549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6119B9D8-16BF-40BA-8AE8-3CFA0F7EBC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0050" y="3687503"/>
            <a:ext cx="574128" cy="585535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9F475126-E0C0-416C-835E-9CF18654B0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188" y="3718693"/>
            <a:ext cx="622513" cy="553997"/>
          </a:xfrm>
          <a:prstGeom prst="rect">
            <a:avLst/>
          </a:prstGeom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46201049-0AA3-4753-B1E3-AF98AD86D3D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5603" y="4594604"/>
            <a:ext cx="574128" cy="585535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81DF99A2-8631-4FEC-B036-D213FE2DC99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2741" y="4625794"/>
            <a:ext cx="622513" cy="553997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10F69F7E-9933-451F-B854-6ED33884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7173" y="5720673"/>
            <a:ext cx="574128" cy="585535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80B422B0-4EAC-46AB-ACC4-83D6124244C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4311" y="5751863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8" grpId="0" animBg="1"/>
      <p:bldP spid="9" grpId="0" animBg="1"/>
      <p:bldP spid="11" grpId="0" animBg="1"/>
      <p:bldP spid="39" grpId="0" animBg="1"/>
      <p:bldP spid="60" grpId="0" animBg="1"/>
      <p:bldP spid="58" grpId="0" animBg="1"/>
      <p:bldP spid="53" grpId="0" animBg="1"/>
      <p:bldP spid="62" grpId="0" animBg="1"/>
      <p:bldP spid="42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79" y="2397122"/>
            <a:ext cx="12180849" cy="2063756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Zona Pro" panose="02010A03040002020004" pitchFamily="50" charset="0"/>
              </a:rPr>
              <a:t>DIA DAS MÃES</a:t>
            </a:r>
          </a:p>
          <a:p>
            <a:r>
              <a:rPr lang="pt-BR" sz="4000" dirty="0"/>
              <a:t>EMPRESÁRIA DA BELEZA AVON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4D54F77-E5A8-473D-8B17-7066C786B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 dirty="0"/>
              <a:t>CP 10 e 11/22</a:t>
            </a:r>
          </a:p>
        </p:txBody>
      </p:sp>
    </p:spTree>
    <p:extLst>
      <p:ext uri="{BB962C8B-B14F-4D97-AF65-F5344CB8AC3E}">
        <p14:creationId xmlns:p14="http://schemas.microsoft.com/office/powerpoint/2010/main" val="2147049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Diagonais Arredondados 103">
            <a:extLst>
              <a:ext uri="{FF2B5EF4-FFF2-40B4-BE49-F238E27FC236}">
                <a16:creationId xmlns:a16="http://schemas.microsoft.com/office/drawing/2014/main" id="{36D17D8C-F744-4395-B1BC-745BEABF787B}"/>
              </a:ext>
            </a:extLst>
          </p:cNvPr>
          <p:cNvSpPr/>
          <p:nvPr/>
        </p:nvSpPr>
        <p:spPr>
          <a:xfrm>
            <a:off x="7794" y="1794278"/>
            <a:ext cx="7767495" cy="5089112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6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DEFD9E-A26F-48CC-962A-19BF980E6979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EMPRESÁRIAS DA BELEZA AVON - ALCANCE INDIVIDUAL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66C40FF-4DE2-4FF4-B301-699B4894E331}"/>
              </a:ext>
            </a:extLst>
          </p:cNvPr>
          <p:cNvSpPr txBox="1"/>
          <p:nvPr/>
        </p:nvSpPr>
        <p:spPr>
          <a:xfrm>
            <a:off x="310801" y="1310596"/>
            <a:ext cx="1270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Conquista para as Empresárias que atingirem o objetivo de vendas DE PRESENTES DE MÃES entre as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CPs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10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3B6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14" name="Conector reto 16">
            <a:extLst>
              <a:ext uri="{FF2B5EF4-FFF2-40B4-BE49-F238E27FC236}">
                <a16:creationId xmlns:a16="http://schemas.microsoft.com/office/drawing/2014/main" id="{C6710AE9-9A9B-4A9F-AA7C-F9E52897C873}"/>
              </a:ext>
            </a:extLst>
          </p:cNvPr>
          <p:cNvCxnSpPr>
            <a:cxnSpLocks/>
          </p:cNvCxnSpPr>
          <p:nvPr/>
        </p:nvCxnSpPr>
        <p:spPr>
          <a:xfrm>
            <a:off x="467692" y="767716"/>
            <a:ext cx="1216413" cy="0"/>
          </a:xfrm>
          <a:prstGeom prst="line">
            <a:avLst/>
          </a:prstGeom>
          <a:noFill/>
          <a:ln w="38100"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pic>
        <p:nvPicPr>
          <p:cNvPr id="1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89E9FA-3AA2-4B2F-9F1D-C543828B8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109" y="204344"/>
            <a:ext cx="647868" cy="143787"/>
          </a:xfrm>
          <a:prstGeom prst="rect">
            <a:avLst/>
          </a:prstGeom>
        </p:spPr>
      </p:pic>
      <p:sp>
        <p:nvSpPr>
          <p:cNvPr id="107" name="Retângulo: Cantos Diagonais Arredondados 106">
            <a:extLst>
              <a:ext uri="{FF2B5EF4-FFF2-40B4-BE49-F238E27FC236}">
                <a16:creationId xmlns:a16="http://schemas.microsoft.com/office/drawing/2014/main" id="{5C4F3926-2BAC-4838-813D-526643224AFE}"/>
              </a:ext>
            </a:extLst>
          </p:cNvPr>
          <p:cNvSpPr/>
          <p:nvPr/>
        </p:nvSpPr>
        <p:spPr>
          <a:xfrm>
            <a:off x="610132" y="2344210"/>
            <a:ext cx="7523876" cy="2916136"/>
          </a:xfrm>
          <a:prstGeom prst="round2DiagRect">
            <a:avLst>
              <a:gd name="adj1" fmla="val 12632"/>
              <a:gd name="adj2" fmla="val 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58D0B5-CDE0-47CD-AEDC-DF5E3811DC75}"/>
              </a:ext>
            </a:extLst>
          </p:cNvPr>
          <p:cNvSpPr txBox="1"/>
          <p:nvPr/>
        </p:nvSpPr>
        <p:spPr>
          <a:xfrm>
            <a:off x="534754" y="5292460"/>
            <a:ext cx="622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*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Requisito: atingimento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R$ XX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em vendas totais, por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de Empresárias, na soma do período (CP10 e </a:t>
            </a:r>
            <a:r>
              <a:rPr lang="pt-BR" sz="1400" dirty="0">
                <a:solidFill>
                  <a:prstClr val="white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1C558ED-B349-43EA-B1FF-9E3658297AA9}"/>
              </a:ext>
            </a:extLst>
          </p:cNvPr>
          <p:cNvSpPr txBox="1">
            <a:spLocks/>
          </p:cNvSpPr>
          <p:nvPr/>
        </p:nvSpPr>
        <p:spPr>
          <a:xfrm>
            <a:off x="331023" y="819807"/>
            <a:ext cx="10591800" cy="4807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INCENTIVO PARA PRESENTEÁVEIS: A MÃE TÁ ON!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15_874_KV_Reformulacao_MMA_05_Circulos.jpg">
            <a:extLst>
              <a:ext uri="{FF2B5EF4-FFF2-40B4-BE49-F238E27FC236}">
                <a16:creationId xmlns:a16="http://schemas.microsoft.com/office/drawing/2014/main" id="{EF757996-39DD-47B4-9AA0-D6D1D81CF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9270" y="4510744"/>
            <a:ext cx="1524814" cy="1482910"/>
          </a:xfrm>
          <a:prstGeom prst="ellipse">
            <a:avLst/>
          </a:prstGeom>
          <a:ln w="12700">
            <a:miter lim="400000"/>
          </a:ln>
        </p:spPr>
      </p:pic>
      <p:pic>
        <p:nvPicPr>
          <p:cNvPr id="58" name="15_874_KV_Reformulacao_MMA_05_Circulos.jpg">
            <a:extLst>
              <a:ext uri="{FF2B5EF4-FFF2-40B4-BE49-F238E27FC236}">
                <a16:creationId xmlns:a16="http://schemas.microsoft.com/office/drawing/2014/main" id="{E0BB807A-AD90-403D-A912-F26538098D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5991" y="3088337"/>
            <a:ext cx="1131063" cy="127433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59" name="Agrupar 1042">
            <a:extLst>
              <a:ext uri="{FF2B5EF4-FFF2-40B4-BE49-F238E27FC236}">
                <a16:creationId xmlns:a16="http://schemas.microsoft.com/office/drawing/2014/main" id="{46C8ED76-B755-4B68-94AA-CB61A2976348}"/>
              </a:ext>
            </a:extLst>
          </p:cNvPr>
          <p:cNvGrpSpPr/>
          <p:nvPr/>
        </p:nvGrpSpPr>
        <p:grpSpPr>
          <a:xfrm>
            <a:off x="10162040" y="5123306"/>
            <a:ext cx="1339665" cy="1302264"/>
            <a:chOff x="8988551" y="-2433847"/>
            <a:chExt cx="1988282" cy="1885594"/>
          </a:xfrm>
        </p:grpSpPr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1AB06669-5EEB-4201-BE1B-BE11C3C06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387653" y="-2146855"/>
              <a:ext cx="1589180" cy="1553400"/>
            </a:xfrm>
            <a:prstGeom prst="ellipse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D69C8535-08C2-4CCB-8650-8919EB73D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8551" y="-2433847"/>
              <a:ext cx="1936728" cy="1885594"/>
            </a:xfrm>
            <a:prstGeom prst="rect">
              <a:avLst/>
            </a:prstGeom>
          </p:spPr>
        </p:pic>
      </p:grpSp>
      <p:pic>
        <p:nvPicPr>
          <p:cNvPr id="62" name="Imagem 61">
            <a:extLst>
              <a:ext uri="{FF2B5EF4-FFF2-40B4-BE49-F238E27FC236}">
                <a16:creationId xmlns:a16="http://schemas.microsoft.com/office/drawing/2014/main" id="{956FB783-145C-4114-BF63-AC5250E46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7753" y="3737573"/>
            <a:ext cx="1709534" cy="1529582"/>
          </a:xfrm>
          <a:prstGeom prst="rect">
            <a:avLst/>
          </a:prstGeom>
        </p:spPr>
      </p:pic>
      <p:grpSp>
        <p:nvGrpSpPr>
          <p:cNvPr id="63" name="Agrupar 1041">
            <a:extLst>
              <a:ext uri="{FF2B5EF4-FFF2-40B4-BE49-F238E27FC236}">
                <a16:creationId xmlns:a16="http://schemas.microsoft.com/office/drawing/2014/main" id="{EB0F5524-5D60-4279-AADD-C68345986E58}"/>
              </a:ext>
            </a:extLst>
          </p:cNvPr>
          <p:cNvGrpSpPr/>
          <p:nvPr/>
        </p:nvGrpSpPr>
        <p:grpSpPr>
          <a:xfrm>
            <a:off x="8807976" y="2354929"/>
            <a:ext cx="1964347" cy="1443662"/>
            <a:chOff x="13835914" y="-3068876"/>
            <a:chExt cx="3139579" cy="2412082"/>
          </a:xfrm>
        </p:grpSpPr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3743F689-68DC-414D-8592-0E5C1BDE3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3690" r="16143" b="8721"/>
            <a:stretch/>
          </p:blipFill>
          <p:spPr>
            <a:xfrm rot="5400000" flipH="1">
              <a:off x="14551389" y="-3080899"/>
              <a:ext cx="2412082" cy="2436127"/>
            </a:xfrm>
            <a:prstGeom prst="ellipse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C2BEDED-D998-4CB5-809E-EFEA08BF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835914" y="-2885665"/>
              <a:ext cx="2939250" cy="2030344"/>
            </a:xfrm>
            <a:prstGeom prst="rect">
              <a:avLst/>
            </a:prstGeom>
          </p:spPr>
        </p:pic>
      </p:grpSp>
      <p:grpSp>
        <p:nvGrpSpPr>
          <p:cNvPr id="66" name="Agrupar 1037">
            <a:extLst>
              <a:ext uri="{FF2B5EF4-FFF2-40B4-BE49-F238E27FC236}">
                <a16:creationId xmlns:a16="http://schemas.microsoft.com/office/drawing/2014/main" id="{26E539AE-5DF4-42E2-8B19-1AA416763728}"/>
              </a:ext>
            </a:extLst>
          </p:cNvPr>
          <p:cNvGrpSpPr/>
          <p:nvPr/>
        </p:nvGrpSpPr>
        <p:grpSpPr>
          <a:xfrm>
            <a:off x="10346338" y="3187758"/>
            <a:ext cx="1481550" cy="2039536"/>
            <a:chOff x="24116228" y="-3227311"/>
            <a:chExt cx="2455745" cy="3313618"/>
          </a:xfrm>
        </p:grpSpPr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10381D53-CFCF-4B4F-A1B3-6151AD3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24120894" y="-2460084"/>
              <a:ext cx="2149527" cy="2158860"/>
            </a:xfrm>
            <a:prstGeom prst="ellipse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38F2D86-F1AA-4CA9-9419-8B60EEC9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453728" y="-3227311"/>
              <a:ext cx="2118245" cy="3313618"/>
            </a:xfrm>
            <a:prstGeom prst="rect">
              <a:avLst/>
            </a:prstGeom>
          </p:spPr>
        </p:pic>
      </p:grpSp>
      <p:pic>
        <p:nvPicPr>
          <p:cNvPr id="80" name="Imagem 79">
            <a:extLst>
              <a:ext uri="{FF2B5EF4-FFF2-40B4-BE49-F238E27FC236}">
                <a16:creationId xmlns:a16="http://schemas.microsoft.com/office/drawing/2014/main" id="{54E24ACC-C6B4-496A-A8EA-6D4408DD155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5" y="2354377"/>
            <a:ext cx="1811913" cy="1019397"/>
          </a:xfrm>
          <a:prstGeom prst="rect">
            <a:avLst/>
          </a:prstGeom>
        </p:spPr>
      </p:pic>
      <p:sp>
        <p:nvSpPr>
          <p:cNvPr id="81" name="Arredondar Retângulo em um Canto Diagonal 9">
            <a:extLst>
              <a:ext uri="{FF2B5EF4-FFF2-40B4-BE49-F238E27FC236}">
                <a16:creationId xmlns:a16="http://schemas.microsoft.com/office/drawing/2014/main" id="{42AF32BB-4CD5-4E7E-89BE-932750CB463E}"/>
              </a:ext>
            </a:extLst>
          </p:cNvPr>
          <p:cNvSpPr/>
          <p:nvPr/>
        </p:nvSpPr>
        <p:spPr>
          <a:xfrm>
            <a:off x="3608850" y="2533875"/>
            <a:ext cx="2876355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702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24EF984-48C1-4DD3-9595-D3854EE8A797}"/>
              </a:ext>
            </a:extLst>
          </p:cNvPr>
          <p:cNvSpPr/>
          <p:nvPr/>
        </p:nvSpPr>
        <p:spPr>
          <a:xfrm>
            <a:off x="3808493" y="2669009"/>
            <a:ext cx="2571538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40.000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6015D1E7-587A-4FFA-9F52-62D5AC1870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3247073"/>
            <a:ext cx="1811909" cy="1019397"/>
          </a:xfrm>
          <a:prstGeom prst="rect">
            <a:avLst/>
          </a:prstGeom>
        </p:spPr>
      </p:pic>
      <p:sp>
        <p:nvSpPr>
          <p:cNvPr id="84" name="Arredondar Retângulo em um Canto Diagonal 31">
            <a:extLst>
              <a:ext uri="{FF2B5EF4-FFF2-40B4-BE49-F238E27FC236}">
                <a16:creationId xmlns:a16="http://schemas.microsoft.com/office/drawing/2014/main" id="{9A2E3222-74AE-4A2D-B71C-FB7C09D6F8F7}"/>
              </a:ext>
            </a:extLst>
          </p:cNvPr>
          <p:cNvSpPr/>
          <p:nvPr/>
        </p:nvSpPr>
        <p:spPr>
          <a:xfrm>
            <a:off x="3608850" y="3426571"/>
            <a:ext cx="2873697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5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C6481942-94EC-4685-B5FC-82FDB989B777}"/>
              </a:ext>
            </a:extLst>
          </p:cNvPr>
          <p:cNvSpPr/>
          <p:nvPr/>
        </p:nvSpPr>
        <p:spPr>
          <a:xfrm>
            <a:off x="3821745" y="3574957"/>
            <a:ext cx="2573140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60.000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7C0C675B-8723-4B1A-94F0-C714D5A4D8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4183177"/>
            <a:ext cx="1811909" cy="1019397"/>
          </a:xfrm>
          <a:prstGeom prst="rect">
            <a:avLst/>
          </a:prstGeom>
        </p:spPr>
      </p:pic>
      <p:sp>
        <p:nvSpPr>
          <p:cNvPr id="87" name="Arredondar Retângulo em um Canto Diagonal 35">
            <a:extLst>
              <a:ext uri="{FF2B5EF4-FFF2-40B4-BE49-F238E27FC236}">
                <a16:creationId xmlns:a16="http://schemas.microsoft.com/office/drawing/2014/main" id="{DDD221F2-7E22-407B-854D-F2D2720ABC0B}"/>
              </a:ext>
            </a:extLst>
          </p:cNvPr>
          <p:cNvSpPr/>
          <p:nvPr/>
        </p:nvSpPr>
        <p:spPr>
          <a:xfrm>
            <a:off x="3608850" y="4362675"/>
            <a:ext cx="2806591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83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00572F8-7449-4876-A89C-85CB9689E55F}"/>
              </a:ext>
            </a:extLst>
          </p:cNvPr>
          <p:cNvSpPr/>
          <p:nvPr/>
        </p:nvSpPr>
        <p:spPr>
          <a:xfrm>
            <a:off x="3733380" y="4497627"/>
            <a:ext cx="256833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80.000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704310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279" y="2397122"/>
            <a:ext cx="12180849" cy="2063756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Zona Pro" panose="02010A03040002020004" pitchFamily="50" charset="0"/>
              </a:rPr>
              <a:t>OBRIGADX!</a:t>
            </a:r>
          </a:p>
        </p:txBody>
      </p:sp>
    </p:spTree>
    <p:extLst>
      <p:ext uri="{BB962C8B-B14F-4D97-AF65-F5344CB8AC3E}">
        <p14:creationId xmlns:p14="http://schemas.microsoft.com/office/powerpoint/2010/main" val="33753521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3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6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2484</Words>
  <Application>Microsoft Office PowerPoint</Application>
  <PresentationFormat>Widescreen</PresentationFormat>
  <Paragraphs>543</Paragraphs>
  <Slides>28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28</vt:i4>
      </vt:variant>
    </vt:vector>
  </HeadingPairs>
  <TitlesOfParts>
    <vt:vector size="47" baseType="lpstr">
      <vt:lpstr>Zona Pro Ultra</vt:lpstr>
      <vt:lpstr>Arial</vt:lpstr>
      <vt:lpstr>Arial Black</vt:lpstr>
      <vt:lpstr>Calibri</vt:lpstr>
      <vt:lpstr>Calibri Light</vt:lpstr>
      <vt:lpstr>Verdana</vt:lpstr>
      <vt:lpstr>Wingdings</vt:lpstr>
      <vt:lpstr>Zona Pro</vt:lpstr>
      <vt:lpstr>Zona Pro Black</vt:lpstr>
      <vt:lpstr>Zona Pro ExtraBold</vt:lpstr>
      <vt:lpstr>Zona Pro Light</vt:lpstr>
      <vt:lpstr>Zona Pro Regular</vt:lpstr>
      <vt:lpstr>Zona Pro SemiBold</vt:lpstr>
      <vt:lpstr>Tema do Office</vt:lpstr>
      <vt:lpstr>Agenda</vt:lpstr>
      <vt:lpstr>Cover page</vt:lpstr>
      <vt:lpstr>Divider page</vt:lpstr>
      <vt:lpstr>1 column - with background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Ferraroni/SPO/BR</dc:creator>
  <cp:lastModifiedBy>Natalia Gouvea/SPO/BR</cp:lastModifiedBy>
  <cp:revision>29</cp:revision>
  <dcterms:created xsi:type="dcterms:W3CDTF">2021-08-02T18:30:04Z</dcterms:created>
  <dcterms:modified xsi:type="dcterms:W3CDTF">2021-12-06T17:45:13Z</dcterms:modified>
</cp:coreProperties>
</file>