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9EA00-6E9F-4A83-935F-6DF94AC78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0E4CDC-2132-46A7-BD5F-503C03501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70A1B5-8FEB-4EDB-8851-9A894636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81B622-ED20-4902-8F3E-3F34DF23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725B99-864D-4F5B-8620-6E3111E1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84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FE049-8F29-479A-BE70-5B1A638C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CFDB61-9DC4-440A-B07F-8AFFCCF3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7BADE7-0A9B-4FEF-AC18-9792C13A7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7F9442-0E42-405A-877A-BCB06A42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1AED3D-C0FB-4B7B-B780-45A3DD6BA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07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8202E-67EC-4A10-94B4-2F6E754D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CFEC97-2ADD-434B-BB90-B7C9896A4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74F868-E722-490B-93AA-C6B3CBE8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269258-578D-4DE2-ABA6-8DF3790C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372C9B-BA7C-4BEC-8403-2250E4F2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70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BE72C-9E21-412F-BC1D-64DD0A6B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B51C3E-FCA1-4525-807D-0AA96E05F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2D952C-134D-4BE4-A5B2-CB6195FFC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60505B-62AF-4014-8230-294D3F49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9FB301-F3C8-4AA6-B685-7A55522C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7B1AAD-EBDA-40C4-8EEA-325C99AA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14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1788E-2463-4C24-BD43-0E2C6FB7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10ABED-F493-4E1D-B61A-177D5D5F1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03AF8F-A29F-4025-9288-9398F6B93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4A69E8-D198-460B-80A2-09822848D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131B03-29E4-44EE-BDC1-5BE3F5725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35CAF05-8A55-4644-92A4-B21D2B87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E8D7289-5B0C-4B8F-9832-2EB18236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B69C539-8123-4253-B116-8DA5ED3E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22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49B1D-96E2-4465-BDAD-C715D61A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163E034-9A2A-4DF3-AEC8-EC36CA27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0F18C5-610E-492E-9F11-FE6E99E3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9EC357-B80B-406E-966D-2F9BAAD3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004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5275585-1CC7-4E51-9044-9DFC68C1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44B9CF9-894E-41EA-8C4D-37B64CE76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68B40A-40B4-43EF-BEA1-19209824D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048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7EE99-282F-47C1-9580-006ACC1D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589619-BF69-4A86-A3A7-F27F36CDF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1582B1C-0292-4DFA-B419-9D21AB525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0C2C3F-EFFA-41E9-AA20-5227936B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399C6B-A5B4-4497-B9AE-1169687B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91D8E7-51E7-4CB4-8E51-86C2A64C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90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928CD-8D3F-41F4-9D1C-A5B5D44AB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225476-6AE6-4E0B-B707-A1FB941221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A19A48-C57C-46EB-A2B2-9EF3D1F4E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F37BA-E841-4D52-92F7-7D8FB7E8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CE58A7-5077-41B4-AE86-ED8DD327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1CEAE5-DDF4-40D0-8E2B-FD34E2D5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93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9BC42-BA48-4A51-B635-996294E3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6AEAB8E-803F-4C26-B6EB-CB0289E9A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D9F465-1B54-4275-A2C8-A41E7CF8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5111C7-AED9-4EDC-9AC4-1CB6F800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3C01C6-2D2B-4C43-9D97-74BEBC5D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2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4C86D4-9015-4412-AEAC-3D8120CFAD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1A8CC5-B625-4531-8970-81754B63B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E52B09-2691-4B4A-A4EB-7F65F9C4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5FFA7C-7E94-4BF8-8892-B3ECF6D0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78DDD3-7A64-4AFC-AC59-8D4DAE2C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58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AABA74-ADA5-4CF9-B5D1-D4D7952FB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097E5C-2523-44FC-929F-864212E6D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7B181-AE21-4F37-9F87-CB127316C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612D9-A83A-41B6-BF14-04B0747A86CA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8AE108-9FDE-4EAA-88E8-1568F1CB9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146EAF-D49B-494C-859B-DF09A4F0B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4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F5E540E2-B4D6-4820-BCFF-49ECF44A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3" y="371060"/>
            <a:ext cx="4573219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DD02356-D74D-4AF0-8DC2-D3CE99520C36}"/>
              </a:ext>
            </a:extLst>
          </p:cNvPr>
          <p:cNvSpPr/>
          <p:nvPr/>
        </p:nvSpPr>
        <p:spPr>
          <a:xfrm>
            <a:off x="2658185" y="1992415"/>
            <a:ext cx="5279867" cy="1050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APROVEITE QUE A COLEÇÃO BONITA TA ON E ENVIE JÁ O SEU 1 PEDIDO</a:t>
            </a:r>
          </a:p>
          <a:p>
            <a:pPr algn="ctr"/>
            <a:r>
              <a:rPr lang="pt-BR" dirty="0"/>
              <a:t>LUCRE </a:t>
            </a:r>
          </a:p>
          <a:p>
            <a:pPr algn="ctr"/>
            <a:r>
              <a:rPr lang="pt-BR" dirty="0"/>
              <a:t>20%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2A3E7B-36BE-46B9-AE72-00F172B7A856}"/>
              </a:ext>
            </a:extLst>
          </p:cNvPr>
          <p:cNvSpPr/>
          <p:nvPr/>
        </p:nvSpPr>
        <p:spPr>
          <a:xfrm>
            <a:off x="1041009" y="3832428"/>
            <a:ext cx="3812345" cy="1921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IMAGENS DOS PRODUTOS DA COLEÇÃO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34FDE92-F13F-4A09-9752-FF110A9818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2" b="38540"/>
          <a:stretch/>
        </p:blipFill>
        <p:spPr>
          <a:xfrm>
            <a:off x="7030280" y="585250"/>
            <a:ext cx="2115101" cy="128063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A45EE0B-D6CB-4CCD-B4D7-97CDF9C79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673" r="2746" b="1818"/>
          <a:stretch/>
        </p:blipFill>
        <p:spPr>
          <a:xfrm>
            <a:off x="1471707" y="5992020"/>
            <a:ext cx="2806809" cy="970722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95F5A557-82B3-4A35-B0EF-2B9176C437BF}"/>
              </a:ext>
            </a:extLst>
          </p:cNvPr>
          <p:cNvCxnSpPr/>
          <p:nvPr/>
        </p:nvCxnSpPr>
        <p:spPr>
          <a:xfrm flipV="1">
            <a:off x="3790122" y="1311965"/>
            <a:ext cx="2994991" cy="265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F3DEACB6-321D-4180-A1BC-206D8157708B}"/>
              </a:ext>
            </a:extLst>
          </p:cNvPr>
          <p:cNvSpPr/>
          <p:nvPr/>
        </p:nvSpPr>
        <p:spPr>
          <a:xfrm>
            <a:off x="1669775" y="3148667"/>
            <a:ext cx="3253408" cy="560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 dirty="0"/>
              <a:t>MONTE SEU 1 PEDIDO POR R$ 110,00 </a:t>
            </a:r>
          </a:p>
          <a:p>
            <a:r>
              <a:rPr lang="pt-BR" sz="1050" dirty="0"/>
              <a:t>EM PRODUTOS DA COLEÇÃO BONITA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2B8C750-8C4B-4534-9CFE-C427D5627991}"/>
              </a:ext>
            </a:extLst>
          </p:cNvPr>
          <p:cNvSpPr/>
          <p:nvPr/>
        </p:nvSpPr>
        <p:spPr>
          <a:xfrm>
            <a:off x="6785113" y="4664768"/>
            <a:ext cx="4081670" cy="1444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KV COLEÇÃO E MANTEM OS EMOJI DO BBB TA </a:t>
            </a:r>
          </a:p>
        </p:txBody>
      </p:sp>
    </p:spTree>
    <p:extLst>
      <p:ext uri="{BB962C8B-B14F-4D97-AF65-F5344CB8AC3E}">
        <p14:creationId xmlns:p14="http://schemas.microsoft.com/office/powerpoint/2010/main" val="3669970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6</cp:revision>
  <dcterms:created xsi:type="dcterms:W3CDTF">2022-02-07T18:04:40Z</dcterms:created>
  <dcterms:modified xsi:type="dcterms:W3CDTF">2022-02-17T16:56:59Z</dcterms:modified>
</cp:coreProperties>
</file>