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7214ED-3C42-41EE-88FD-02ED1F78D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524B44-CE9A-4C02-843C-2581159C3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5C7777-2B2F-4201-874D-B124DD07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347641-DA61-4F3A-AE3B-BE7666BA0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A5EBA2-146E-4012-9C57-F4ABC822F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59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09DC44-7FB5-4356-8B44-2340FEF1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22A103-A4A3-4E44-A606-1D00B67C4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EACDBB-637C-4F20-84E3-E20DEAF0C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306572-1664-4D20-88BC-5AABD105F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AFBBB8-9E58-4555-89D6-E61D961DE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945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D1895-45A0-4A18-BA65-31F2ACA6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E452E3-384B-4BC2-A535-B4ECED8AB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CD626D-93D4-47EB-887F-BAB9C9D8C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7099AA-170F-4DB5-B90F-C188798DC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8E8698-A8A9-494A-9D24-C28A2FB2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5409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0E94F-9F69-4829-B20A-DD036FDEF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4510B9-6321-498F-AF2B-DAAD547EB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9957252-A993-4AAA-986F-03BAFC563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E25E6F-76E0-45E9-A2AF-A8A958664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5DDCB51-55C8-4D40-819A-6342157A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6D1081-D72B-496D-9150-D311819D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3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9CD8EB-4D95-4773-B0E7-0D07BD222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1FF7C5-12A6-4342-836F-7353FF920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B2F3A2-CE4C-4FB3-B9CB-2DE6315EA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CAD437-7119-4287-AE3C-07A40D6D9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74A04C9-58C7-4981-B4CB-A6DA0B388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643838C-D354-4B97-A047-2F85B205B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B6CB7F5-0C7B-48A0-9833-8DFD6257E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BFE1170-881B-4952-BB4D-8F8754AE5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251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F8B4D3-1D0C-475D-9816-ED33A846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4BE5DEC-18E7-4A18-8182-9B4F1DFF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0F33E6B-CD23-49FD-BEEF-CC690FD1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AB9BB33-B186-4CC4-B511-C8A6159AF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8824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DBAB24D-3721-4C23-BDDB-D53456C04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3777020-C3F7-4C92-9D78-2664666E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A4A0D5-C8B7-4636-88BE-5CCA183A3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285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919BF-7639-4453-B7AA-661D35DB0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A338B9-260D-4B8A-B9D3-F9AA024D8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3C9AFE9-7692-4E20-B86D-B37D6E9E8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A28A85-9097-4953-A554-D35672D88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41845E-95F1-46EB-89DB-B0A9CA69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63D616F-5E04-4AED-AD8D-123547C17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202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46C08-0EBA-48C9-8C2B-7227B16E5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9B5A2E3-F122-4C3C-B9D1-D4791B5C9E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6626DB5-5903-4729-9712-1B7BFC3FA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0EE313-B26B-4D6F-B07F-232DA73D4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0A63098-A823-4883-8075-2519D164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D46BEDA-9224-4279-95B7-00D5E5C95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24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9D6063-581F-4969-AF88-92DFD6F15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385B9FF-81C0-4563-A708-CD3D1AC7C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F2FBC7-A6DB-46A6-B6D5-754BA8179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4EDCBE-3544-43E1-9CB2-3201A9045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BFB540-016F-4794-A51F-47F75FBCF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24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7DB20C-2AB8-4AAE-B654-24423E925B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A541A5-76FD-46E0-90E5-F2A27ADB0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8636B8-0F8E-4D41-9886-9ECAC8B5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A403E-D881-4FC7-8A17-1A631C950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83CE03-A2A7-4ADC-AF42-81AF55038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766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1BFD19B-F5CB-47EF-B1C4-44199294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BD1CA4-0020-4F22-948B-6781C31B4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DDA5FC-8DF2-4D7A-A65C-0F5EF1CD75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8F240-2100-428F-AB9E-AF0A61CADD70}" type="datetimeFigureOut">
              <a:rPr lang="pt-BR" smtClean="0"/>
              <a:t>17/02/2022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CC9445-5078-48A4-B0E4-679CC8193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6AB9E9-8B67-4A87-84CE-AB3025558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E3650-07BD-4BA5-B945-FAE07CF3C5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827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6D3D6461-E04C-4199-8E4D-477867758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6" y="173038"/>
            <a:ext cx="4573219" cy="68580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34ECB2B-082D-44DC-B4E7-2DE1B845F2DD}"/>
              </a:ext>
            </a:extLst>
          </p:cNvPr>
          <p:cNvSpPr/>
          <p:nvPr/>
        </p:nvSpPr>
        <p:spPr>
          <a:xfrm>
            <a:off x="4079631" y="173038"/>
            <a:ext cx="858129" cy="319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CP 10/22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1970CDF-FC70-4B90-86C7-AE0936D6E4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52" b="38540"/>
          <a:stretch/>
        </p:blipFill>
        <p:spPr>
          <a:xfrm>
            <a:off x="615616" y="492369"/>
            <a:ext cx="2115101" cy="1280636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AE71A54-50D0-4E6F-9B50-377C979C2091}"/>
              </a:ext>
            </a:extLst>
          </p:cNvPr>
          <p:cNvSpPr/>
          <p:nvPr/>
        </p:nvSpPr>
        <p:spPr>
          <a:xfrm>
            <a:off x="5705671" y="1274933"/>
            <a:ext cx="5870713" cy="30082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777097C-DFD9-466E-AB29-F29B14E7341C}"/>
              </a:ext>
            </a:extLst>
          </p:cNvPr>
          <p:cNvSpPr/>
          <p:nvPr/>
        </p:nvSpPr>
        <p:spPr>
          <a:xfrm>
            <a:off x="949951" y="4465982"/>
            <a:ext cx="1446429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PAGUE </a:t>
            </a:r>
          </a:p>
          <a:p>
            <a:pPr algn="ctr"/>
            <a:r>
              <a:rPr lang="pt-BR" sz="1200" dirty="0"/>
              <a:t>APENAS </a:t>
            </a:r>
          </a:p>
          <a:p>
            <a:pPr algn="ctr"/>
            <a:r>
              <a:rPr lang="pt-BR" sz="1200" dirty="0"/>
              <a:t>2 X 49,95</a:t>
            </a:r>
          </a:p>
          <a:p>
            <a:pPr algn="ctr"/>
            <a:r>
              <a:rPr lang="pt-BR" sz="1200" dirty="0"/>
              <a:t>OU r$ 99,90 A VISTA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2C4C3C2-378F-4318-A1AD-452922FED24E}"/>
              </a:ext>
            </a:extLst>
          </p:cNvPr>
          <p:cNvSpPr/>
          <p:nvPr/>
        </p:nvSpPr>
        <p:spPr>
          <a:xfrm>
            <a:off x="2396380" y="4706458"/>
            <a:ext cx="1173789" cy="6559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REVENDA POR </a:t>
            </a:r>
          </a:p>
          <a:p>
            <a:pPr algn="ctr"/>
            <a:r>
              <a:rPr lang="pt-BR" sz="1200" dirty="0"/>
              <a:t>R$ </a:t>
            </a:r>
            <a:r>
              <a:rPr lang="pt-BR" sz="1200" dirty="0" err="1"/>
              <a:t>xx</a:t>
            </a:r>
            <a:endParaRPr lang="pt-BR" sz="12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1474212-6400-4E2B-97F4-515D7D1E798C}"/>
              </a:ext>
            </a:extLst>
          </p:cNvPr>
          <p:cNvSpPr/>
          <p:nvPr/>
        </p:nvSpPr>
        <p:spPr>
          <a:xfrm>
            <a:off x="3842809" y="4739588"/>
            <a:ext cx="862363" cy="5897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LUCRE </a:t>
            </a:r>
          </a:p>
          <a:p>
            <a:pPr algn="ctr"/>
            <a:r>
              <a:rPr lang="pt-BR" sz="1200" dirty="0"/>
              <a:t>R$ </a:t>
            </a:r>
            <a:r>
              <a:rPr lang="pt-BR" sz="1200" dirty="0" err="1"/>
              <a:t>xx</a:t>
            </a:r>
            <a:endParaRPr lang="pt-BR" sz="12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0FFE77CA-CBC7-44FF-BAA2-5C8DEAFC7F99}"/>
              </a:ext>
            </a:extLst>
          </p:cNvPr>
          <p:cNvSpPr/>
          <p:nvPr/>
        </p:nvSpPr>
        <p:spPr>
          <a:xfrm>
            <a:off x="4273990" y="5385071"/>
            <a:ext cx="3755221" cy="319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Colocar a descrição dos itens </a:t>
            </a:r>
          </a:p>
        </p:txBody>
      </p:sp>
      <p:pic>
        <p:nvPicPr>
          <p:cNvPr id="14" name="Imagem 13" descr="Escova de cabelo&#10;&#10;Descrição gerada automaticamente com confiança baixa">
            <a:extLst>
              <a:ext uri="{FF2B5EF4-FFF2-40B4-BE49-F238E27FC236}">
                <a16:creationId xmlns:a16="http://schemas.microsoft.com/office/drawing/2014/main" id="{9329D1C7-6B91-44C2-B51B-BCFFDB699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300" y="1483705"/>
            <a:ext cx="1260711" cy="1260711"/>
          </a:xfrm>
          <a:prstGeom prst="rect">
            <a:avLst/>
          </a:prstGeom>
        </p:spPr>
      </p:pic>
      <p:pic>
        <p:nvPicPr>
          <p:cNvPr id="16" name="Imagem 15" descr="Texto, Carta&#10;&#10;Descrição gerada automaticamente">
            <a:extLst>
              <a:ext uri="{FF2B5EF4-FFF2-40B4-BE49-F238E27FC236}">
                <a16:creationId xmlns:a16="http://schemas.microsoft.com/office/drawing/2014/main" id="{5E23747C-B954-480B-BE29-0757E771F0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22" y="2643226"/>
            <a:ext cx="1466672" cy="1466672"/>
          </a:xfrm>
          <a:prstGeom prst="rect">
            <a:avLst/>
          </a:prstGeom>
        </p:spPr>
      </p:pic>
      <p:pic>
        <p:nvPicPr>
          <p:cNvPr id="18" name="Imagem 17" descr="Uma imagem contendo produtos de higiene pessoal, cosmético&#10;&#10;Descrição gerada automaticamente">
            <a:extLst>
              <a:ext uri="{FF2B5EF4-FFF2-40B4-BE49-F238E27FC236}">
                <a16:creationId xmlns:a16="http://schemas.microsoft.com/office/drawing/2014/main" id="{430B12EF-954C-4F6B-AA63-411C2826A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699" y="2839053"/>
            <a:ext cx="1179893" cy="1179893"/>
          </a:xfrm>
          <a:prstGeom prst="rect">
            <a:avLst/>
          </a:prstGeom>
        </p:spPr>
      </p:pic>
      <p:pic>
        <p:nvPicPr>
          <p:cNvPr id="20" name="Imagem 19" descr="Produtos de higiene pessoal em cima&#10;&#10;Descrição gerada automaticamente com confiança média">
            <a:extLst>
              <a:ext uri="{FF2B5EF4-FFF2-40B4-BE49-F238E27FC236}">
                <a16:creationId xmlns:a16="http://schemas.microsoft.com/office/drawing/2014/main" id="{3ADB3F62-3C2B-475B-A4D4-B81EA6FC05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265" y="2877084"/>
            <a:ext cx="1051891" cy="1051891"/>
          </a:xfrm>
          <a:prstGeom prst="rect">
            <a:avLst/>
          </a:prstGeom>
        </p:spPr>
      </p:pic>
      <p:pic>
        <p:nvPicPr>
          <p:cNvPr id="22" name="Imagem 21" descr="Produtos de higiene pessoal em cima&#10;&#10;Descrição gerada automaticamente com confiança baixa">
            <a:extLst>
              <a:ext uri="{FF2B5EF4-FFF2-40B4-BE49-F238E27FC236}">
                <a16:creationId xmlns:a16="http://schemas.microsoft.com/office/drawing/2014/main" id="{D41605B4-ABF2-4633-AEC9-4BE468A03C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66" y="1487392"/>
            <a:ext cx="1035490" cy="1035490"/>
          </a:xfrm>
          <a:prstGeom prst="rect">
            <a:avLst/>
          </a:prstGeom>
        </p:spPr>
      </p:pic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B7A08E4D-2C4B-4514-A0F2-4AA70C208DDD}"/>
              </a:ext>
            </a:extLst>
          </p:cNvPr>
          <p:cNvCxnSpPr/>
          <p:nvPr/>
        </p:nvCxnSpPr>
        <p:spPr>
          <a:xfrm>
            <a:off x="2014330" y="3180522"/>
            <a:ext cx="35383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tângulo 24">
            <a:extLst>
              <a:ext uri="{FF2B5EF4-FFF2-40B4-BE49-F238E27FC236}">
                <a16:creationId xmlns:a16="http://schemas.microsoft.com/office/drawing/2014/main" id="{368A08FD-EC4F-4F25-A9F2-0AB0871D9CF7}"/>
              </a:ext>
            </a:extLst>
          </p:cNvPr>
          <p:cNvSpPr/>
          <p:nvPr/>
        </p:nvSpPr>
        <p:spPr>
          <a:xfrm>
            <a:off x="794201" y="4038800"/>
            <a:ext cx="3102035" cy="347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/>
              <a:t>COD A VISTA XXXXXX</a:t>
            </a:r>
          </a:p>
          <a:p>
            <a:pPr algn="ctr"/>
            <a:r>
              <a:rPr lang="pt-BR" sz="1200" dirty="0"/>
              <a:t>COD PARCELADO 2X    XXXXXXXXXXXXXXXX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F1ABC5AE-6665-4D9C-A528-E869D3985325}"/>
              </a:ext>
            </a:extLst>
          </p:cNvPr>
          <p:cNvSpPr/>
          <p:nvPr/>
        </p:nvSpPr>
        <p:spPr>
          <a:xfrm>
            <a:off x="7209183" y="940904"/>
            <a:ext cx="2994991" cy="448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PRODUTOS QUE COMPOEM O KIT 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E6FB883-DF7E-433E-B112-593ED05C10A7}"/>
              </a:ext>
            </a:extLst>
          </p:cNvPr>
          <p:cNvSpPr/>
          <p:nvPr/>
        </p:nvSpPr>
        <p:spPr>
          <a:xfrm>
            <a:off x="4066379" y="6728708"/>
            <a:ext cx="3755221" cy="319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EXCLUIR ESSA OBS</a:t>
            </a:r>
          </a:p>
        </p:txBody>
      </p:sp>
    </p:spTree>
    <p:extLst>
      <p:ext uri="{BB962C8B-B14F-4D97-AF65-F5344CB8AC3E}">
        <p14:creationId xmlns:p14="http://schemas.microsoft.com/office/powerpoint/2010/main" val="76511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F119EC0-AA4A-4283-8329-254E0B62C4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583202"/>
              </p:ext>
            </p:extLst>
          </p:nvPr>
        </p:nvGraphicFramePr>
        <p:xfrm>
          <a:off x="1530029" y="1086678"/>
          <a:ext cx="7428441" cy="4213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8379">
                  <a:extLst>
                    <a:ext uri="{9D8B030D-6E8A-4147-A177-3AD203B41FA5}">
                      <a16:colId xmlns:a16="http://schemas.microsoft.com/office/drawing/2014/main" val="608688463"/>
                    </a:ext>
                  </a:extLst>
                </a:gridCol>
                <a:gridCol w="2151588">
                  <a:extLst>
                    <a:ext uri="{9D8B030D-6E8A-4147-A177-3AD203B41FA5}">
                      <a16:colId xmlns:a16="http://schemas.microsoft.com/office/drawing/2014/main" val="3832270499"/>
                    </a:ext>
                  </a:extLst>
                </a:gridCol>
                <a:gridCol w="839895">
                  <a:extLst>
                    <a:ext uri="{9D8B030D-6E8A-4147-A177-3AD203B41FA5}">
                      <a16:colId xmlns:a16="http://schemas.microsoft.com/office/drawing/2014/main" val="781876442"/>
                    </a:ext>
                  </a:extLst>
                </a:gridCol>
                <a:gridCol w="3378579">
                  <a:extLst>
                    <a:ext uri="{9D8B030D-6E8A-4147-A177-3AD203B41FA5}">
                      <a16:colId xmlns:a16="http://schemas.microsoft.com/office/drawing/2014/main" val="4251117359"/>
                    </a:ext>
                  </a:extLst>
                </a:gridCol>
              </a:tblGrid>
              <a:tr h="702268"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effectLst/>
                        </a:rPr>
                        <a:t>Profile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effectLst/>
                        </a:rPr>
                        <a:t>Produto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effectLst/>
                        </a:rPr>
                        <a:t>FSC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effectLst/>
                        </a:rPr>
                        <a:t>COR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9705544"/>
                  </a:ext>
                </a:extLst>
              </a:tr>
              <a:tr h="70226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effectLst/>
                        </a:rPr>
                        <a:t>1229074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Paleta Blush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dirty="0">
                          <a:effectLst/>
                        </a:rPr>
                        <a:t>1467353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000" dirty="0">
                          <a:effectLst/>
                        </a:rPr>
                        <a:t>ROSA VÍVIDA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7532245"/>
                  </a:ext>
                </a:extLst>
              </a:tr>
              <a:tr h="70226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effectLst/>
                        </a:rPr>
                        <a:t>1229321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Batom Líquido Power Stay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dirty="0">
                          <a:effectLst/>
                        </a:rPr>
                        <a:t>1467356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000" dirty="0">
                          <a:effectLst/>
                        </a:rPr>
                        <a:t>VERMELHAÇO PODEROSA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33928601"/>
                  </a:ext>
                </a:extLst>
              </a:tr>
              <a:tr h="702268">
                <a:tc>
                  <a:txBody>
                    <a:bodyPr/>
                    <a:lstStyle/>
                    <a:p>
                      <a:pPr algn="ctr"/>
                      <a:r>
                        <a:rPr lang="pt-BR" sz="1100" dirty="0">
                          <a:effectLst/>
                        </a:rPr>
                        <a:t>1229325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100" dirty="0">
                          <a:effectLst/>
                        </a:rPr>
                        <a:t>Esmalte Pro </a:t>
                      </a:r>
                      <a:r>
                        <a:rPr lang="pt-BR" sz="1100" dirty="0" err="1">
                          <a:effectLst/>
                        </a:rPr>
                        <a:t>Speed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dirty="0">
                          <a:effectLst/>
                        </a:rPr>
                        <a:t>1467361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000">
                          <a:effectLst/>
                        </a:rPr>
                        <a:t>AZUL PETRÓLEO CONVICTA 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2254933"/>
                  </a:ext>
                </a:extLst>
              </a:tr>
              <a:tr h="702268"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effectLst/>
                        </a:rPr>
                        <a:t> 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dirty="0">
                          <a:effectLst/>
                        </a:rPr>
                        <a:t>Esmalte Pro 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  <a:p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dirty="0">
                          <a:effectLst/>
                        </a:rPr>
                        <a:t>1467360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000" dirty="0">
                          <a:effectLst/>
                        </a:rPr>
                        <a:t>VERMELHO AFRONTOSA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77630677"/>
                  </a:ext>
                </a:extLst>
              </a:tr>
              <a:tr h="702268">
                <a:tc>
                  <a:txBody>
                    <a:bodyPr/>
                    <a:lstStyle/>
                    <a:p>
                      <a:pPr algn="ctr"/>
                      <a:r>
                        <a:rPr lang="pt-BR" sz="1100">
                          <a:effectLst/>
                        </a:rPr>
                        <a:t>1221170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100">
                          <a:effectLst/>
                        </a:rPr>
                        <a:t>Pincel Blush</a:t>
                      </a:r>
                      <a:endParaRPr lang="pt-BR" sz="11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100" dirty="0">
                          <a:effectLst/>
                        </a:rPr>
                        <a:t>1372196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pt-BR" sz="1000" dirty="0">
                          <a:effectLst/>
                        </a:rPr>
                        <a:t>-</a:t>
                      </a:r>
                      <a:endParaRPr lang="pt-BR" sz="11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74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52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F5E540E2-B4D6-4820-BCFF-49ECF44AF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03" y="371060"/>
            <a:ext cx="4573219" cy="6858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DD02356-D74D-4AF0-8DC2-D3CE99520C36}"/>
              </a:ext>
            </a:extLst>
          </p:cNvPr>
          <p:cNvSpPr/>
          <p:nvPr/>
        </p:nvSpPr>
        <p:spPr>
          <a:xfrm>
            <a:off x="2658185" y="1992415"/>
            <a:ext cx="5279867" cy="10509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APROVEITE QUE A COLEÇÃO BONITA TA ON E ENVIE JÁ O SEU 1 PEDIDO</a:t>
            </a:r>
          </a:p>
          <a:p>
            <a:pPr algn="ctr"/>
            <a:r>
              <a:rPr lang="pt-BR" dirty="0"/>
              <a:t>LUCRE </a:t>
            </a:r>
          </a:p>
          <a:p>
            <a:pPr algn="ctr"/>
            <a:r>
              <a:rPr lang="pt-BR" dirty="0"/>
              <a:t>20%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2A3E7B-36BE-46B9-AE72-00F172B7A856}"/>
              </a:ext>
            </a:extLst>
          </p:cNvPr>
          <p:cNvSpPr/>
          <p:nvPr/>
        </p:nvSpPr>
        <p:spPr>
          <a:xfrm>
            <a:off x="1041009" y="3832428"/>
            <a:ext cx="3812345" cy="19212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IMAGENS DOS PRODUTOS DA COLEÇÃO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34FDE92-F13F-4A09-9752-FF110A9818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52" b="38540"/>
          <a:stretch/>
        </p:blipFill>
        <p:spPr>
          <a:xfrm>
            <a:off x="7030280" y="585250"/>
            <a:ext cx="2115101" cy="128063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DA45EE0B-D6CB-4CCD-B4D7-97CDF9C79C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673" r="2746" b="1818"/>
          <a:stretch/>
        </p:blipFill>
        <p:spPr>
          <a:xfrm>
            <a:off x="1471707" y="5992020"/>
            <a:ext cx="2806809" cy="970722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95F5A557-82B3-4A35-B0EF-2B9176C437BF}"/>
              </a:ext>
            </a:extLst>
          </p:cNvPr>
          <p:cNvCxnSpPr/>
          <p:nvPr/>
        </p:nvCxnSpPr>
        <p:spPr>
          <a:xfrm flipV="1">
            <a:off x="3790122" y="1311965"/>
            <a:ext cx="2994991" cy="265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>
            <a:extLst>
              <a:ext uri="{FF2B5EF4-FFF2-40B4-BE49-F238E27FC236}">
                <a16:creationId xmlns:a16="http://schemas.microsoft.com/office/drawing/2014/main" id="{F3DEACB6-321D-4180-A1BC-206D8157708B}"/>
              </a:ext>
            </a:extLst>
          </p:cNvPr>
          <p:cNvSpPr/>
          <p:nvPr/>
        </p:nvSpPr>
        <p:spPr>
          <a:xfrm>
            <a:off x="1669775" y="3148667"/>
            <a:ext cx="3253408" cy="560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050" dirty="0"/>
              <a:t>MONTE SEU 1 PEDIDO POR R$ 99,90</a:t>
            </a:r>
          </a:p>
          <a:p>
            <a:r>
              <a:rPr lang="pt-BR" sz="1050" dirty="0"/>
              <a:t>EM PRODUTOS DA COLEÇÃO BONITA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42B8C750-8C4B-4534-9CFE-C427D5627991}"/>
              </a:ext>
            </a:extLst>
          </p:cNvPr>
          <p:cNvSpPr/>
          <p:nvPr/>
        </p:nvSpPr>
        <p:spPr>
          <a:xfrm>
            <a:off x="6785113" y="4664768"/>
            <a:ext cx="4081670" cy="14444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KV COLEÇÃO E MANTEM OS EMOJI DO BBB TA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A24BAB1-6F68-4729-9590-A28AB676C892}"/>
              </a:ext>
            </a:extLst>
          </p:cNvPr>
          <p:cNvSpPr/>
          <p:nvPr/>
        </p:nvSpPr>
        <p:spPr>
          <a:xfrm>
            <a:off x="4065054" y="341622"/>
            <a:ext cx="858129" cy="319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/>
              <a:t>CP 10/22</a:t>
            </a:r>
          </a:p>
        </p:txBody>
      </p:sp>
    </p:spTree>
    <p:extLst>
      <p:ext uri="{BB962C8B-B14F-4D97-AF65-F5344CB8AC3E}">
        <p14:creationId xmlns:p14="http://schemas.microsoft.com/office/powerpoint/2010/main" val="36699708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127</Words>
  <Application>Microsoft Office PowerPoint</Application>
  <PresentationFormat>Widescreen</PresentationFormat>
  <Paragraphs>47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Araujo/SPO/BR</dc:creator>
  <cp:lastModifiedBy>Edna Araujo/SPO/BR</cp:lastModifiedBy>
  <cp:revision>3</cp:revision>
  <dcterms:created xsi:type="dcterms:W3CDTF">2022-02-17T17:15:38Z</dcterms:created>
  <dcterms:modified xsi:type="dcterms:W3CDTF">2022-02-17T17:32:31Z</dcterms:modified>
</cp:coreProperties>
</file>