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na Araujo/SPO/BR" initials="EA" lastIdx="2" clrIdx="0">
    <p:extLst>
      <p:ext uri="{19B8F6BF-5375-455C-9EA6-DF929625EA0E}">
        <p15:presenceInfo xmlns:p15="http://schemas.microsoft.com/office/powerpoint/2012/main" userId="S::edna.araujo@avon.com::b5128e1e-577f-4b24-b69d-550c93e3b5f9" providerId="AD"/>
      </p:ext>
    </p:extLst>
  </p:cmAuthor>
  <p:cmAuthor id="2" name="Janete Pereira/SPO/BR" initials="JP" lastIdx="3" clrIdx="1">
    <p:extLst>
      <p:ext uri="{19B8F6BF-5375-455C-9EA6-DF929625EA0E}">
        <p15:presenceInfo xmlns:p15="http://schemas.microsoft.com/office/powerpoint/2012/main" userId="S::Janete.Pereira@avon.com::cbe56d32-3778-4196-95c3-b93401e9c9f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557DE5-B5B0-4FB6-B439-E9A779E0A738}" v="3" dt="2022-05-20T12:46:39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e Pereira/SPO/BR" userId="cbe56d32-3778-4196-95c3-b93401e9c9f1" providerId="ADAL" clId="{4F557DE5-B5B0-4FB6-B439-E9A779E0A738}"/>
    <pc:docChg chg="custSel modSld">
      <pc:chgData name="Janete Pereira/SPO/BR" userId="cbe56d32-3778-4196-95c3-b93401e9c9f1" providerId="ADAL" clId="{4F557DE5-B5B0-4FB6-B439-E9A779E0A738}" dt="2022-05-20T12:46:39.500" v="7"/>
      <pc:docMkLst>
        <pc:docMk/>
      </pc:docMkLst>
      <pc:sldChg chg="modSp mod addCm modCm">
        <pc:chgData name="Janete Pereira/SPO/BR" userId="cbe56d32-3778-4196-95c3-b93401e9c9f1" providerId="ADAL" clId="{4F557DE5-B5B0-4FB6-B439-E9A779E0A738}" dt="2022-05-20T12:41:08.724" v="3"/>
        <pc:sldMkLst>
          <pc:docMk/>
          <pc:sldMk cId="2239156798" sldId="256"/>
        </pc:sldMkLst>
        <pc:picChg chg="mod">
          <ac:chgData name="Janete Pereira/SPO/BR" userId="cbe56d32-3778-4196-95c3-b93401e9c9f1" providerId="ADAL" clId="{4F557DE5-B5B0-4FB6-B439-E9A779E0A738}" dt="2022-05-20T12:38:52.039" v="1" actId="1076"/>
          <ac:picMkLst>
            <pc:docMk/>
            <pc:sldMk cId="2239156798" sldId="256"/>
            <ac:picMk id="5" creationId="{AF548654-BFBB-4812-B4B8-B889E6FE2AA9}"/>
          </ac:picMkLst>
        </pc:picChg>
      </pc:sldChg>
      <pc:sldChg chg="addCm modCm">
        <pc:chgData name="Janete Pereira/SPO/BR" userId="cbe56d32-3778-4196-95c3-b93401e9c9f1" providerId="ADAL" clId="{4F557DE5-B5B0-4FB6-B439-E9A779E0A738}" dt="2022-05-20T12:46:39.500" v="7"/>
        <pc:sldMkLst>
          <pc:docMk/>
          <pc:sldMk cId="669122057" sldId="258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5-17T16:13:48.236" idx="1">
    <p:pos x="3480" y="1670"/>
    <p:text>LANÇAMENTO</p:text>
    <p:extLst>
      <p:ext uri="{C676402C-5697-4E1C-873F-D02D1690AC5C}">
        <p15:threadingInfo xmlns:p15="http://schemas.microsoft.com/office/powerpoint/2012/main" timeZoneBias="180"/>
      </p:ext>
    </p:extLst>
  </p:cm>
  <p:cm authorId="2" dt="2022-05-20T09:39:22.174" idx="1">
    <p:pos x="5294" y="172"/>
    <p:text>verificar proporção de produtos: esmalt está quase do tamnanho do póleo para cabelos. Ajsutar també,m caixa do sabonete encanto que está muito escondida...
Podemos inserir o número de produtos? Ex: compre este kit com XX produtos e envie já o seu...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5-17T16:14:49.482" idx="2">
    <p:pos x="3257" y="745"/>
    <p:text>MUDAR imagem</p:text>
    <p:extLst>
      <p:ext uri="{C676402C-5697-4E1C-873F-D02D1690AC5C}">
        <p15:threadingInfo xmlns:p15="http://schemas.microsoft.com/office/powerpoint/2012/main" timeZoneBias="180"/>
      </p:ext>
    </p:extLst>
  </p:cm>
  <p:cm authorId="2" dt="2022-05-20T09:45:37.710" idx="2">
    <p:pos x="10" y="10"/>
    <p:text>Monte o seu 1° Pedido como quiser e lucre 20%</p:text>
    <p:extLst>
      <p:ext uri="{C676402C-5697-4E1C-873F-D02D1690AC5C}">
        <p15:threadingInfo xmlns:p15="http://schemas.microsoft.com/office/powerpoint/2012/main" timeZoneBias="180"/>
      </p:ext>
    </p:extLst>
  </p:cm>
  <p:cm authorId="2" dt="2022-05-20T09:46:05.878" idx="3">
    <p:pos x="146" y="146"/>
    <p:text>Precisamos propor um novo layout ou deixar mais claro que são opções de produtos que a Rep pode acrescentar no seu Pedido</p:text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9E35DA-AC3D-4FC3-A70E-A00403A05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3A54FB-1D7B-4FC9-9EFB-A0A4C53C5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8DA204-C55E-4045-B80C-A1612F176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F29B9E-02E8-4770-A79D-EC6C9262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C892BD-6BD4-4531-BA8B-C228C2480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7579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02C83-F2C5-42C6-989E-96E0EBE86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326337-967A-476F-BD47-3D3D546FD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72475A-521D-42C5-A58B-AD84D7199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5CD8BB-332A-4123-BCB0-397AB5823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EA559B-8CD4-42C1-A949-B31966742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6706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8090E-F0D3-4236-B8AC-5C836B562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19AE80-502F-486D-B3BC-2BB6FBE0D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EBF5DD-3314-44D5-85C8-BB7303B5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346AD-7035-4CEC-980E-9F38D4589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7332CF-734A-4627-8C34-74609611D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0799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D9DE0-F65C-463C-9882-C3C5F6EA3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693992-FFCE-45F6-BC71-E0CE0D36C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7010040-9A5D-4165-B78F-ADDD5D8BA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59E7E0-674E-4039-A692-980251F7C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D72730F-7E8F-4156-B8FD-64525B2E4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76B973F-D9A0-4E4E-8245-489328E64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6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DF9BD-DE45-4FBB-890A-884F6390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B1248A-C2E1-4F29-B0D6-BAD2B919B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FB5784A-DFDB-4CBA-A38B-36DC3591D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95B714C-616D-48E6-8BAA-772A70395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A1BB1E3-638B-4592-924D-1FB1D3642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16DA4C5-3FD4-4768-8506-76A1CBF3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997A0D1-D189-4796-B444-DF544E0A0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8D0C4EB-3ED8-4932-B288-580CEC34C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9818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6BED40-DD01-4101-84BD-09C67C23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4F40EE-70B5-49DD-B021-8D03A0758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0637471-87B5-41B4-B061-FE9ABB349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CF85D25-56D3-459C-AF9E-CAEB9E211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925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152BF33-6494-49C7-8C02-145E75B7A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67750B4-44F5-432C-BD6B-7DB59FCF7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585BE3-58C1-4BF7-94DD-CA826E0FE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8634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CF541-C5E0-428E-9BFB-DEA35EA8F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7E9CC9-5846-439C-BD5F-4A1E8451D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C8CE07-9D48-40E2-8279-220DFF404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BF209E-C2C1-4949-B31D-E5BC51B03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316C69-BD99-4664-B49C-5E97E5623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215019-D92F-474B-B94C-43948EC8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836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B8C41A-CAF8-46AE-89E6-CC3F153EF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1DBB739-FA78-4115-814B-DC8BC82BB7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ED9DCFA-C65C-415A-A972-F7B1D1322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A1EECBE-E365-4620-A0B8-33F8C4DB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0D2F0D-F8AA-4236-BA2E-985094D8E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78E9AB-A300-4F1E-B280-F80E4EC4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998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14B157-F35E-4926-A91F-1B008713F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0AF9FC-62CD-4828-8CEE-AE72D384E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5F0BAC-DDF0-488F-B0C7-D471BA7EC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08480-C4E2-475F-B36D-651F322A8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01CA58-0406-4CBC-AC59-6EDEDFA26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536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8F61BFE-59CB-4BBD-BAD0-A6A69EEB30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1FA8EE-5144-495B-A8A7-D9926985DB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F8F6DD-1490-4E78-92EB-B548B1166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CB930D-860E-4296-83E2-A535536C4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D6BB08-05C7-40AC-AFE4-D4B41DA61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64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95B1F2B-EE69-43C4-9B89-55DAAC979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CC53C4-1723-48AF-A3CC-A8EC8F1EA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E21AEC-A4DA-45CC-9BDF-E3B63982AD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2EBF6-AC09-42E5-AEB1-F0F3A692DBA3}" type="datetimeFigureOut">
              <a:rPr lang="pt-BR" smtClean="0"/>
              <a:t>20/05/2022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300043-2B1F-4FB5-BABF-6B3871DAD9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475D66-CAC3-4405-A7E7-4107B91E31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7F344-B609-4CE2-83E0-F80553921A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535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F548654-BFBB-4812-B4B8-B889E6FE2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053" y="273297"/>
            <a:ext cx="4617893" cy="693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156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4C2CFB5-F999-40F5-B6AC-DF1ED26E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125" y="461962"/>
            <a:ext cx="3924300" cy="59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90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590A9DC-1867-4060-B3F2-00977632B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5" y="447675"/>
            <a:ext cx="390525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1220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Edna Araujo/SPO/BR</dc:creator>
  <cp:lastModifiedBy>Janete Pereira/SPO/BR</cp:lastModifiedBy>
  <cp:revision>1</cp:revision>
  <dcterms:created xsi:type="dcterms:W3CDTF">2022-05-17T19:12:57Z</dcterms:created>
  <dcterms:modified xsi:type="dcterms:W3CDTF">2022-05-20T12:46:48Z</dcterms:modified>
</cp:coreProperties>
</file>