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2901CF-2C56-4EFA-AE57-6719C8F0BD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2EE3424-522A-4DC3-B7D1-D35C13625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76E8E9-E795-4A69-A81E-EA6FF5062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B3624-FC20-4F3E-8B91-973FCBF45246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64A043-11ED-456D-81EA-A5BAA8FAC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F2D072-3145-4794-9FD8-0A70C69F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1264-1A3E-45FE-9F46-D5CC3AC5E1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2740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9A3AC4-F169-4048-B2EE-577783D60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B462D2-D4CC-4216-933A-9420AE57E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21ABDDE-A9C8-447F-AF50-D1E786147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B3624-FC20-4F3E-8B91-973FCBF45246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1A272B-2C51-48C3-B6AE-AE2D0DBA7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B70B21-AEAE-4F80-A5F8-1BD18BC6A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1264-1A3E-45FE-9F46-D5CC3AC5E1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4867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B46993-F53B-42C2-A955-A775463BC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25BC9E9-D794-4EF6-A9A3-111C0E752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4D6BEB-D0A6-4E8D-9B25-92A14DD96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B3624-FC20-4F3E-8B91-973FCBF45246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9D5F44-D4BF-4280-B093-7485322BF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FFE6B7-E72D-48A7-BB56-7711CE171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1264-1A3E-45FE-9F46-D5CC3AC5E1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808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5366B8-8864-43EE-9139-9EE35EAF1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AB3A14C-BBEB-4395-804E-538F81BC97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341695F-0FC5-4147-A7FB-8C0B60CC19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ED2D3A-AD42-4929-95F7-3736A2191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B3624-FC20-4F3E-8B91-973FCBF45246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5C923B-CF58-4ABC-A418-A2DCD5942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C1FE811-294F-4ED2-A3E4-FEF7EA3BC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1264-1A3E-45FE-9F46-D5CC3AC5E1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145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DACAB2-020D-4F89-8576-58590F909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A6BBD66-A898-4F44-ADD4-4C041B8AB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0B7BC48-2DA6-46CE-9A6E-4E9B41B54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FA63856-BE12-49AB-8379-E2CF0D5D58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40B2DB-4D71-4C16-B955-0B18F38246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15EE67F-C1DB-4E93-A6D4-D2B668C36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B3624-FC20-4F3E-8B91-973FCBF45246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7596218-7D3D-48A9-9C60-70DC75028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430758D-EEE0-44E4-8ADD-02941DAF6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1264-1A3E-45FE-9F46-D5CC3AC5E1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1400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C2A0CF-98AC-4B45-A3C0-D21675B60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9663E8E-0887-450B-AB09-41C6B4805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B3624-FC20-4F3E-8B91-973FCBF45246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81698B2-DC3B-49B1-A9FB-10A81E2E3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FAAEF33-9B44-4C4A-A7AA-BA2328B63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1264-1A3E-45FE-9F46-D5CC3AC5E1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1679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CDDCE7A-D8B5-46D8-A31F-161623748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B3624-FC20-4F3E-8B91-973FCBF45246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F702BD7-9E20-43DF-9DF9-D095EF724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5462644-4477-4DCF-B728-AD3E7093A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1264-1A3E-45FE-9F46-D5CC3AC5E1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3169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E6FE39-0C7A-4528-A3A3-42ADBD7E8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ED8EB0-D745-457B-841F-4D2D9F578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AD56415-EDD1-4774-A786-8135500B0C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FDFD91E-F6C5-423E-8B2B-D76F2D57B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B3624-FC20-4F3E-8B91-973FCBF45246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C342C42-FC46-4B7B-9B04-43A372804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1A4BF5-8DDE-4D9B-B043-CA0D76100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1264-1A3E-45FE-9F46-D5CC3AC5E1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573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76DB8F-76A5-4AA4-9765-867257722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50C75ED-414A-4A29-9B4B-168889BF68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DE8F388-1202-4290-AC9C-8FFF4B4BAE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C15F61-4B0C-433B-A987-7EBC69B1A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B3624-FC20-4F3E-8B91-973FCBF45246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80B7DE5-C470-4703-9758-C9E8BD73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4965B2F-B886-477B-A4D2-9CB318506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1264-1A3E-45FE-9F46-D5CC3AC5E1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7202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4F2DFC-3B93-4A78-B3FF-01C0D8CEF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D6E1C6-3AA9-49C5-A4D6-CB782F97A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7D786A-F628-42D9-9910-DD304A6AE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B3624-FC20-4F3E-8B91-973FCBF45246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A83491-CCC8-4CA9-9FB5-7237B47E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4C2D63-72E1-40A6-B4C4-887EF4AB5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1264-1A3E-45FE-9F46-D5CC3AC5E1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0907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FB4F22A-9376-430B-B329-79B30CACB4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C5D6BA3-4EDF-4169-861C-02E81E36E3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75CEFA-924B-4EE2-A4E5-8306361FC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B3624-FC20-4F3E-8B91-973FCBF45246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6B86DA-2EF6-495D-AB07-384E7830D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752356F-A974-4067-8C91-8E2A03811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1264-1A3E-45FE-9F46-D5CC3AC5E1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0767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2971EFB-058F-47F5-85C6-1F580F542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D12A390-AFB1-4D68-9D19-86719392D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DE7DBE-C5F9-4183-9DF5-10D1B18D7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B3624-FC20-4F3E-8B91-973FCBF45246}" type="datetimeFigureOut">
              <a:rPr lang="pt-BR" smtClean="0"/>
              <a:t>25/05/2022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8E8E01-70F1-4F6F-92F1-C80498506A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2A5370-3F22-4B1F-9E50-788AAB0D4F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F1264-1A3E-45FE-9F46-D5CC3AC5E11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1398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05E4736-9D90-4CF3-B151-8FEFA5EA8203}"/>
              </a:ext>
            </a:extLst>
          </p:cNvPr>
          <p:cNvSpPr/>
          <p:nvPr/>
        </p:nvSpPr>
        <p:spPr>
          <a:xfrm>
            <a:off x="464234" y="98474"/>
            <a:ext cx="3179298" cy="4923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CP14</a:t>
            </a:r>
          </a:p>
        </p:txBody>
      </p:sp>
      <p:pic>
        <p:nvPicPr>
          <p:cNvPr id="6" name="Imagem 5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E8739CC9-0D5A-4167-AA0D-A7BC2FA6C6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19" y="886265"/>
            <a:ext cx="3632421" cy="5447179"/>
          </a:xfrm>
          <a:prstGeom prst="rect">
            <a:avLst/>
          </a:prstGeom>
        </p:spPr>
      </p:pic>
      <p:pic>
        <p:nvPicPr>
          <p:cNvPr id="8" name="Imagem 7" descr="Texto, Quadro de comunicações&#10;&#10;Descrição gerada automaticamente">
            <a:extLst>
              <a:ext uri="{FF2B5EF4-FFF2-40B4-BE49-F238E27FC236}">
                <a16:creationId xmlns:a16="http://schemas.microsoft.com/office/drawing/2014/main" id="{B748874D-0DDF-434C-9DC8-01360C4EF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289" y="886265"/>
            <a:ext cx="3632420" cy="5447178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A688625C-AB93-4892-9455-93E6F5B72293}"/>
              </a:ext>
            </a:extLst>
          </p:cNvPr>
          <p:cNvSpPr/>
          <p:nvPr/>
        </p:nvSpPr>
        <p:spPr>
          <a:xfrm>
            <a:off x="2678160" y="3869635"/>
            <a:ext cx="2617407" cy="6214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Lapis</a:t>
            </a:r>
            <a:r>
              <a:rPr lang="pt-BR" dirty="0"/>
              <a:t> bege , igual do kit </a:t>
            </a:r>
            <a:r>
              <a:rPr lang="pt-BR" dirty="0" err="1"/>
              <a:t>multi</a:t>
            </a:r>
            <a:r>
              <a:rPr lang="pt-BR" dirty="0"/>
              <a:t> 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BD7B7157-1BE0-4047-A827-9D13DB908189}"/>
              </a:ext>
            </a:extLst>
          </p:cNvPr>
          <p:cNvSpPr/>
          <p:nvPr/>
        </p:nvSpPr>
        <p:spPr>
          <a:xfrm>
            <a:off x="8793327" y="4883426"/>
            <a:ext cx="3252898" cy="5963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Far</a:t>
            </a:r>
            <a:r>
              <a:rPr lang="pt-BR" dirty="0"/>
              <a:t> </a:t>
            </a:r>
            <a:r>
              <a:rPr lang="pt-BR" dirty="0" err="1"/>
              <a:t>way</a:t>
            </a:r>
            <a:r>
              <a:rPr lang="pt-BR" dirty="0"/>
              <a:t> é de 25ml e ao 50, como esta 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28F7FBE-96EE-484E-BFDD-CC980F6F0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1127" y="5048250"/>
            <a:ext cx="253365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34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05E4736-9D90-4CF3-B151-8FEFA5EA8203}"/>
              </a:ext>
            </a:extLst>
          </p:cNvPr>
          <p:cNvSpPr/>
          <p:nvPr/>
        </p:nvSpPr>
        <p:spPr>
          <a:xfrm>
            <a:off x="464234" y="98474"/>
            <a:ext cx="3179298" cy="4923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CP15</a:t>
            </a:r>
          </a:p>
        </p:txBody>
      </p:sp>
      <p:pic>
        <p:nvPicPr>
          <p:cNvPr id="3" name="Imagem 2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179CB9B3-B74E-44D4-A88B-08D4AF871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631" y="759655"/>
            <a:ext cx="3827433" cy="5739619"/>
          </a:xfrm>
          <a:prstGeom prst="rect">
            <a:avLst/>
          </a:prstGeom>
        </p:spPr>
      </p:pic>
      <p:pic>
        <p:nvPicPr>
          <p:cNvPr id="6" name="Imagem 5" descr="Texto, Quadro de comunicações&#10;&#10;Descrição gerada automaticamente">
            <a:extLst>
              <a:ext uri="{FF2B5EF4-FFF2-40B4-BE49-F238E27FC236}">
                <a16:creationId xmlns:a16="http://schemas.microsoft.com/office/drawing/2014/main" id="{32F050B6-6D06-433C-9462-7FB0533D1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09" y="759656"/>
            <a:ext cx="3827433" cy="5739620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75FC67F2-1947-4C8C-9D33-66F82915E27D}"/>
              </a:ext>
            </a:extLst>
          </p:cNvPr>
          <p:cNvSpPr/>
          <p:nvPr/>
        </p:nvSpPr>
        <p:spPr>
          <a:xfrm>
            <a:off x="2678160" y="3869635"/>
            <a:ext cx="2617407" cy="6214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Lapis</a:t>
            </a:r>
            <a:r>
              <a:rPr lang="pt-BR" dirty="0"/>
              <a:t> bege , igual do kit </a:t>
            </a:r>
            <a:r>
              <a:rPr lang="pt-BR" dirty="0" err="1"/>
              <a:t>multi</a:t>
            </a:r>
            <a:r>
              <a:rPr lang="pt-BR" dirty="0"/>
              <a:t> 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9CAADA5-EE06-49E2-BA21-6E1BC0F5E7CF}"/>
              </a:ext>
            </a:extLst>
          </p:cNvPr>
          <p:cNvSpPr/>
          <p:nvPr/>
        </p:nvSpPr>
        <p:spPr>
          <a:xfrm>
            <a:off x="8793327" y="4883426"/>
            <a:ext cx="3252898" cy="5963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Far</a:t>
            </a:r>
            <a:r>
              <a:rPr lang="pt-BR" dirty="0"/>
              <a:t> </a:t>
            </a:r>
            <a:r>
              <a:rPr lang="pt-BR" dirty="0" err="1"/>
              <a:t>way</a:t>
            </a:r>
            <a:r>
              <a:rPr lang="pt-BR" dirty="0"/>
              <a:t> é de 25ml e ao 50, como esta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8682CCF-331A-4E7A-8283-25A6066B7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1127" y="5048250"/>
            <a:ext cx="253365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513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38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Edna Araujo/SPO/BR</dc:creator>
  <cp:lastModifiedBy>Edna Araujo/SPO/BR</cp:lastModifiedBy>
  <cp:revision>1</cp:revision>
  <dcterms:created xsi:type="dcterms:W3CDTF">2022-05-25T11:05:07Z</dcterms:created>
  <dcterms:modified xsi:type="dcterms:W3CDTF">2022-05-25T11:10:23Z</dcterms:modified>
</cp:coreProperties>
</file>