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AF57C-FD60-0649-6C9D-C833705CED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215D6E-C95C-909E-E044-05DC00336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7CE283-FC62-6A30-30E9-2496C9F0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E71CC94-89AF-6792-4323-611AA443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6302CD-C1D6-2C63-22E7-B9B7EA680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737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CC507-41F0-0431-A769-2ABAE955A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FEBEB9-567D-677B-A766-10D54F3E1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58C042-FD02-7C82-CC6A-1463EE79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557DAC-A03E-FF98-2B56-97EF4C5EE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D726C4-8D22-0723-592A-903012E2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662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58639-5E63-E28C-ACAB-51A48DF31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F330E7-0E52-5DBF-EFC6-DA0E85A52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05B506-D3C5-981E-5F23-D37AFA285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823D93-6745-9273-8A66-4A44AC867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5BC79B-5DF8-A48E-BBC5-CB4C53B8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3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0AD2D-8A3F-2C04-77EC-AC35CAA2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622841-08AC-1842-CB54-C5BC93381E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BCDCCA-2AF6-1F70-F6A3-87284EDCF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19987A-839F-AB0A-9DEC-2F54FEA06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108C97-5059-93F3-6989-2333AD86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E262DB-DBCD-87A1-3FFA-81C2D3EEE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0212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55A40A-3A08-766C-4094-CEF1259A7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E4F23B-E9A7-ACC7-2CA8-969525D6C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068CA7-4CF0-00FB-EAF8-6B25CFEEA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AC05B96-04AB-3F26-0C86-848F9694B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D507B74-05AF-EAC9-4838-5935C2EE5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EF0DC90-7EB9-4A42-EE50-9BA860B90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EB9D7D3-2A01-FE4E-6819-857C6CFB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AE0C376-DEBA-57ED-D330-16DD1872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94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705A8-EB8B-2050-1BDC-6E4C6A19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56B38D-3A84-A39D-DA0D-B4A9C4D0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51FF13-4BC3-7CE0-EAE7-9A42FD443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5788FF6-359A-7E1D-4824-0558C73E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09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8D4BCEC-7456-E965-FC5F-95E2698F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1E9148-6CB9-B880-AC83-5249D949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0563B02-8B83-EF1E-CE47-E84213E35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131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AD558-11A3-BFA7-9C12-59397F76C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E5DAC1-75D2-6D06-83B9-48E790DA1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3CDD30-E8A0-6EBD-510B-1C9BACBAB1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039964-B2D0-82EF-FA36-CC8B211C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D2C4D49-F4D8-D87D-EDD3-0BF06A648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C442A7-C5AE-D262-56D2-07DF9B4B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5140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E90A3-FF31-A573-C9C4-E1403D6A2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C8447F7-1DBB-F2F4-0B78-406FE03AC9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949038B-8B6F-ACB9-7E3F-48CC1D886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5C1D59C-49BA-C57F-7BD8-74C06A21B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59A5EAE-DA4D-FA99-3898-D022822A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F23A82-EBA1-F9B7-19FB-1D82F0941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84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A8BC88-FF9B-3A5A-1002-9930AD87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F719C9-1FBA-2869-0075-FC248DAA6B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FB13F6-3ED3-02BF-C018-3B55AD787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CB18A4-61A3-E2C0-A2BF-37ACEF85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CD82DF-0DFC-EF71-4AB4-668EDCF5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17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9DBB3CC-3452-6932-ED32-CEE75EA4D0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CB9FEF-746F-7EA4-7E71-265F42C82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CC9652-CE06-B5B6-00C4-CF9BA86ED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231223-8015-F94D-3DB5-C4B63E3D2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A6F23A-4343-AB1D-A8BB-AB7102A2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28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6F5E030-BD32-AD22-7F32-29A6C7BD3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48DFF75-E71F-123A-A91C-3D3BA5114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BF8BFE-1FC0-9FB2-C53C-4FCB4F0F4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30816-DBCF-402B-9502-5C9D23F73CB0}" type="datetimeFigureOut">
              <a:rPr lang="pt-BR" smtClean="0"/>
              <a:t>24/06/2022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FCFEC4-C342-BAE9-56E3-B37C2BD7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4BA3A5-CD17-5BDD-A438-98B8CA17B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D93A3-6792-46F3-BB9E-F4AD77FE97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192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ED5972D-AE7D-D05B-7A75-09DBBB67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382" y="204787"/>
            <a:ext cx="4543425" cy="644842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6C18C49-7C25-3A6C-7705-1FF55A8CE763}"/>
              </a:ext>
            </a:extLst>
          </p:cNvPr>
          <p:cNvSpPr txBox="1"/>
          <p:nvPr/>
        </p:nvSpPr>
        <p:spPr>
          <a:xfrm>
            <a:off x="5308209" y="5691386"/>
            <a:ext cx="4920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RETIRAR CALL DO FINAL, NÃO FALAREMOS DE PRÓXIMAS CAMPANHAS</a:t>
            </a:r>
          </a:p>
        </p:txBody>
      </p:sp>
    </p:spTree>
    <p:extLst>
      <p:ext uri="{BB962C8B-B14F-4D97-AF65-F5344CB8AC3E}">
        <p14:creationId xmlns:p14="http://schemas.microsoft.com/office/powerpoint/2010/main" val="231085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99277B5-CE5A-6345-7633-1DB2B457C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25" y="176212"/>
            <a:ext cx="4552950" cy="650557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4195576-97A5-812E-43F4-B4E98AEBC24C}"/>
              </a:ext>
            </a:extLst>
          </p:cNvPr>
          <p:cNvSpPr txBox="1"/>
          <p:nvPr/>
        </p:nvSpPr>
        <p:spPr>
          <a:xfrm>
            <a:off x="5308209" y="5691386"/>
            <a:ext cx="4920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RETIRAR CALL DO FINAL, NÃO FALAREMOS DE PRÓXIMAS CAMPANHAS</a:t>
            </a:r>
          </a:p>
        </p:txBody>
      </p:sp>
    </p:spTree>
    <p:extLst>
      <p:ext uri="{BB962C8B-B14F-4D97-AF65-F5344CB8AC3E}">
        <p14:creationId xmlns:p14="http://schemas.microsoft.com/office/powerpoint/2010/main" val="1974869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BCF75A3-D8F3-49DE-6DE7-E9C36DEC6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60" y="858129"/>
            <a:ext cx="3241159" cy="466344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725D144-B1F3-124E-ED03-F230935CB42F}"/>
              </a:ext>
            </a:extLst>
          </p:cNvPr>
          <p:cNvSpPr txBox="1"/>
          <p:nvPr/>
        </p:nvSpPr>
        <p:spPr>
          <a:xfrm>
            <a:off x="1733530" y="5835876"/>
            <a:ext cx="8099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RETIRAR fundo colorido de trás dos pratos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28BADD6-972A-F856-40A4-00ECBD117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345" y="858129"/>
            <a:ext cx="3273310" cy="46634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E11C6C6-F2D9-E37A-B3C3-0BE08A53C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9080" y="858129"/>
            <a:ext cx="3252767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5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1F2BF3-C0AA-C1A7-2066-1ED251C16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75" y="180975"/>
            <a:ext cx="4514850" cy="64960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A1187DF-F78C-708A-1006-7D00E96A3845}"/>
              </a:ext>
            </a:extLst>
          </p:cNvPr>
          <p:cNvSpPr txBox="1"/>
          <p:nvPr/>
        </p:nvSpPr>
        <p:spPr>
          <a:xfrm>
            <a:off x="1806101" y="4471533"/>
            <a:ext cx="80997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Este texto está desconectado do de cima, então a formação da frase está confusa. Sugestão&gt; Você superou seu objetivo de ativas em </a:t>
            </a:r>
            <a:r>
              <a:rPr lang="pt-BR" dirty="0" err="1">
                <a:highlight>
                  <a:srgbClr val="FFFF00"/>
                </a:highlight>
              </a:rPr>
              <a:t>CPs</a:t>
            </a:r>
            <a:r>
              <a:rPr lang="pt-BR" dirty="0">
                <a:highlight>
                  <a:srgbClr val="FFFF00"/>
                </a:highlight>
              </a:rPr>
              <a:t> 15,16 e 17, e por isso, além do bônus, conquistou este lindo conjunto. </a:t>
            </a:r>
          </a:p>
        </p:txBody>
      </p:sp>
    </p:spTree>
    <p:extLst>
      <p:ext uri="{BB962C8B-B14F-4D97-AF65-F5344CB8AC3E}">
        <p14:creationId xmlns:p14="http://schemas.microsoft.com/office/powerpoint/2010/main" val="7100092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Natalia Gouvea/SPO/BR</cp:lastModifiedBy>
  <cp:revision>1</cp:revision>
  <dcterms:created xsi:type="dcterms:W3CDTF">2022-06-24T17:20:36Z</dcterms:created>
  <dcterms:modified xsi:type="dcterms:W3CDTF">2022-06-24T17:29:12Z</dcterms:modified>
</cp:coreProperties>
</file>