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6" r:id="rId3"/>
  </p:sldMasterIdLst>
  <p:notesMasterIdLst>
    <p:notesMasterId r:id="rId11"/>
  </p:notesMasterIdLst>
  <p:sldIdLst>
    <p:sldId id="257" r:id="rId4"/>
    <p:sldId id="2146851519" r:id="rId5"/>
    <p:sldId id="2146851513" r:id="rId6"/>
    <p:sldId id="2146851514" r:id="rId7"/>
    <p:sldId id="2146851548" r:id="rId8"/>
    <p:sldId id="2146851635" r:id="rId9"/>
    <p:sldId id="214685163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8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55932-13C0-4B9B-9DFC-368EBF38130B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3379-92B7-41C1-B72D-D018792FB8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3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Uma Nova Representante que migrar para 3 Estrelas acumula o Incentivo Fidelidade 3 a 5 Estrelas MMA que está no slide 18. De maneira nenhuma acumula o Fidelidade 1 e 2 Estrelas slide 15.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90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384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Falhou uma CP ? OK, ganha o produto da próxima. O Produto não está atrelado ao LOA e sim a campanha.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56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7ACC0-9654-4103-9069-E33118F73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4D842C-D218-4B15-A69A-697D33C5C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62DB17-2027-4375-B224-50375C5C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E5208-9945-4B99-A5A4-CCD1E6B8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E77BA-95FF-4C18-ADB0-E2FB123C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3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643F6-6D4E-45AE-BE3B-95975726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4E2FB-B849-4806-9DA8-B37B3F153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2EF291-57DB-4BF9-B5DD-A15A7B5D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88ABB-79B9-42BC-80EB-CB44942E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548603-A3F6-403E-91AB-954B0CC5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85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2F6C-87AE-4F67-B1A1-48B92A69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E060B-1731-412A-AFD1-684D6EC5D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6C3BC-8F8B-46AB-8781-ABE455B2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040B97-E897-4E0C-B408-10CBE790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2964E-36BC-4077-AF8E-EE7C58A6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24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FD952-15B0-4A25-ACE1-F3E24F1A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997AD9-E470-4742-8E26-845A17531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E05069-C41A-4098-A004-2D184CE3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90B26A-20C6-4B3E-914F-D33F5C25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E03F53-793A-4730-9248-7CB5898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DE12B7-0CFA-4C6F-B9B0-4ED97B56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82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9515-6E9E-4A9D-9BE0-2CAEBC5E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3EE1A-B3D9-4FE2-9727-B2682AD1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DAD7F-F6D0-4C7A-A88C-4FE6A0160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A762E9-3DC4-4151-A14F-6AAD07504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A7C44C-3155-499F-B1B2-8C3CB01D0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2D6C9D-307A-4FFD-8D67-54D263C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292368-F22E-43B9-A553-DD430A26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4C2954-93E6-4B6D-B1DA-3D4FD065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48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B1221-917A-4B0A-ACFC-3A0940FE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DE20CA-7238-48EA-B3A0-391A11C0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CDA93B-8D60-4D32-BBEF-D025F2B8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8B2754-E4F2-44DB-B493-32B2C321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22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8D9961-CC35-49FF-A7E6-95C4D0B0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D43B30-66F7-4EAA-98BB-3D8BB4A2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ADF0BF-8718-4E32-BB57-0B6FEF90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30A3-3EFF-4C18-9182-8C8BB4A5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388FAD-BE06-49B8-BA86-1A33A3A5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FC29CA-9C91-4960-A6A0-2C655716B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A339A-1698-49D5-B332-B83DDD17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B067AC-D1BB-4C92-B7FB-E1E2A515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BFC09E-94D1-4EF6-BDCB-DD13EF41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5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C21D5-3D21-4C0B-81A2-821946FF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15328A-B80A-484F-93BE-971A06AEE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BD3A55-FE12-42CD-827C-0F705C05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7A8A4-DC29-4291-B9BC-6D84F630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7C8530-E0AA-4103-84D7-5DF7CC2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E72C68-6B22-4E59-ACD7-DBFCE4D5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6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DD0D9-40D7-4859-B228-6A1E4BEC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7F6B8-2FD3-4AAA-8988-65BBD6177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A57851-DAC5-4E7F-A3FF-3DFF0655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6288DF-4208-45E9-B3E4-6B06640A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2402D-E58A-4403-83B2-E3E1D357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30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E7654A-41DC-4FD3-A703-0FE035D0D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344474-280B-4559-978A-D6F0B5925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E6248-23D0-4157-A194-3F5B6F0D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B4E069-0A00-4E5E-A3B5-2DB5D806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D1147E-A0D9-4E6B-93AD-E0B5BB44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753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x">
  <p:cSld name="1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63326" y="0"/>
            <a:ext cx="5430310" cy="1634419"/>
          </a:xfrm>
          <a:prstGeom prst="round2DiagRect">
            <a:avLst>
              <a:gd name="adj1" fmla="val 34998"/>
              <a:gd name="adj2" fmla="val 0"/>
            </a:avLst>
          </a:prstGeom>
          <a:noFill/>
          <a:ln>
            <a:noFill/>
          </a:ln>
        </p:spPr>
      </p:pic>
      <p:sp>
        <p:nvSpPr>
          <p:cNvPr id="15" name="Google Shape;15;p29"/>
          <p:cNvSpPr txBox="1"/>
          <p:nvPr/>
        </p:nvSpPr>
        <p:spPr>
          <a:xfrm>
            <a:off x="11670998" y="193107"/>
            <a:ext cx="275931" cy="23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587243"/>
            <a:ext cx="12192000" cy="27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071" y="270100"/>
            <a:ext cx="949581" cy="10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9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63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29390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18156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433844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077304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546732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2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06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53A1B-8AAB-44E2-8D8F-118C9853D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FC742-BA55-4F34-BD53-120B4CFEC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1D12A7-8AA7-4085-A413-F5425230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6D21-ED5F-4D6E-A25F-D59EA3118D25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887778-5E86-428D-842D-E7989423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B86441-D22D-4CC4-AB50-70D5FD35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F07FB-9CAF-417C-9064-BB314E3429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18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64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52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4414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89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7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68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24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41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504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3967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020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759CE0-7CBD-42E6-9661-CCA06117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83E3F5-CB80-4BC7-8E17-110E7B369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DDE568-58F0-460E-A474-8E5A65CB1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A47D91-62BF-424C-92F8-4B4820BBE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C3E1C0-3986-407D-8A25-68CBE575C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46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4632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74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16.png"/><Relationship Id="rId4" Type="http://schemas.openxmlformats.org/officeDocument/2006/relationships/image" Target="../media/image28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</a:t>
            </a:r>
            <a:r>
              <a:rPr lang="pt-BR" sz="3000" dirty="0">
                <a:solidFill>
                  <a:srgbClr val="FFFFFF"/>
                </a:solidFill>
                <a:latin typeface="Zona Pro Ultra" panose="02010A03040002020004" pitchFamily="2" charset="0"/>
                <a:ea typeface="Arial"/>
                <a:cs typeface="Arial"/>
                <a:sym typeface="Arial"/>
              </a:rPr>
              <a:t>ALIANÇA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Q4/22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FOCO: REPRESENTANTES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 CP20/22 05</a:t>
            </a:r>
            <a:r>
              <a:rPr lang="pt-BR" sz="3000" dirty="0">
                <a:solidFill>
                  <a:srgbClr val="FFFFFF"/>
                </a:solidFill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/23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ulher posando para foto&#10;&#10;Descrição gerada automaticamente">
            <a:extLst>
              <a:ext uri="{FF2B5EF4-FFF2-40B4-BE49-F238E27FC236}">
                <a16:creationId xmlns:a16="http://schemas.microsoft.com/office/drawing/2014/main" id="{305E3DD3-582B-473B-979C-08107112C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969164C3-64CC-4F39-865D-063EB14772F4}"/>
              </a:ext>
            </a:extLst>
          </p:cNvPr>
          <p:cNvSpPr/>
          <p:nvPr/>
        </p:nvSpPr>
        <p:spPr>
          <a:xfrm flipV="1">
            <a:off x="0" y="0"/>
            <a:ext cx="7607300" cy="6858000"/>
          </a:xfrm>
          <a:prstGeom prst="rect">
            <a:avLst/>
          </a:prstGeom>
          <a:gradFill flip="none" rotWithShape="1">
            <a:gsLst>
              <a:gs pos="0">
                <a:srgbClr val="3B332D"/>
              </a:gs>
              <a:gs pos="72000">
                <a:srgbClr val="3B332D">
                  <a:alpha val="0"/>
                </a:srgb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19">
            <a:extLst>
              <a:ext uri="{FF2B5EF4-FFF2-40B4-BE49-F238E27FC236}">
                <a16:creationId xmlns:a16="http://schemas.microsoft.com/office/drawing/2014/main" id="{1A7538DD-2222-4C0D-B455-FE7DCA6D4F0F}"/>
              </a:ext>
            </a:extLst>
          </p:cNvPr>
          <p:cNvSpPr/>
          <p:nvPr/>
        </p:nvSpPr>
        <p:spPr>
          <a:xfrm>
            <a:off x="9757204" y="4423204"/>
            <a:ext cx="2434796" cy="2434796"/>
          </a:xfrm>
          <a:custGeom>
            <a:avLst/>
            <a:gdLst>
              <a:gd name="connsiteX0" fmla="*/ 2434796 w 2434796"/>
              <a:gd name="connsiteY0" fmla="*/ 0 h 2434796"/>
              <a:gd name="connsiteX1" fmla="*/ 2434796 w 2434796"/>
              <a:gd name="connsiteY1" fmla="*/ 2434796 h 2434796"/>
              <a:gd name="connsiteX2" fmla="*/ 0 w 2434796"/>
              <a:gd name="connsiteY2" fmla="*/ 2434796 h 2434796"/>
              <a:gd name="connsiteX3" fmla="*/ 2434796 w 2434796"/>
              <a:gd name="connsiteY3" fmla="*/ 0 h 243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796" h="2434796">
                <a:moveTo>
                  <a:pt x="2434796" y="0"/>
                </a:moveTo>
                <a:lnTo>
                  <a:pt x="2434796" y="2434796"/>
                </a:lnTo>
                <a:lnTo>
                  <a:pt x="0" y="2434796"/>
                </a:lnTo>
                <a:cubicBezTo>
                  <a:pt x="1344701" y="2434796"/>
                  <a:pt x="2434796" y="1344701"/>
                  <a:pt x="24347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0">
            <a:extLst>
              <a:ext uri="{FF2B5EF4-FFF2-40B4-BE49-F238E27FC236}">
                <a16:creationId xmlns:a16="http://schemas.microsoft.com/office/drawing/2014/main" id="{3CAADD26-8343-4440-91B9-234F8979F0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  <p:sp>
        <p:nvSpPr>
          <p:cNvPr id="45" name="TextBox 19">
            <a:extLst>
              <a:ext uri="{FF2B5EF4-FFF2-40B4-BE49-F238E27FC236}">
                <a16:creationId xmlns:a16="http://schemas.microsoft.com/office/drawing/2014/main" id="{B6C588ED-5A1E-432F-8C9A-E74B0524B3EE}"/>
              </a:ext>
            </a:extLst>
          </p:cNvPr>
          <p:cNvSpPr txBox="1"/>
          <p:nvPr/>
        </p:nvSpPr>
        <p:spPr>
          <a:xfrm>
            <a:off x="467360" y="5133364"/>
            <a:ext cx="4581745" cy="55399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ENVIOU,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GANHOU!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  <p:cxnSp>
        <p:nvCxnSpPr>
          <p:cNvPr id="46" name="Straight Connector 9">
            <a:extLst>
              <a:ext uri="{FF2B5EF4-FFF2-40B4-BE49-F238E27FC236}">
                <a16:creationId xmlns:a16="http://schemas.microsoft.com/office/drawing/2014/main" id="{69A798DF-40AE-45B7-B26C-320BF6DE016B}"/>
              </a:ext>
            </a:extLst>
          </p:cNvPr>
          <p:cNvCxnSpPr>
            <a:cxnSpLocks/>
          </p:cNvCxnSpPr>
          <p:nvPr/>
        </p:nvCxnSpPr>
        <p:spPr>
          <a:xfrm>
            <a:off x="1465943" y="4845897"/>
            <a:ext cx="4392334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7" name="Imagem 2" descr="Texto, Logotipo&#10;&#10;Descrição gerada automaticamente">
            <a:extLst>
              <a:ext uri="{FF2B5EF4-FFF2-40B4-BE49-F238E27FC236}">
                <a16:creationId xmlns:a16="http://schemas.microsoft.com/office/drawing/2014/main" id="{4112B5C1-748C-41D5-8F98-F8B9861C99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705" y="3242128"/>
            <a:ext cx="3797301" cy="2135982"/>
          </a:xfrm>
          <a:prstGeom prst="rect">
            <a:avLst/>
          </a:prstGeom>
        </p:spPr>
      </p:pic>
      <p:sp>
        <p:nvSpPr>
          <p:cNvPr id="31" name="TextBox 11">
            <a:extLst>
              <a:ext uri="{FF2B5EF4-FFF2-40B4-BE49-F238E27FC236}">
                <a16:creationId xmlns:a16="http://schemas.microsoft.com/office/drawing/2014/main" id="{0365B66B-F113-4FF0-B68D-A280AE6AE6AE}"/>
              </a:ext>
            </a:extLst>
          </p:cNvPr>
          <p:cNvSpPr txBox="1"/>
          <p:nvPr/>
        </p:nvSpPr>
        <p:spPr>
          <a:xfrm>
            <a:off x="1313179" y="1924161"/>
            <a:ext cx="3621626" cy="83099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2" charset="0"/>
                <a:ea typeface="Tahoma" charset="0"/>
                <a:cs typeface="Tahoma" charset="0"/>
              </a:rPr>
              <a:t>VEM DE NOVIDADE NO PROGRAMA ALIANÇA </a:t>
            </a:r>
          </a:p>
        </p:txBody>
      </p:sp>
      <p:grpSp>
        <p:nvGrpSpPr>
          <p:cNvPr id="40" name="Grupo 23">
            <a:extLst>
              <a:ext uri="{FF2B5EF4-FFF2-40B4-BE49-F238E27FC236}">
                <a16:creationId xmlns:a16="http://schemas.microsoft.com/office/drawing/2014/main" id="{5D638E7A-B5A5-4E7B-9F7B-A1A0CF14235D}"/>
              </a:ext>
            </a:extLst>
          </p:cNvPr>
          <p:cNvGrpSpPr/>
          <p:nvPr/>
        </p:nvGrpSpPr>
        <p:grpSpPr>
          <a:xfrm>
            <a:off x="3293252" y="1310003"/>
            <a:ext cx="1637399" cy="707912"/>
            <a:chOff x="861435" y="277760"/>
            <a:chExt cx="1637399" cy="707912"/>
          </a:xfrm>
        </p:grpSpPr>
        <p:pic>
          <p:nvPicPr>
            <p:cNvPr id="41" name="Picture 16">
              <a:extLst>
                <a:ext uri="{FF2B5EF4-FFF2-40B4-BE49-F238E27FC236}">
                  <a16:creationId xmlns:a16="http://schemas.microsoft.com/office/drawing/2014/main" id="{71C85AF1-968E-4B7F-9283-652381D2F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96" t="17919" r="12230" b="66442"/>
            <a:stretch/>
          </p:blipFill>
          <p:spPr>
            <a:xfrm>
              <a:off x="861435" y="331442"/>
              <a:ext cx="577073" cy="638463"/>
            </a:xfrm>
            <a:prstGeom prst="rect">
              <a:avLst/>
            </a:prstGeom>
          </p:spPr>
        </p:pic>
        <p:pic>
          <p:nvPicPr>
            <p:cNvPr id="42" name="Picture 17">
              <a:extLst>
                <a:ext uri="{FF2B5EF4-FFF2-40B4-BE49-F238E27FC236}">
                  <a16:creationId xmlns:a16="http://schemas.microsoft.com/office/drawing/2014/main" id="{B0574FA5-BE90-4EA4-934B-398A90F3D6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87" t="65414" r="30939" b="18947"/>
            <a:stretch/>
          </p:blipFill>
          <p:spPr>
            <a:xfrm>
              <a:off x="1362272" y="339326"/>
              <a:ext cx="584197" cy="646346"/>
            </a:xfrm>
            <a:prstGeom prst="rect">
              <a:avLst/>
            </a:prstGeom>
          </p:spPr>
        </p:pic>
        <p:pic>
          <p:nvPicPr>
            <p:cNvPr id="43" name="Picture 18">
              <a:extLst>
                <a:ext uri="{FF2B5EF4-FFF2-40B4-BE49-F238E27FC236}">
                  <a16:creationId xmlns:a16="http://schemas.microsoft.com/office/drawing/2014/main" id="{635D5F5A-275D-45F5-8371-A1357ADA77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21" t="64190" r="36262" b="21458"/>
            <a:stretch/>
          </p:blipFill>
          <p:spPr>
            <a:xfrm>
              <a:off x="1870848" y="277760"/>
              <a:ext cx="627986" cy="649179"/>
            </a:xfrm>
            <a:prstGeom prst="rect">
              <a:avLst/>
            </a:prstGeom>
          </p:spPr>
        </p:pic>
      </p:grpSp>
      <p:sp>
        <p:nvSpPr>
          <p:cNvPr id="44" name="TextBox 11">
            <a:extLst>
              <a:ext uri="{FF2B5EF4-FFF2-40B4-BE49-F238E27FC236}">
                <a16:creationId xmlns:a16="http://schemas.microsoft.com/office/drawing/2014/main" id="{349D0137-07A9-4A91-BF20-9427DACFC016}"/>
              </a:ext>
            </a:extLst>
          </p:cNvPr>
          <p:cNvSpPr txBox="1"/>
          <p:nvPr/>
        </p:nvSpPr>
        <p:spPr>
          <a:xfrm>
            <a:off x="0" y="2631451"/>
            <a:ext cx="4934805" cy="95410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PARA NOVAS REPRESENTANTES</a:t>
            </a:r>
          </a:p>
        </p:txBody>
      </p:sp>
      <p:pic>
        <p:nvPicPr>
          <p:cNvPr id="48" name="Picture 15">
            <a:extLst>
              <a:ext uri="{FF2B5EF4-FFF2-40B4-BE49-F238E27FC236}">
                <a16:creationId xmlns:a16="http://schemas.microsoft.com/office/drawing/2014/main" id="{E63680D6-B53B-4D22-AAA7-111894FAE8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58103" y="3063296"/>
            <a:ext cx="6852807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56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: Single Corner Rounded 313">
            <a:extLst>
              <a:ext uri="{FF2B5EF4-FFF2-40B4-BE49-F238E27FC236}">
                <a16:creationId xmlns:a16="http://schemas.microsoft.com/office/drawing/2014/main" id="{1FD7AEA5-B27B-4333-AEA0-D673F0D662B5}"/>
              </a:ext>
            </a:extLst>
          </p:cNvPr>
          <p:cNvSpPr/>
          <p:nvPr/>
        </p:nvSpPr>
        <p:spPr>
          <a:xfrm flipV="1">
            <a:off x="0" y="0"/>
            <a:ext cx="2946400" cy="1384300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CaixaDeTexto 26">
            <a:extLst>
              <a:ext uri="{FF2B5EF4-FFF2-40B4-BE49-F238E27FC236}">
                <a16:creationId xmlns:a16="http://schemas.microsoft.com/office/drawing/2014/main" id="{2CD1B83B-840D-42F2-8249-3EB66EF8D697}"/>
              </a:ext>
            </a:extLst>
          </p:cNvPr>
          <p:cNvSpPr txBox="1"/>
          <p:nvPr/>
        </p:nvSpPr>
        <p:spPr>
          <a:xfrm>
            <a:off x="3263900" y="120507"/>
            <a:ext cx="10020299" cy="5159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0" cap="all" spc="100" normalizeH="0" baseline="0" noProof="0" dirty="0">
                <a:ln w="28575">
                  <a:solidFill>
                    <a:prstClr val="white"/>
                  </a:solidFill>
                </a:ln>
                <a:noFill/>
                <a:effectLst/>
                <a:uLnTx/>
                <a:uFillTx/>
                <a:latin typeface="Zona Pro Black"/>
                <a:ea typeface="+mn-ea"/>
                <a:cs typeface="Arial" panose="020B0604020202020204" pitchFamily="34" charset="0"/>
              </a:rPr>
              <a:t>MUITO MAIS ATRATIVO</a:t>
            </a:r>
          </a:p>
        </p:txBody>
      </p:sp>
      <p:sp>
        <p:nvSpPr>
          <p:cNvPr id="132" name="CaixaDeTexto 131">
            <a:extLst>
              <a:ext uri="{FF2B5EF4-FFF2-40B4-BE49-F238E27FC236}">
                <a16:creationId xmlns:a16="http://schemas.microsoft.com/office/drawing/2014/main" id="{5AF97D56-9B8B-4711-8593-5ACE820A2180}"/>
              </a:ext>
            </a:extLst>
          </p:cNvPr>
          <p:cNvSpPr txBox="1"/>
          <p:nvPr/>
        </p:nvSpPr>
        <p:spPr>
          <a:xfrm>
            <a:off x="3266144" y="636853"/>
            <a:ext cx="8875056" cy="28199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2" charset="0"/>
                <a:ea typeface="+mn-ea"/>
                <a:cs typeface="Arial" panose="020B0604020202020204" pitchFamily="34" charset="0"/>
              </a:rPr>
              <a:t>COM OPORTUNIDADE DE </a:t>
            </a:r>
            <a:r>
              <a:rPr kumimoji="0" lang="pt-BR" sz="1600" b="1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rPr>
              <a:t>LUCRO EXTRA </a:t>
            </a:r>
            <a:r>
              <a: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2" charset="0"/>
                <a:ea typeface="+mn-ea"/>
                <a:cs typeface="Arial" panose="020B0604020202020204" pitchFamily="34" charset="0"/>
              </a:rPr>
              <a:t>E </a:t>
            </a:r>
            <a:r>
              <a: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rPr>
              <a:t>EXPERIMENTAÇÃO</a:t>
            </a:r>
            <a:r>
              <a: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2" charset="0"/>
                <a:ea typeface="+mn-ea"/>
                <a:cs typeface="Arial" panose="020B0604020202020204" pitchFamily="34" charset="0"/>
              </a:rPr>
              <a:t> DOS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5BC6D11-1BE6-4E64-AA75-81552F7ED768}"/>
              </a:ext>
            </a:extLst>
          </p:cNvPr>
          <p:cNvGrpSpPr/>
          <p:nvPr/>
        </p:nvGrpSpPr>
        <p:grpSpPr>
          <a:xfrm>
            <a:off x="401411" y="2038294"/>
            <a:ext cx="7148285" cy="1191353"/>
            <a:chOff x="212725" y="1946147"/>
            <a:chExt cx="7148285" cy="1191353"/>
          </a:xfrm>
        </p:grpSpPr>
        <p:grpSp>
          <p:nvGrpSpPr>
            <p:cNvPr id="45" name="Gráfico 34">
              <a:extLst>
                <a:ext uri="{FF2B5EF4-FFF2-40B4-BE49-F238E27FC236}">
                  <a16:creationId xmlns:a16="http://schemas.microsoft.com/office/drawing/2014/main" id="{7E0F2E07-A4C9-4412-9929-D04AD1CDEDE6}"/>
                </a:ext>
              </a:extLst>
            </p:cNvPr>
            <p:cNvGrpSpPr/>
            <p:nvPr/>
          </p:nvGrpSpPr>
          <p:grpSpPr>
            <a:xfrm>
              <a:off x="470858" y="2577747"/>
              <a:ext cx="479776" cy="479778"/>
              <a:chOff x="2162079" y="2143120"/>
              <a:chExt cx="590550" cy="590554"/>
            </a:xfrm>
            <a:noFill/>
          </p:grpSpPr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id="{9686D501-A25F-4CF9-B3DF-51E2E45A3922}"/>
                  </a:ext>
                </a:extLst>
              </p:cNvPr>
              <p:cNvSpPr/>
              <p:nvPr/>
            </p:nvSpPr>
            <p:spPr>
              <a:xfrm>
                <a:off x="2326332" y="2143120"/>
                <a:ext cx="262044" cy="323854"/>
              </a:xfrm>
              <a:custGeom>
                <a:avLst/>
                <a:gdLst>
                  <a:gd name="connsiteX0" fmla="*/ 178354 w 262044"/>
                  <a:gd name="connsiteY0" fmla="*/ 323440 h 323854"/>
                  <a:gd name="connsiteX1" fmla="*/ 259222 w 262044"/>
                  <a:gd name="connsiteY1" fmla="*/ 158562 h 323854"/>
                  <a:gd name="connsiteX2" fmla="*/ 248935 w 262044"/>
                  <a:gd name="connsiteY2" fmla="*/ 62741 h 323854"/>
                  <a:gd name="connsiteX3" fmla="*/ 180450 w 262044"/>
                  <a:gd name="connsiteY3" fmla="*/ 7686 h 323854"/>
                  <a:gd name="connsiteX4" fmla="*/ 81009 w 262044"/>
                  <a:gd name="connsiteY4" fmla="*/ 7686 h 323854"/>
                  <a:gd name="connsiteX5" fmla="*/ 12524 w 262044"/>
                  <a:gd name="connsiteY5" fmla="*/ 62741 h 323854"/>
                  <a:gd name="connsiteX6" fmla="*/ 2237 w 262044"/>
                  <a:gd name="connsiteY6" fmla="*/ 158562 h 323854"/>
                  <a:gd name="connsiteX7" fmla="*/ 83104 w 262044"/>
                  <a:gd name="connsiteY7" fmla="*/ 323440 h 32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2044" h="323854">
                    <a:moveTo>
                      <a:pt x="178354" y="323440"/>
                    </a:moveTo>
                    <a:cubicBezTo>
                      <a:pt x="245029" y="294865"/>
                      <a:pt x="251983" y="217808"/>
                      <a:pt x="259222" y="158562"/>
                    </a:cubicBezTo>
                    <a:cubicBezTo>
                      <a:pt x="263127" y="126558"/>
                      <a:pt x="264365" y="91887"/>
                      <a:pt x="248935" y="62741"/>
                    </a:cubicBezTo>
                    <a:cubicBezTo>
                      <a:pt x="233933" y="36356"/>
                      <a:pt x="209444" y="16668"/>
                      <a:pt x="180450" y="7686"/>
                    </a:cubicBezTo>
                    <a:cubicBezTo>
                      <a:pt x="148179" y="-3115"/>
                      <a:pt x="113280" y="-3115"/>
                      <a:pt x="81009" y="7686"/>
                    </a:cubicBezTo>
                    <a:cubicBezTo>
                      <a:pt x="52015" y="16668"/>
                      <a:pt x="27526" y="36356"/>
                      <a:pt x="12524" y="62741"/>
                    </a:cubicBezTo>
                    <a:cubicBezTo>
                      <a:pt x="-2906" y="92077"/>
                      <a:pt x="-1668" y="126558"/>
                      <a:pt x="2237" y="158562"/>
                    </a:cubicBezTo>
                    <a:cubicBezTo>
                      <a:pt x="9571" y="217808"/>
                      <a:pt x="16429" y="294865"/>
                      <a:pt x="83104" y="323440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Forma Livre: Forma 46">
                <a:extLst>
                  <a:ext uri="{FF2B5EF4-FFF2-40B4-BE49-F238E27FC236}">
                    <a16:creationId xmlns:a16="http://schemas.microsoft.com/office/drawing/2014/main" id="{90A24699-DDF8-4AEF-8D83-4EFE52844C2A}"/>
                  </a:ext>
                </a:extLst>
              </p:cNvPr>
              <p:cNvSpPr/>
              <p:nvPr/>
            </p:nvSpPr>
            <p:spPr>
              <a:xfrm>
                <a:off x="2390679" y="2466975"/>
                <a:ext cx="9525" cy="47625"/>
              </a:xfrm>
              <a:custGeom>
                <a:avLst/>
                <a:gdLst>
                  <a:gd name="connsiteX0" fmla="*/ 0 w 9525"/>
                  <a:gd name="connsiteY0" fmla="*/ 0 h 47625"/>
                  <a:gd name="connsiteX1" fmla="*/ 0 w 9525"/>
                  <a:gd name="connsiteY1" fmla="*/ 4762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Forma Livre: Forma 47">
                <a:extLst>
                  <a:ext uri="{FF2B5EF4-FFF2-40B4-BE49-F238E27FC236}">
                    <a16:creationId xmlns:a16="http://schemas.microsoft.com/office/drawing/2014/main" id="{F030EFA5-D4FE-4AF8-8C39-C44D884F6943}"/>
                  </a:ext>
                </a:extLst>
              </p:cNvPr>
              <p:cNvSpPr/>
              <p:nvPr/>
            </p:nvSpPr>
            <p:spPr>
              <a:xfrm>
                <a:off x="2524029" y="2457450"/>
                <a:ext cx="9525" cy="57150"/>
              </a:xfrm>
              <a:custGeom>
                <a:avLst/>
                <a:gdLst>
                  <a:gd name="connsiteX0" fmla="*/ 0 w 9525"/>
                  <a:gd name="connsiteY0" fmla="*/ 0 h 57150"/>
                  <a:gd name="connsiteX1" fmla="*/ 0 w 9525"/>
                  <a:gd name="connsiteY1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orma Livre: Forma 48">
                <a:extLst>
                  <a:ext uri="{FF2B5EF4-FFF2-40B4-BE49-F238E27FC236}">
                    <a16:creationId xmlns:a16="http://schemas.microsoft.com/office/drawing/2014/main" id="{C7B60004-88C4-4452-82EC-3CAA7D324F66}"/>
                  </a:ext>
                </a:extLst>
              </p:cNvPr>
              <p:cNvSpPr/>
              <p:nvPr/>
            </p:nvSpPr>
            <p:spPr>
              <a:xfrm>
                <a:off x="2162079" y="2533650"/>
                <a:ext cx="190500" cy="200025"/>
              </a:xfrm>
              <a:custGeom>
                <a:avLst/>
                <a:gdLst>
                  <a:gd name="connsiteX0" fmla="*/ -293 w 190500"/>
                  <a:gd name="connsiteY0" fmla="*/ 199610 h 200025"/>
                  <a:gd name="connsiteX1" fmla="*/ 94957 w 190500"/>
                  <a:gd name="connsiteY1" fmla="*/ 37685 h 200025"/>
                  <a:gd name="connsiteX2" fmla="*/ 190207 w 190500"/>
                  <a:gd name="connsiteY2" fmla="*/ -41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0025">
                    <a:moveTo>
                      <a:pt x="-293" y="199610"/>
                    </a:moveTo>
                    <a:cubicBezTo>
                      <a:pt x="-293" y="199610"/>
                      <a:pt x="9232" y="75785"/>
                      <a:pt x="94957" y="37685"/>
                    </a:cubicBezTo>
                    <a:cubicBezTo>
                      <a:pt x="120484" y="26350"/>
                      <a:pt x="190207" y="-415"/>
                      <a:pt x="190207" y="-415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Forma Livre: Forma 49">
                <a:extLst>
                  <a:ext uri="{FF2B5EF4-FFF2-40B4-BE49-F238E27FC236}">
                    <a16:creationId xmlns:a16="http://schemas.microsoft.com/office/drawing/2014/main" id="{ECBABE68-8CF8-483E-8A9A-7C7F38DEED30}"/>
                  </a:ext>
                </a:extLst>
              </p:cNvPr>
              <p:cNvSpPr/>
              <p:nvPr/>
            </p:nvSpPr>
            <p:spPr>
              <a:xfrm>
                <a:off x="2562129" y="2533650"/>
                <a:ext cx="190500" cy="200025"/>
              </a:xfrm>
              <a:custGeom>
                <a:avLst/>
                <a:gdLst>
                  <a:gd name="connsiteX0" fmla="*/ 190207 w 190500"/>
                  <a:gd name="connsiteY0" fmla="*/ 199610 h 200025"/>
                  <a:gd name="connsiteX1" fmla="*/ 94957 w 190500"/>
                  <a:gd name="connsiteY1" fmla="*/ 37685 h 200025"/>
                  <a:gd name="connsiteX2" fmla="*/ -293 w 190500"/>
                  <a:gd name="connsiteY2" fmla="*/ -41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0025">
                    <a:moveTo>
                      <a:pt x="190207" y="199610"/>
                    </a:moveTo>
                    <a:cubicBezTo>
                      <a:pt x="190207" y="199610"/>
                      <a:pt x="180682" y="75785"/>
                      <a:pt x="94957" y="37685"/>
                    </a:cubicBezTo>
                    <a:cubicBezTo>
                      <a:pt x="69430" y="26350"/>
                      <a:pt x="-293" y="-415"/>
                      <a:pt x="-293" y="-415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Forma Livre: Forma 50">
                <a:extLst>
                  <a:ext uri="{FF2B5EF4-FFF2-40B4-BE49-F238E27FC236}">
                    <a16:creationId xmlns:a16="http://schemas.microsoft.com/office/drawing/2014/main" id="{E56BB830-DC9D-4C27-AE25-30A0BBF5E582}"/>
                  </a:ext>
                </a:extLst>
              </p:cNvPr>
              <p:cNvSpPr/>
              <p:nvPr/>
            </p:nvSpPr>
            <p:spPr>
              <a:xfrm>
                <a:off x="2495454" y="2505075"/>
                <a:ext cx="123825" cy="228600"/>
              </a:xfrm>
              <a:custGeom>
                <a:avLst/>
                <a:gdLst>
                  <a:gd name="connsiteX0" fmla="*/ -293 w 123825"/>
                  <a:gd name="connsiteY0" fmla="*/ 228185 h 228600"/>
                  <a:gd name="connsiteX1" fmla="*/ 37807 w 123825"/>
                  <a:gd name="connsiteY1" fmla="*/ -415 h 228600"/>
                  <a:gd name="connsiteX2" fmla="*/ 123532 w 123825"/>
                  <a:gd name="connsiteY2" fmla="*/ 94835 h 228600"/>
                  <a:gd name="connsiteX3" fmla="*/ 56857 w 123825"/>
                  <a:gd name="connsiteY3" fmla="*/ 113885 h 228600"/>
                  <a:gd name="connsiteX4" fmla="*/ 75907 w 123825"/>
                  <a:gd name="connsiteY4" fmla="*/ 171035 h 228600"/>
                  <a:gd name="connsiteX5" fmla="*/ 47332 w 123825"/>
                  <a:gd name="connsiteY5" fmla="*/ 22818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228600">
                    <a:moveTo>
                      <a:pt x="-293" y="228185"/>
                    </a:moveTo>
                    <a:cubicBezTo>
                      <a:pt x="6222" y="151080"/>
                      <a:pt x="18967" y="74632"/>
                      <a:pt x="37807" y="-415"/>
                    </a:cubicBezTo>
                    <a:lnTo>
                      <a:pt x="123532" y="94835"/>
                    </a:lnTo>
                    <a:lnTo>
                      <a:pt x="56857" y="113885"/>
                    </a:lnTo>
                    <a:lnTo>
                      <a:pt x="75907" y="171035"/>
                    </a:lnTo>
                    <a:lnTo>
                      <a:pt x="47332" y="228185"/>
                    </a:ln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orma Livre: Forma 51">
                <a:extLst>
                  <a:ext uri="{FF2B5EF4-FFF2-40B4-BE49-F238E27FC236}">
                    <a16:creationId xmlns:a16="http://schemas.microsoft.com/office/drawing/2014/main" id="{C4D6890E-3BC7-4FC9-8998-8965158791AB}"/>
                  </a:ext>
                </a:extLst>
              </p:cNvPr>
              <p:cNvSpPr/>
              <p:nvPr/>
            </p:nvSpPr>
            <p:spPr>
              <a:xfrm>
                <a:off x="2295429" y="2505075"/>
                <a:ext cx="123825" cy="228600"/>
              </a:xfrm>
              <a:custGeom>
                <a:avLst/>
                <a:gdLst>
                  <a:gd name="connsiteX0" fmla="*/ 123532 w 123825"/>
                  <a:gd name="connsiteY0" fmla="*/ 228185 h 228600"/>
                  <a:gd name="connsiteX1" fmla="*/ 85432 w 123825"/>
                  <a:gd name="connsiteY1" fmla="*/ -415 h 228600"/>
                  <a:gd name="connsiteX2" fmla="*/ -293 w 123825"/>
                  <a:gd name="connsiteY2" fmla="*/ 94835 h 228600"/>
                  <a:gd name="connsiteX3" fmla="*/ 66382 w 123825"/>
                  <a:gd name="connsiteY3" fmla="*/ 113885 h 228600"/>
                  <a:gd name="connsiteX4" fmla="*/ 47332 w 123825"/>
                  <a:gd name="connsiteY4" fmla="*/ 171035 h 228600"/>
                  <a:gd name="connsiteX5" fmla="*/ 75907 w 123825"/>
                  <a:gd name="connsiteY5" fmla="*/ 22818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228600">
                    <a:moveTo>
                      <a:pt x="123532" y="228185"/>
                    </a:moveTo>
                    <a:cubicBezTo>
                      <a:pt x="117017" y="151080"/>
                      <a:pt x="104272" y="74632"/>
                      <a:pt x="85432" y="-415"/>
                    </a:cubicBezTo>
                    <a:lnTo>
                      <a:pt x="-293" y="94835"/>
                    </a:lnTo>
                    <a:lnTo>
                      <a:pt x="66382" y="113885"/>
                    </a:lnTo>
                    <a:lnTo>
                      <a:pt x="47332" y="171035"/>
                    </a:lnTo>
                    <a:lnTo>
                      <a:pt x="75907" y="228185"/>
                    </a:ln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orma Livre: Forma 52">
                <a:extLst>
                  <a:ext uri="{FF2B5EF4-FFF2-40B4-BE49-F238E27FC236}">
                    <a16:creationId xmlns:a16="http://schemas.microsoft.com/office/drawing/2014/main" id="{DF697682-FC5E-48DF-AF33-6D570CB95F89}"/>
                  </a:ext>
                </a:extLst>
              </p:cNvPr>
              <p:cNvSpPr/>
              <p:nvPr/>
            </p:nvSpPr>
            <p:spPr>
              <a:xfrm>
                <a:off x="2371629" y="2230850"/>
                <a:ext cx="171450" cy="45720"/>
              </a:xfrm>
              <a:custGeom>
                <a:avLst/>
                <a:gdLst>
                  <a:gd name="connsiteX0" fmla="*/ 0 w 171450"/>
                  <a:gd name="connsiteY0" fmla="*/ 45625 h 45720"/>
                  <a:gd name="connsiteX1" fmla="*/ 28575 w 171450"/>
                  <a:gd name="connsiteY1" fmla="*/ 45720 h 45720"/>
                  <a:gd name="connsiteX2" fmla="*/ 28575 w 171450"/>
                  <a:gd name="connsiteY2" fmla="*/ 0 h 45720"/>
                  <a:gd name="connsiteX3" fmla="*/ 85725 w 171450"/>
                  <a:gd name="connsiteY3" fmla="*/ 45625 h 45720"/>
                  <a:gd name="connsiteX4" fmla="*/ 171450 w 171450"/>
                  <a:gd name="connsiteY4" fmla="*/ 45625 h 4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45720">
                    <a:moveTo>
                      <a:pt x="0" y="45625"/>
                    </a:moveTo>
                    <a:lnTo>
                      <a:pt x="28575" y="45720"/>
                    </a:lnTo>
                    <a:lnTo>
                      <a:pt x="28575" y="0"/>
                    </a:lnTo>
                    <a:lnTo>
                      <a:pt x="85725" y="45625"/>
                    </a:lnTo>
                    <a:lnTo>
                      <a:pt x="171450" y="45625"/>
                    </a:lnTo>
                  </a:path>
                </a:pathLst>
              </a:custGeom>
              <a:noFill/>
              <a:ln w="19050" cap="sq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orma Livre: Forma 53">
                <a:extLst>
                  <a:ext uri="{FF2B5EF4-FFF2-40B4-BE49-F238E27FC236}">
                    <a16:creationId xmlns:a16="http://schemas.microsoft.com/office/drawing/2014/main" id="{A73F26D4-DAE1-4469-9641-0857037BE00D}"/>
                  </a:ext>
                </a:extLst>
              </p:cNvPr>
              <p:cNvSpPr/>
              <p:nvPr/>
            </p:nvSpPr>
            <p:spPr>
              <a:xfrm>
                <a:off x="2409729" y="2647950"/>
                <a:ext cx="95250" cy="9522"/>
              </a:xfrm>
              <a:custGeom>
                <a:avLst/>
                <a:gdLst>
                  <a:gd name="connsiteX0" fmla="*/ 94957 w 95250"/>
                  <a:gd name="connsiteY0" fmla="*/ -415 h 9522"/>
                  <a:gd name="connsiteX1" fmla="*/ -293 w 95250"/>
                  <a:gd name="connsiteY1" fmla="*/ -415 h 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0" h="9522">
                    <a:moveTo>
                      <a:pt x="94957" y="-415"/>
                    </a:moveTo>
                    <a:cubicBezTo>
                      <a:pt x="64477" y="12282"/>
                      <a:pt x="30187" y="12282"/>
                      <a:pt x="-293" y="-415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orma Livre: Forma 54">
                <a:extLst>
                  <a:ext uri="{FF2B5EF4-FFF2-40B4-BE49-F238E27FC236}">
                    <a16:creationId xmlns:a16="http://schemas.microsoft.com/office/drawing/2014/main" id="{E0A0B3C0-5E17-413E-AFF5-E36A2E65167A}"/>
                  </a:ext>
                </a:extLst>
              </p:cNvPr>
              <p:cNvSpPr/>
              <p:nvPr/>
            </p:nvSpPr>
            <p:spPr>
              <a:xfrm>
                <a:off x="2533554" y="2143124"/>
                <a:ext cx="114300" cy="315849"/>
              </a:xfrm>
              <a:custGeom>
                <a:avLst/>
                <a:gdLst>
                  <a:gd name="connsiteX0" fmla="*/ -293 w 114300"/>
                  <a:gd name="connsiteY0" fmla="*/ 9872 h 315849"/>
                  <a:gd name="connsiteX1" fmla="*/ 37807 w 114300"/>
                  <a:gd name="connsiteY1" fmla="*/ -415 h 315849"/>
                  <a:gd name="connsiteX2" fmla="*/ 37807 w 114300"/>
                  <a:gd name="connsiteY2" fmla="*/ -415 h 315849"/>
                  <a:gd name="connsiteX3" fmla="*/ 114007 w 114300"/>
                  <a:gd name="connsiteY3" fmla="*/ 75785 h 315849"/>
                  <a:gd name="connsiteX4" fmla="*/ 114007 w 114300"/>
                  <a:gd name="connsiteY4" fmla="*/ 313910 h 315849"/>
                  <a:gd name="connsiteX5" fmla="*/ 66382 w 114300"/>
                  <a:gd name="connsiteY5" fmla="*/ 294860 h 31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315849">
                    <a:moveTo>
                      <a:pt x="-293" y="9872"/>
                    </a:moveTo>
                    <a:cubicBezTo>
                      <a:pt x="11270" y="3119"/>
                      <a:pt x="24415" y="-434"/>
                      <a:pt x="37807" y="-415"/>
                    </a:cubicBezTo>
                    <a:lnTo>
                      <a:pt x="37807" y="-415"/>
                    </a:lnTo>
                    <a:cubicBezTo>
                      <a:pt x="79888" y="-415"/>
                      <a:pt x="114007" y="33704"/>
                      <a:pt x="114007" y="75785"/>
                    </a:cubicBezTo>
                    <a:lnTo>
                      <a:pt x="114007" y="313910"/>
                    </a:lnTo>
                    <a:cubicBezTo>
                      <a:pt x="114007" y="313910"/>
                      <a:pt x="75907" y="323435"/>
                      <a:pt x="66382" y="294860"/>
                    </a:cubicBezTo>
                  </a:path>
                </a:pathLst>
              </a:custGeom>
              <a:noFill/>
              <a:ln w="19050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C968A81-AE06-4A7A-B1F6-26456770673D}"/>
                </a:ext>
              </a:extLst>
            </p:cNvPr>
            <p:cNvGrpSpPr/>
            <p:nvPr/>
          </p:nvGrpSpPr>
          <p:grpSpPr>
            <a:xfrm>
              <a:off x="212725" y="1946147"/>
              <a:ext cx="996042" cy="1191353"/>
              <a:chOff x="212725" y="1946147"/>
              <a:chExt cx="996042" cy="1191353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60E6EE05-48AA-40E0-8485-1C497A36AFFF}"/>
                  </a:ext>
                </a:extLst>
              </p:cNvPr>
              <p:cNvGrpSpPr/>
              <p:nvPr/>
            </p:nvGrpSpPr>
            <p:grpSpPr>
              <a:xfrm>
                <a:off x="212725" y="1946147"/>
                <a:ext cx="996042" cy="532574"/>
                <a:chOff x="796925" y="2343022"/>
                <a:chExt cx="996042" cy="532574"/>
              </a:xfrm>
            </p:grpSpPr>
            <p:sp>
              <p:nvSpPr>
                <p:cNvPr id="150" name="Rectangle: Diagonal Corners Rounded 149">
                  <a:extLst>
                    <a:ext uri="{FF2B5EF4-FFF2-40B4-BE49-F238E27FC236}">
                      <a16:creationId xmlns:a16="http://schemas.microsoft.com/office/drawing/2014/main" id="{6CCCA084-0EE4-4588-B21B-DF29C87EAFB9}"/>
                    </a:ext>
                  </a:extLst>
                </p:cNvPr>
                <p:cNvSpPr/>
                <p:nvPr/>
              </p:nvSpPr>
              <p:spPr>
                <a:xfrm flipV="1">
                  <a:off x="796925" y="2343022"/>
                  <a:ext cx="996042" cy="290900"/>
                </a:xfrm>
                <a:prstGeom prst="round2DiagRect">
                  <a:avLst>
                    <a:gd name="adj1" fmla="val 44011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CaixaDeTexto 83">
                  <a:extLst>
                    <a:ext uri="{FF2B5EF4-FFF2-40B4-BE49-F238E27FC236}">
                      <a16:creationId xmlns:a16="http://schemas.microsoft.com/office/drawing/2014/main" id="{89D306DC-7316-43EB-9E79-A741B998885D}"/>
                    </a:ext>
                  </a:extLst>
                </p:cNvPr>
                <p:cNvSpPr txBox="1"/>
                <p:nvPr/>
              </p:nvSpPr>
              <p:spPr>
                <a:xfrm>
                  <a:off x="970642" y="2360557"/>
                  <a:ext cx="648608" cy="255830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srgbClr val="702283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1ª CP</a:t>
                  </a:r>
                </a:p>
              </p:txBody>
            </p:sp>
            <p:sp>
              <p:nvSpPr>
                <p:cNvPr id="152" name="CaixaDeTexto 83">
                  <a:extLst>
                    <a:ext uri="{FF2B5EF4-FFF2-40B4-BE49-F238E27FC236}">
                      <a16:creationId xmlns:a16="http://schemas.microsoft.com/office/drawing/2014/main" id="{687510A8-3FBA-4975-B6C6-F64C7B8DED2F}"/>
                    </a:ext>
                  </a:extLst>
                </p:cNvPr>
                <p:cNvSpPr txBox="1"/>
                <p:nvPr/>
              </p:nvSpPr>
              <p:spPr>
                <a:xfrm>
                  <a:off x="894442" y="2659007"/>
                  <a:ext cx="801008" cy="216589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1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1 </a:t>
                  </a:r>
                  <a:r>
                    <a:rPr kumimoji="0" lang="pt-BR" sz="11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"/>
                      <a:ea typeface="+mn-ea"/>
                      <a:cs typeface="Arial" panose="020B0604020202020204" pitchFamily="34" charset="0"/>
                    </a:rPr>
                    <a:t>Estrela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E13F10C-11BD-4E9C-AA7A-B92A5674E760}"/>
                  </a:ext>
                </a:extLst>
              </p:cNvPr>
              <p:cNvGrpSpPr/>
              <p:nvPr/>
            </p:nvGrpSpPr>
            <p:grpSpPr>
              <a:xfrm>
                <a:off x="220335" y="2298700"/>
                <a:ext cx="980823" cy="838800"/>
                <a:chOff x="214813" y="2298700"/>
                <a:chExt cx="980823" cy="838800"/>
              </a:xfrm>
            </p:grpSpPr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A2E161B7-D990-4DF9-B92D-32BF10B7BB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79775" y="3137179"/>
                  <a:ext cx="661625" cy="0"/>
                </a:xfrm>
                <a:prstGeom prst="line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6DC30603-B5CB-49AB-AFD4-54EEE659D417}"/>
                    </a:ext>
                  </a:extLst>
                </p:cNvPr>
                <p:cNvGrpSpPr/>
                <p:nvPr/>
              </p:nvGrpSpPr>
              <p:grpSpPr>
                <a:xfrm>
                  <a:off x="214813" y="2298700"/>
                  <a:ext cx="333123" cy="838800"/>
                  <a:chOff x="214813" y="2298700"/>
                  <a:chExt cx="333123" cy="838800"/>
                </a:xfrm>
              </p:grpSpPr>
              <p:cxnSp>
                <p:nvCxnSpPr>
                  <p:cNvPr id="163" name="Straight Connector 162">
                    <a:extLst>
                      <a:ext uri="{FF2B5EF4-FFF2-40B4-BE49-F238E27FC236}">
                        <a16:creationId xmlns:a16="http://schemas.microsoft.com/office/drawing/2014/main" id="{83D01841-BE7A-4B43-BA7A-F45A87661E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4813" y="2298700"/>
                    <a:ext cx="0" cy="673199"/>
                  </a:xfrm>
                  <a:prstGeom prst="line">
                    <a:avLst/>
                  </a:prstGeom>
                  <a:noFill/>
                  <a:ln w="25400" cap="flat">
                    <a:solidFill>
                      <a:schemeClr val="bg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sp>
                <p:nvSpPr>
                  <p:cNvPr id="164" name="Arc 163">
                    <a:extLst>
                      <a:ext uri="{FF2B5EF4-FFF2-40B4-BE49-F238E27FC236}">
                        <a16:creationId xmlns:a16="http://schemas.microsoft.com/office/drawing/2014/main" id="{2A0B032B-65B6-4FE8-B798-908B6D9E135F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214813" y="2804377"/>
                    <a:ext cx="333123" cy="333123"/>
                  </a:xfrm>
                  <a:prstGeom prst="arc">
                    <a:avLst/>
                  </a:prstGeom>
                  <a:noFill/>
                  <a:ln w="25400" cap="flat">
                    <a:solidFill>
                      <a:schemeClr val="bg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7" name="Group 166">
                  <a:extLst>
                    <a:ext uri="{FF2B5EF4-FFF2-40B4-BE49-F238E27FC236}">
                      <a16:creationId xmlns:a16="http://schemas.microsoft.com/office/drawing/2014/main" id="{336927E6-572C-4C23-AA96-AC9C49D78031}"/>
                    </a:ext>
                  </a:extLst>
                </p:cNvPr>
                <p:cNvGrpSpPr/>
                <p:nvPr/>
              </p:nvGrpSpPr>
              <p:grpSpPr>
                <a:xfrm flipH="1">
                  <a:off x="862513" y="2301875"/>
                  <a:ext cx="333123" cy="835625"/>
                  <a:chOff x="214813" y="2301875"/>
                  <a:chExt cx="333123" cy="835625"/>
                </a:xfrm>
              </p:grpSpPr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9B9C1B98-F085-4E04-8A40-D10C61114C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14813" y="2301875"/>
                    <a:ext cx="0" cy="670024"/>
                  </a:xfrm>
                  <a:prstGeom prst="line">
                    <a:avLst/>
                  </a:prstGeom>
                  <a:noFill/>
                  <a:ln w="25400" cap="flat">
                    <a:solidFill>
                      <a:schemeClr val="bg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sp>
                <p:nvSpPr>
                  <p:cNvPr id="170" name="Arc 169">
                    <a:extLst>
                      <a:ext uri="{FF2B5EF4-FFF2-40B4-BE49-F238E27FC236}">
                        <a16:creationId xmlns:a16="http://schemas.microsoft.com/office/drawing/2014/main" id="{76B3BC5F-BF71-4A95-A623-4D61A283B8D5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214813" y="2804377"/>
                    <a:ext cx="333123" cy="333123"/>
                  </a:xfrm>
                  <a:prstGeom prst="arc">
                    <a:avLst/>
                  </a:prstGeom>
                  <a:noFill/>
                  <a:ln w="25400" cap="flat">
                    <a:solidFill>
                      <a:schemeClr val="bg1"/>
                    </a:solidFill>
                    <a:prstDash val="solid"/>
                    <a:miter lim="8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1C825CE-718F-4092-9AD5-43B97C2A28C2}"/>
                </a:ext>
              </a:extLst>
            </p:cNvPr>
            <p:cNvGrpSpPr/>
            <p:nvPr/>
          </p:nvGrpSpPr>
          <p:grpSpPr>
            <a:xfrm>
              <a:off x="1443173" y="1946147"/>
              <a:ext cx="996042" cy="1052552"/>
              <a:chOff x="1399268" y="1946147"/>
              <a:chExt cx="996042" cy="1052552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C9446DD-6017-406A-B1A2-2079B9F37173}"/>
                  </a:ext>
                </a:extLst>
              </p:cNvPr>
              <p:cNvSpPr/>
              <p:nvPr/>
            </p:nvSpPr>
            <p:spPr>
              <a:xfrm>
                <a:off x="1591784" y="2411155"/>
                <a:ext cx="611010" cy="587544"/>
              </a:xfrm>
              <a:custGeom>
                <a:avLst/>
                <a:gdLst>
                  <a:gd name="connsiteX0" fmla="*/ 0 w 4144456"/>
                  <a:gd name="connsiteY0" fmla="*/ 1136242 h 3985289"/>
                  <a:gd name="connsiteX1" fmla="*/ 0 w 4144456"/>
                  <a:gd name="connsiteY1" fmla="*/ 1638806 h 3985289"/>
                  <a:gd name="connsiteX2" fmla="*/ 0 w 4144456"/>
                  <a:gd name="connsiteY2" fmla="*/ 1638766 h 3985289"/>
                  <a:gd name="connsiteX3" fmla="*/ 76124 w 4144456"/>
                  <a:gd name="connsiteY3" fmla="*/ 1848827 h 3985289"/>
                  <a:gd name="connsiteX4" fmla="*/ 268853 w 4144456"/>
                  <a:gd name="connsiteY4" fmla="*/ 1961915 h 3985289"/>
                  <a:gd name="connsiteX5" fmla="*/ 268853 w 4144456"/>
                  <a:gd name="connsiteY5" fmla="*/ 3546407 h 3985289"/>
                  <a:gd name="connsiteX6" fmla="*/ 397401 w 4144456"/>
                  <a:gd name="connsiteY6" fmla="*/ 3856742 h 3985289"/>
                  <a:gd name="connsiteX7" fmla="*/ 707736 w 4144456"/>
                  <a:gd name="connsiteY7" fmla="*/ 3985290 h 3985289"/>
                  <a:gd name="connsiteX8" fmla="*/ 3436730 w 4144456"/>
                  <a:gd name="connsiteY8" fmla="*/ 3985290 h 3985289"/>
                  <a:gd name="connsiteX9" fmla="*/ 3747064 w 4144456"/>
                  <a:gd name="connsiteY9" fmla="*/ 3856742 h 3985289"/>
                  <a:gd name="connsiteX10" fmla="*/ 3875613 w 4144456"/>
                  <a:gd name="connsiteY10" fmla="*/ 3546407 h 3985289"/>
                  <a:gd name="connsiteX11" fmla="*/ 3875613 w 4144456"/>
                  <a:gd name="connsiteY11" fmla="*/ 1961915 h 3985289"/>
                  <a:gd name="connsiteX12" fmla="*/ 4068332 w 4144456"/>
                  <a:gd name="connsiteY12" fmla="*/ 1848827 h 3985289"/>
                  <a:gd name="connsiteX13" fmla="*/ 4144456 w 4144456"/>
                  <a:gd name="connsiteY13" fmla="*/ 1638766 h 3985289"/>
                  <a:gd name="connsiteX14" fmla="*/ 4144456 w 4144456"/>
                  <a:gd name="connsiteY14" fmla="*/ 1136242 h 3985289"/>
                  <a:gd name="connsiteX15" fmla="*/ 4048052 w 4144456"/>
                  <a:gd name="connsiteY15" fmla="*/ 903442 h 3985289"/>
                  <a:gd name="connsiteX16" fmla="*/ 3815252 w 4144456"/>
                  <a:gd name="connsiteY16" fmla="*/ 807038 h 3985289"/>
                  <a:gd name="connsiteX17" fmla="*/ 3299560 w 4144456"/>
                  <a:gd name="connsiteY17" fmla="*/ 807038 h 3985289"/>
                  <a:gd name="connsiteX18" fmla="*/ 3389263 w 4144456"/>
                  <a:gd name="connsiteY18" fmla="*/ 453155 h 3985289"/>
                  <a:gd name="connsiteX19" fmla="*/ 3220644 w 4144456"/>
                  <a:gd name="connsiteY19" fmla="*/ 129353 h 3985289"/>
                  <a:gd name="connsiteX20" fmla="*/ 2879273 w 4144456"/>
                  <a:gd name="connsiteY20" fmla="*/ 1 h 3985289"/>
                  <a:gd name="connsiteX21" fmla="*/ 2072233 w 4144456"/>
                  <a:gd name="connsiteY21" fmla="*/ 611173 h 3985289"/>
                  <a:gd name="connsiteX22" fmla="*/ 1265193 w 4144456"/>
                  <a:gd name="connsiteY22" fmla="*/ 1 h 3985289"/>
                  <a:gd name="connsiteX23" fmla="*/ 923822 w 4144456"/>
                  <a:gd name="connsiteY23" fmla="*/ 129353 h 3985289"/>
                  <a:gd name="connsiteX24" fmla="*/ 755203 w 4144456"/>
                  <a:gd name="connsiteY24" fmla="*/ 453155 h 3985289"/>
                  <a:gd name="connsiteX25" fmla="*/ 844915 w 4144456"/>
                  <a:gd name="connsiteY25" fmla="*/ 807038 h 3985289"/>
                  <a:gd name="connsiteX26" fmla="*/ 329223 w 4144456"/>
                  <a:gd name="connsiteY26" fmla="*/ 807038 h 3985289"/>
                  <a:gd name="connsiteX27" fmla="*/ 96423 w 4144456"/>
                  <a:gd name="connsiteY27" fmla="*/ 903442 h 3985289"/>
                  <a:gd name="connsiteX28" fmla="*/ 20 w 4144456"/>
                  <a:gd name="connsiteY28" fmla="*/ 1136242 h 3985289"/>
                  <a:gd name="connsiteX29" fmla="*/ 219436 w 4144456"/>
                  <a:gd name="connsiteY29" fmla="*/ 1638806 h 3985289"/>
                  <a:gd name="connsiteX30" fmla="*/ 219436 w 4144456"/>
                  <a:gd name="connsiteY30" fmla="*/ 1136242 h 3985289"/>
                  <a:gd name="connsiteX31" fmla="*/ 329194 w 4144456"/>
                  <a:gd name="connsiteY31" fmla="*/ 1026484 h 3985289"/>
                  <a:gd name="connsiteX32" fmla="*/ 1962475 w 4144456"/>
                  <a:gd name="connsiteY32" fmla="*/ 1026484 h 3985289"/>
                  <a:gd name="connsiteX33" fmla="*/ 1962475 w 4144456"/>
                  <a:gd name="connsiteY33" fmla="*/ 1748485 h 3985289"/>
                  <a:gd name="connsiteX34" fmla="*/ 329194 w 4144456"/>
                  <a:gd name="connsiteY34" fmla="*/ 1748485 h 3985289"/>
                  <a:gd name="connsiteX35" fmla="*/ 219436 w 4144456"/>
                  <a:gd name="connsiteY35" fmla="*/ 1638766 h 3985289"/>
                  <a:gd name="connsiteX36" fmla="*/ 707726 w 4144456"/>
                  <a:gd name="connsiteY36" fmla="*/ 3765863 h 3985289"/>
                  <a:gd name="connsiteX37" fmla="*/ 707726 w 4144456"/>
                  <a:gd name="connsiteY37" fmla="*/ 3765824 h 3985289"/>
                  <a:gd name="connsiteX38" fmla="*/ 552578 w 4144456"/>
                  <a:gd name="connsiteY38" fmla="*/ 3701535 h 3985289"/>
                  <a:gd name="connsiteX39" fmla="*/ 488280 w 4144456"/>
                  <a:gd name="connsiteY39" fmla="*/ 3546388 h 3985289"/>
                  <a:gd name="connsiteX40" fmla="*/ 488280 w 4144456"/>
                  <a:gd name="connsiteY40" fmla="*/ 1967970 h 3985289"/>
                  <a:gd name="connsiteX41" fmla="*/ 1962456 w 4144456"/>
                  <a:gd name="connsiteY41" fmla="*/ 1967970 h 3985289"/>
                  <a:gd name="connsiteX42" fmla="*/ 1962456 w 4144456"/>
                  <a:gd name="connsiteY42" fmla="*/ 3765844 h 3985289"/>
                  <a:gd name="connsiteX43" fmla="*/ 3436622 w 4144456"/>
                  <a:gd name="connsiteY43" fmla="*/ 3765863 h 3985289"/>
                  <a:gd name="connsiteX44" fmla="*/ 2181902 w 4144456"/>
                  <a:gd name="connsiteY44" fmla="*/ 3765824 h 3985289"/>
                  <a:gd name="connsiteX45" fmla="*/ 2181902 w 4144456"/>
                  <a:gd name="connsiteY45" fmla="*/ 1967950 h 3985289"/>
                  <a:gd name="connsiteX46" fmla="*/ 3656078 w 4144456"/>
                  <a:gd name="connsiteY46" fmla="*/ 1967950 h 3985289"/>
                  <a:gd name="connsiteX47" fmla="*/ 3656078 w 4144456"/>
                  <a:gd name="connsiteY47" fmla="*/ 3546368 h 3985289"/>
                  <a:gd name="connsiteX48" fmla="*/ 3591780 w 4144456"/>
                  <a:gd name="connsiteY48" fmla="*/ 3701516 h 3985289"/>
                  <a:gd name="connsiteX49" fmla="*/ 3436642 w 4144456"/>
                  <a:gd name="connsiteY49" fmla="*/ 3765814 h 3985289"/>
                  <a:gd name="connsiteX50" fmla="*/ 3924912 w 4144456"/>
                  <a:gd name="connsiteY50" fmla="*/ 1135722 h 3985289"/>
                  <a:gd name="connsiteX51" fmla="*/ 3924912 w 4144456"/>
                  <a:gd name="connsiteY51" fmla="*/ 1638286 h 3985289"/>
                  <a:gd name="connsiteX52" fmla="*/ 3924951 w 4144456"/>
                  <a:gd name="connsiteY52" fmla="*/ 1638247 h 3985289"/>
                  <a:gd name="connsiteX53" fmla="*/ 3892807 w 4144456"/>
                  <a:gd name="connsiteY53" fmla="*/ 1715821 h 3985289"/>
                  <a:gd name="connsiteX54" fmla="*/ 3815194 w 4144456"/>
                  <a:gd name="connsiteY54" fmla="*/ 1747965 h 3985289"/>
                  <a:gd name="connsiteX55" fmla="*/ 2181912 w 4144456"/>
                  <a:gd name="connsiteY55" fmla="*/ 1747965 h 3985289"/>
                  <a:gd name="connsiteX56" fmla="*/ 2181912 w 4144456"/>
                  <a:gd name="connsiteY56" fmla="*/ 1026494 h 3985289"/>
                  <a:gd name="connsiteX57" fmla="*/ 3815194 w 4144456"/>
                  <a:gd name="connsiteY57" fmla="*/ 1026494 h 3985289"/>
                  <a:gd name="connsiteX58" fmla="*/ 3892807 w 4144456"/>
                  <a:gd name="connsiteY58" fmla="*/ 1058638 h 3985289"/>
                  <a:gd name="connsiteX59" fmla="*/ 3924951 w 4144456"/>
                  <a:gd name="connsiteY59" fmla="*/ 1136251 h 3985289"/>
                  <a:gd name="connsiteX60" fmla="*/ 2879263 w 4144456"/>
                  <a:gd name="connsiteY60" fmla="*/ 219464 h 3985289"/>
                  <a:gd name="connsiteX61" fmla="*/ 3133724 w 4144456"/>
                  <a:gd name="connsiteY61" fmla="*/ 366382 h 3985289"/>
                  <a:gd name="connsiteX62" fmla="*/ 3133724 w 4144456"/>
                  <a:gd name="connsiteY62" fmla="*/ 660140 h 3985289"/>
                  <a:gd name="connsiteX63" fmla="*/ 2879263 w 4144456"/>
                  <a:gd name="connsiteY63" fmla="*/ 807058 h 3985289"/>
                  <a:gd name="connsiteX64" fmla="*/ 2225842 w 4144456"/>
                  <a:gd name="connsiteY64" fmla="*/ 807058 h 3985289"/>
                  <a:gd name="connsiteX65" fmla="*/ 2879263 w 4144456"/>
                  <a:gd name="connsiteY65" fmla="*/ 219454 h 3985289"/>
                  <a:gd name="connsiteX66" fmla="*/ 971661 w 4144456"/>
                  <a:gd name="connsiteY66" fmla="*/ 511350 h 3985289"/>
                  <a:gd name="connsiteX67" fmla="*/ 1057611 w 4144456"/>
                  <a:gd name="connsiteY67" fmla="*/ 303582 h 3985289"/>
                  <a:gd name="connsiteX68" fmla="*/ 1265193 w 4144456"/>
                  <a:gd name="connsiteY68" fmla="*/ 217283 h 3985289"/>
                  <a:gd name="connsiteX69" fmla="*/ 1918085 w 4144456"/>
                  <a:gd name="connsiteY69" fmla="*/ 804883 h 3985289"/>
                  <a:gd name="connsiteX70" fmla="*/ 1265193 w 4144456"/>
                  <a:gd name="connsiteY70" fmla="*/ 804883 h 3985289"/>
                  <a:gd name="connsiteX71" fmla="*/ 1057807 w 4144456"/>
                  <a:gd name="connsiteY71" fmla="*/ 718736 h 3985289"/>
                  <a:gd name="connsiteX72" fmla="*/ 971661 w 4144456"/>
                  <a:gd name="connsiteY72" fmla="*/ 511350 h 398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144456" h="3985289">
                    <a:moveTo>
                      <a:pt x="0" y="1136242"/>
                    </a:moveTo>
                    <a:lnTo>
                      <a:pt x="0" y="1638806"/>
                    </a:lnTo>
                    <a:lnTo>
                      <a:pt x="0" y="1638766"/>
                    </a:lnTo>
                    <a:cubicBezTo>
                      <a:pt x="118" y="1715537"/>
                      <a:pt x="27020" y="1789858"/>
                      <a:pt x="76124" y="1848827"/>
                    </a:cubicBezTo>
                    <a:cubicBezTo>
                      <a:pt x="125217" y="1907845"/>
                      <a:pt x="193386" y="1947827"/>
                      <a:pt x="268853" y="1961915"/>
                    </a:cubicBezTo>
                    <a:lnTo>
                      <a:pt x="268853" y="3546407"/>
                    </a:lnTo>
                    <a:cubicBezTo>
                      <a:pt x="268853" y="3662788"/>
                      <a:pt x="315076" y="3774416"/>
                      <a:pt x="397401" y="3856742"/>
                    </a:cubicBezTo>
                    <a:cubicBezTo>
                      <a:pt x="479717" y="3939057"/>
                      <a:pt x="591356" y="3985290"/>
                      <a:pt x="707736" y="3985290"/>
                    </a:cubicBezTo>
                    <a:lnTo>
                      <a:pt x="3436730" y="3985290"/>
                    </a:lnTo>
                    <a:cubicBezTo>
                      <a:pt x="3553110" y="3985290"/>
                      <a:pt x="3664739" y="3939057"/>
                      <a:pt x="3747064" y="3856742"/>
                    </a:cubicBezTo>
                    <a:cubicBezTo>
                      <a:pt x="3829380" y="3774426"/>
                      <a:pt x="3875613" y="3662788"/>
                      <a:pt x="3875613" y="3546407"/>
                    </a:cubicBezTo>
                    <a:lnTo>
                      <a:pt x="3875613" y="1961915"/>
                    </a:lnTo>
                    <a:cubicBezTo>
                      <a:pt x="3951080" y="1947837"/>
                      <a:pt x="4019229" y="1907845"/>
                      <a:pt x="4068332" y="1848827"/>
                    </a:cubicBezTo>
                    <a:cubicBezTo>
                      <a:pt x="4117435" y="1789858"/>
                      <a:pt x="4144339" y="1715537"/>
                      <a:pt x="4144456" y="1638766"/>
                    </a:cubicBezTo>
                    <a:lnTo>
                      <a:pt x="4144456" y="1136242"/>
                    </a:lnTo>
                    <a:cubicBezTo>
                      <a:pt x="4144456" y="1048910"/>
                      <a:pt x="4109784" y="965174"/>
                      <a:pt x="4048052" y="903442"/>
                    </a:cubicBezTo>
                    <a:cubicBezTo>
                      <a:pt x="3986330" y="841710"/>
                      <a:pt x="3902584" y="807038"/>
                      <a:pt x="3815252" y="807038"/>
                    </a:cubicBezTo>
                    <a:lnTo>
                      <a:pt x="3299560" y="807038"/>
                    </a:lnTo>
                    <a:cubicBezTo>
                      <a:pt x="3371893" y="704090"/>
                      <a:pt x="3403812" y="578147"/>
                      <a:pt x="3389263" y="453155"/>
                    </a:cubicBezTo>
                    <a:cubicBezTo>
                      <a:pt x="3374724" y="328203"/>
                      <a:pt x="3314717" y="212932"/>
                      <a:pt x="3220644" y="129353"/>
                    </a:cubicBezTo>
                    <a:cubicBezTo>
                      <a:pt x="3126621" y="45810"/>
                      <a:pt x="3005107" y="-263"/>
                      <a:pt x="2879273" y="1"/>
                    </a:cubicBezTo>
                    <a:cubicBezTo>
                      <a:pt x="2447512" y="1"/>
                      <a:pt x="2198410" y="350021"/>
                      <a:pt x="2072233" y="611173"/>
                    </a:cubicBezTo>
                    <a:cubicBezTo>
                      <a:pt x="1946055" y="350021"/>
                      <a:pt x="1696953" y="1"/>
                      <a:pt x="1265193" y="1"/>
                    </a:cubicBezTo>
                    <a:cubicBezTo>
                      <a:pt x="1139359" y="-266"/>
                      <a:pt x="1017854" y="45811"/>
                      <a:pt x="923822" y="129353"/>
                    </a:cubicBezTo>
                    <a:cubicBezTo>
                      <a:pt x="829759" y="212934"/>
                      <a:pt x="769742" y="328203"/>
                      <a:pt x="755203" y="453155"/>
                    </a:cubicBezTo>
                    <a:cubicBezTo>
                      <a:pt x="740664" y="578147"/>
                      <a:pt x="772583" y="704090"/>
                      <a:pt x="844915" y="807038"/>
                    </a:cubicBezTo>
                    <a:lnTo>
                      <a:pt x="329223" y="807038"/>
                    </a:lnTo>
                    <a:cubicBezTo>
                      <a:pt x="241891" y="807038"/>
                      <a:pt x="158155" y="841710"/>
                      <a:pt x="96423" y="903442"/>
                    </a:cubicBezTo>
                    <a:cubicBezTo>
                      <a:pt x="34692" y="965174"/>
                      <a:pt x="20" y="1048910"/>
                      <a:pt x="20" y="1136242"/>
                    </a:cubicBezTo>
                    <a:close/>
                    <a:moveTo>
                      <a:pt x="219436" y="1638806"/>
                    </a:moveTo>
                    <a:lnTo>
                      <a:pt x="219436" y="1136242"/>
                    </a:lnTo>
                    <a:cubicBezTo>
                      <a:pt x="219436" y="1075617"/>
                      <a:pt x="268579" y="1026484"/>
                      <a:pt x="329194" y="1026484"/>
                    </a:cubicBezTo>
                    <a:lnTo>
                      <a:pt x="1962475" y="1026484"/>
                    </a:lnTo>
                    <a:lnTo>
                      <a:pt x="1962475" y="1748485"/>
                    </a:lnTo>
                    <a:lnTo>
                      <a:pt x="329194" y="1748485"/>
                    </a:lnTo>
                    <a:cubicBezTo>
                      <a:pt x="268579" y="1748485"/>
                      <a:pt x="219436" y="1699381"/>
                      <a:pt x="219436" y="1638766"/>
                    </a:cubicBezTo>
                    <a:close/>
                    <a:moveTo>
                      <a:pt x="707726" y="3765863"/>
                    </a:moveTo>
                    <a:lnTo>
                      <a:pt x="707726" y="3765824"/>
                    </a:lnTo>
                    <a:cubicBezTo>
                      <a:pt x="649550" y="3765824"/>
                      <a:pt x="593717" y="3742713"/>
                      <a:pt x="552578" y="3701535"/>
                    </a:cubicBezTo>
                    <a:cubicBezTo>
                      <a:pt x="511401" y="3660387"/>
                      <a:pt x="488280" y="3604554"/>
                      <a:pt x="488280" y="3546388"/>
                    </a:cubicBezTo>
                    <a:lnTo>
                      <a:pt x="488280" y="1967970"/>
                    </a:lnTo>
                    <a:lnTo>
                      <a:pt x="1962456" y="1967970"/>
                    </a:lnTo>
                    <a:lnTo>
                      <a:pt x="1962456" y="3765844"/>
                    </a:lnTo>
                    <a:close/>
                    <a:moveTo>
                      <a:pt x="3436622" y="3765863"/>
                    </a:moveTo>
                    <a:lnTo>
                      <a:pt x="2181902" y="3765824"/>
                    </a:lnTo>
                    <a:lnTo>
                      <a:pt x="2181902" y="1967950"/>
                    </a:lnTo>
                    <a:lnTo>
                      <a:pt x="3656078" y="1967950"/>
                    </a:lnTo>
                    <a:lnTo>
                      <a:pt x="3656078" y="3546368"/>
                    </a:lnTo>
                    <a:cubicBezTo>
                      <a:pt x="3656078" y="3604544"/>
                      <a:pt x="3632967" y="3660378"/>
                      <a:pt x="3591780" y="3701516"/>
                    </a:cubicBezTo>
                    <a:cubicBezTo>
                      <a:pt x="3550641" y="3742693"/>
                      <a:pt x="3494807" y="3765814"/>
                      <a:pt x="3436642" y="3765814"/>
                    </a:cubicBezTo>
                    <a:close/>
                    <a:moveTo>
                      <a:pt x="3924912" y="1135722"/>
                    </a:moveTo>
                    <a:lnTo>
                      <a:pt x="3924912" y="1638286"/>
                    </a:lnTo>
                    <a:lnTo>
                      <a:pt x="3924951" y="1638247"/>
                    </a:lnTo>
                    <a:cubicBezTo>
                      <a:pt x="3924951" y="1667335"/>
                      <a:pt x="3913390" y="1695266"/>
                      <a:pt x="3892807" y="1715821"/>
                    </a:cubicBezTo>
                    <a:cubicBezTo>
                      <a:pt x="3872213" y="1736415"/>
                      <a:pt x="3844321" y="1747965"/>
                      <a:pt x="3815194" y="1747965"/>
                    </a:cubicBezTo>
                    <a:lnTo>
                      <a:pt x="2181912" y="1747965"/>
                    </a:lnTo>
                    <a:lnTo>
                      <a:pt x="2181912" y="1026494"/>
                    </a:lnTo>
                    <a:lnTo>
                      <a:pt x="3815194" y="1026494"/>
                    </a:lnTo>
                    <a:cubicBezTo>
                      <a:pt x="3844321" y="1026494"/>
                      <a:pt x="3872213" y="1038054"/>
                      <a:pt x="3892807" y="1058638"/>
                    </a:cubicBezTo>
                    <a:cubicBezTo>
                      <a:pt x="3913390" y="1079232"/>
                      <a:pt x="3924951" y="1107134"/>
                      <a:pt x="3924951" y="1136251"/>
                    </a:cubicBezTo>
                    <a:close/>
                    <a:moveTo>
                      <a:pt x="2879263" y="219464"/>
                    </a:moveTo>
                    <a:cubicBezTo>
                      <a:pt x="2984239" y="219464"/>
                      <a:pt x="3081211" y="275455"/>
                      <a:pt x="3133724" y="366382"/>
                    </a:cubicBezTo>
                    <a:cubicBezTo>
                      <a:pt x="3186197" y="457270"/>
                      <a:pt x="3186197" y="569251"/>
                      <a:pt x="3133724" y="660140"/>
                    </a:cubicBezTo>
                    <a:cubicBezTo>
                      <a:pt x="3081221" y="751067"/>
                      <a:pt x="2984239" y="807058"/>
                      <a:pt x="2879263" y="807058"/>
                    </a:cubicBezTo>
                    <a:lnTo>
                      <a:pt x="2225842" y="807058"/>
                    </a:lnTo>
                    <a:cubicBezTo>
                      <a:pt x="2309765" y="596380"/>
                      <a:pt x="2511145" y="219454"/>
                      <a:pt x="2879263" y="219454"/>
                    </a:cubicBezTo>
                    <a:close/>
                    <a:moveTo>
                      <a:pt x="971661" y="511350"/>
                    </a:moveTo>
                    <a:cubicBezTo>
                      <a:pt x="971661" y="433434"/>
                      <a:pt x="1002581" y="358730"/>
                      <a:pt x="1057611" y="303582"/>
                    </a:cubicBezTo>
                    <a:cubicBezTo>
                      <a:pt x="1112612" y="248473"/>
                      <a:pt x="1187267" y="217436"/>
                      <a:pt x="1265193" y="217283"/>
                    </a:cubicBezTo>
                    <a:cubicBezTo>
                      <a:pt x="1630597" y="217283"/>
                      <a:pt x="1833584" y="594734"/>
                      <a:pt x="1918085" y="804883"/>
                    </a:cubicBezTo>
                    <a:lnTo>
                      <a:pt x="1265193" y="804883"/>
                    </a:lnTo>
                    <a:cubicBezTo>
                      <a:pt x="1187394" y="804736"/>
                      <a:pt x="1112799" y="773737"/>
                      <a:pt x="1057807" y="718736"/>
                    </a:cubicBezTo>
                    <a:cubicBezTo>
                      <a:pt x="1002777" y="663706"/>
                      <a:pt x="971818" y="589149"/>
                      <a:pt x="971661" y="5113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6D46200F-1657-4BBC-BCFD-4D439FB74985}"/>
                  </a:ext>
                </a:extLst>
              </p:cNvPr>
              <p:cNvGrpSpPr/>
              <p:nvPr/>
            </p:nvGrpSpPr>
            <p:grpSpPr>
              <a:xfrm>
                <a:off x="1399268" y="1946147"/>
                <a:ext cx="996042" cy="290900"/>
                <a:chOff x="796925" y="2343022"/>
                <a:chExt cx="996042" cy="290900"/>
              </a:xfrm>
            </p:grpSpPr>
            <p:sp>
              <p:nvSpPr>
                <p:cNvPr id="173" name="Rectangle: Diagonal Corners Rounded 172">
                  <a:extLst>
                    <a:ext uri="{FF2B5EF4-FFF2-40B4-BE49-F238E27FC236}">
                      <a16:creationId xmlns:a16="http://schemas.microsoft.com/office/drawing/2014/main" id="{7D2E7419-E701-4E5E-917E-94A72F647838}"/>
                    </a:ext>
                  </a:extLst>
                </p:cNvPr>
                <p:cNvSpPr/>
                <p:nvPr/>
              </p:nvSpPr>
              <p:spPr>
                <a:xfrm flipV="1">
                  <a:off x="796925" y="2343022"/>
                  <a:ext cx="996042" cy="290900"/>
                </a:xfrm>
                <a:prstGeom prst="round2DiagRect">
                  <a:avLst>
                    <a:gd name="adj1" fmla="val 44011"/>
                    <a:gd name="adj2" fmla="val 0"/>
                  </a:avLst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CaixaDeTexto 83">
                  <a:extLst>
                    <a:ext uri="{FF2B5EF4-FFF2-40B4-BE49-F238E27FC236}">
                      <a16:creationId xmlns:a16="http://schemas.microsoft.com/office/drawing/2014/main" id="{5AEB25A8-D34C-4214-BA35-7BAC8F85E75B}"/>
                    </a:ext>
                  </a:extLst>
                </p:cNvPr>
                <p:cNvSpPr txBox="1"/>
                <p:nvPr/>
              </p:nvSpPr>
              <p:spPr>
                <a:xfrm>
                  <a:off x="970642" y="2360557"/>
                  <a:ext cx="648608" cy="255830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2ª CP</a:t>
                  </a:r>
                </a:p>
              </p:txBody>
            </p:sp>
          </p:grp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E6B28085-5520-4A76-9A3A-87347773062D}"/>
                </a:ext>
              </a:extLst>
            </p:cNvPr>
            <p:cNvGrpSpPr/>
            <p:nvPr/>
          </p:nvGrpSpPr>
          <p:grpSpPr>
            <a:xfrm>
              <a:off x="2673621" y="1946147"/>
              <a:ext cx="996042" cy="1052552"/>
              <a:chOff x="1399268" y="1946147"/>
              <a:chExt cx="996042" cy="1052552"/>
            </a:xfrm>
          </p:grpSpPr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AF3954C0-3250-430B-8004-936FFD48E71B}"/>
                  </a:ext>
                </a:extLst>
              </p:cNvPr>
              <p:cNvSpPr/>
              <p:nvPr/>
            </p:nvSpPr>
            <p:spPr>
              <a:xfrm>
                <a:off x="1591784" y="2411155"/>
                <a:ext cx="611010" cy="587544"/>
              </a:xfrm>
              <a:custGeom>
                <a:avLst/>
                <a:gdLst>
                  <a:gd name="connsiteX0" fmla="*/ 0 w 4144456"/>
                  <a:gd name="connsiteY0" fmla="*/ 1136242 h 3985289"/>
                  <a:gd name="connsiteX1" fmla="*/ 0 w 4144456"/>
                  <a:gd name="connsiteY1" fmla="*/ 1638806 h 3985289"/>
                  <a:gd name="connsiteX2" fmla="*/ 0 w 4144456"/>
                  <a:gd name="connsiteY2" fmla="*/ 1638766 h 3985289"/>
                  <a:gd name="connsiteX3" fmla="*/ 76124 w 4144456"/>
                  <a:gd name="connsiteY3" fmla="*/ 1848827 h 3985289"/>
                  <a:gd name="connsiteX4" fmla="*/ 268853 w 4144456"/>
                  <a:gd name="connsiteY4" fmla="*/ 1961915 h 3985289"/>
                  <a:gd name="connsiteX5" fmla="*/ 268853 w 4144456"/>
                  <a:gd name="connsiteY5" fmla="*/ 3546407 h 3985289"/>
                  <a:gd name="connsiteX6" fmla="*/ 397401 w 4144456"/>
                  <a:gd name="connsiteY6" fmla="*/ 3856742 h 3985289"/>
                  <a:gd name="connsiteX7" fmla="*/ 707736 w 4144456"/>
                  <a:gd name="connsiteY7" fmla="*/ 3985290 h 3985289"/>
                  <a:gd name="connsiteX8" fmla="*/ 3436730 w 4144456"/>
                  <a:gd name="connsiteY8" fmla="*/ 3985290 h 3985289"/>
                  <a:gd name="connsiteX9" fmla="*/ 3747064 w 4144456"/>
                  <a:gd name="connsiteY9" fmla="*/ 3856742 h 3985289"/>
                  <a:gd name="connsiteX10" fmla="*/ 3875613 w 4144456"/>
                  <a:gd name="connsiteY10" fmla="*/ 3546407 h 3985289"/>
                  <a:gd name="connsiteX11" fmla="*/ 3875613 w 4144456"/>
                  <a:gd name="connsiteY11" fmla="*/ 1961915 h 3985289"/>
                  <a:gd name="connsiteX12" fmla="*/ 4068332 w 4144456"/>
                  <a:gd name="connsiteY12" fmla="*/ 1848827 h 3985289"/>
                  <a:gd name="connsiteX13" fmla="*/ 4144456 w 4144456"/>
                  <a:gd name="connsiteY13" fmla="*/ 1638766 h 3985289"/>
                  <a:gd name="connsiteX14" fmla="*/ 4144456 w 4144456"/>
                  <a:gd name="connsiteY14" fmla="*/ 1136242 h 3985289"/>
                  <a:gd name="connsiteX15" fmla="*/ 4048052 w 4144456"/>
                  <a:gd name="connsiteY15" fmla="*/ 903442 h 3985289"/>
                  <a:gd name="connsiteX16" fmla="*/ 3815252 w 4144456"/>
                  <a:gd name="connsiteY16" fmla="*/ 807038 h 3985289"/>
                  <a:gd name="connsiteX17" fmla="*/ 3299560 w 4144456"/>
                  <a:gd name="connsiteY17" fmla="*/ 807038 h 3985289"/>
                  <a:gd name="connsiteX18" fmla="*/ 3389263 w 4144456"/>
                  <a:gd name="connsiteY18" fmla="*/ 453155 h 3985289"/>
                  <a:gd name="connsiteX19" fmla="*/ 3220644 w 4144456"/>
                  <a:gd name="connsiteY19" fmla="*/ 129353 h 3985289"/>
                  <a:gd name="connsiteX20" fmla="*/ 2879273 w 4144456"/>
                  <a:gd name="connsiteY20" fmla="*/ 1 h 3985289"/>
                  <a:gd name="connsiteX21" fmla="*/ 2072233 w 4144456"/>
                  <a:gd name="connsiteY21" fmla="*/ 611173 h 3985289"/>
                  <a:gd name="connsiteX22" fmla="*/ 1265193 w 4144456"/>
                  <a:gd name="connsiteY22" fmla="*/ 1 h 3985289"/>
                  <a:gd name="connsiteX23" fmla="*/ 923822 w 4144456"/>
                  <a:gd name="connsiteY23" fmla="*/ 129353 h 3985289"/>
                  <a:gd name="connsiteX24" fmla="*/ 755203 w 4144456"/>
                  <a:gd name="connsiteY24" fmla="*/ 453155 h 3985289"/>
                  <a:gd name="connsiteX25" fmla="*/ 844915 w 4144456"/>
                  <a:gd name="connsiteY25" fmla="*/ 807038 h 3985289"/>
                  <a:gd name="connsiteX26" fmla="*/ 329223 w 4144456"/>
                  <a:gd name="connsiteY26" fmla="*/ 807038 h 3985289"/>
                  <a:gd name="connsiteX27" fmla="*/ 96423 w 4144456"/>
                  <a:gd name="connsiteY27" fmla="*/ 903442 h 3985289"/>
                  <a:gd name="connsiteX28" fmla="*/ 20 w 4144456"/>
                  <a:gd name="connsiteY28" fmla="*/ 1136242 h 3985289"/>
                  <a:gd name="connsiteX29" fmla="*/ 219436 w 4144456"/>
                  <a:gd name="connsiteY29" fmla="*/ 1638806 h 3985289"/>
                  <a:gd name="connsiteX30" fmla="*/ 219436 w 4144456"/>
                  <a:gd name="connsiteY30" fmla="*/ 1136242 h 3985289"/>
                  <a:gd name="connsiteX31" fmla="*/ 329194 w 4144456"/>
                  <a:gd name="connsiteY31" fmla="*/ 1026484 h 3985289"/>
                  <a:gd name="connsiteX32" fmla="*/ 1962475 w 4144456"/>
                  <a:gd name="connsiteY32" fmla="*/ 1026484 h 3985289"/>
                  <a:gd name="connsiteX33" fmla="*/ 1962475 w 4144456"/>
                  <a:gd name="connsiteY33" fmla="*/ 1748485 h 3985289"/>
                  <a:gd name="connsiteX34" fmla="*/ 329194 w 4144456"/>
                  <a:gd name="connsiteY34" fmla="*/ 1748485 h 3985289"/>
                  <a:gd name="connsiteX35" fmla="*/ 219436 w 4144456"/>
                  <a:gd name="connsiteY35" fmla="*/ 1638766 h 3985289"/>
                  <a:gd name="connsiteX36" fmla="*/ 707726 w 4144456"/>
                  <a:gd name="connsiteY36" fmla="*/ 3765863 h 3985289"/>
                  <a:gd name="connsiteX37" fmla="*/ 707726 w 4144456"/>
                  <a:gd name="connsiteY37" fmla="*/ 3765824 h 3985289"/>
                  <a:gd name="connsiteX38" fmla="*/ 552578 w 4144456"/>
                  <a:gd name="connsiteY38" fmla="*/ 3701535 h 3985289"/>
                  <a:gd name="connsiteX39" fmla="*/ 488280 w 4144456"/>
                  <a:gd name="connsiteY39" fmla="*/ 3546388 h 3985289"/>
                  <a:gd name="connsiteX40" fmla="*/ 488280 w 4144456"/>
                  <a:gd name="connsiteY40" fmla="*/ 1967970 h 3985289"/>
                  <a:gd name="connsiteX41" fmla="*/ 1962456 w 4144456"/>
                  <a:gd name="connsiteY41" fmla="*/ 1967970 h 3985289"/>
                  <a:gd name="connsiteX42" fmla="*/ 1962456 w 4144456"/>
                  <a:gd name="connsiteY42" fmla="*/ 3765844 h 3985289"/>
                  <a:gd name="connsiteX43" fmla="*/ 3436622 w 4144456"/>
                  <a:gd name="connsiteY43" fmla="*/ 3765863 h 3985289"/>
                  <a:gd name="connsiteX44" fmla="*/ 2181902 w 4144456"/>
                  <a:gd name="connsiteY44" fmla="*/ 3765824 h 3985289"/>
                  <a:gd name="connsiteX45" fmla="*/ 2181902 w 4144456"/>
                  <a:gd name="connsiteY45" fmla="*/ 1967950 h 3985289"/>
                  <a:gd name="connsiteX46" fmla="*/ 3656078 w 4144456"/>
                  <a:gd name="connsiteY46" fmla="*/ 1967950 h 3985289"/>
                  <a:gd name="connsiteX47" fmla="*/ 3656078 w 4144456"/>
                  <a:gd name="connsiteY47" fmla="*/ 3546368 h 3985289"/>
                  <a:gd name="connsiteX48" fmla="*/ 3591780 w 4144456"/>
                  <a:gd name="connsiteY48" fmla="*/ 3701516 h 3985289"/>
                  <a:gd name="connsiteX49" fmla="*/ 3436642 w 4144456"/>
                  <a:gd name="connsiteY49" fmla="*/ 3765814 h 3985289"/>
                  <a:gd name="connsiteX50" fmla="*/ 3924912 w 4144456"/>
                  <a:gd name="connsiteY50" fmla="*/ 1135722 h 3985289"/>
                  <a:gd name="connsiteX51" fmla="*/ 3924912 w 4144456"/>
                  <a:gd name="connsiteY51" fmla="*/ 1638286 h 3985289"/>
                  <a:gd name="connsiteX52" fmla="*/ 3924951 w 4144456"/>
                  <a:gd name="connsiteY52" fmla="*/ 1638247 h 3985289"/>
                  <a:gd name="connsiteX53" fmla="*/ 3892807 w 4144456"/>
                  <a:gd name="connsiteY53" fmla="*/ 1715821 h 3985289"/>
                  <a:gd name="connsiteX54" fmla="*/ 3815194 w 4144456"/>
                  <a:gd name="connsiteY54" fmla="*/ 1747965 h 3985289"/>
                  <a:gd name="connsiteX55" fmla="*/ 2181912 w 4144456"/>
                  <a:gd name="connsiteY55" fmla="*/ 1747965 h 3985289"/>
                  <a:gd name="connsiteX56" fmla="*/ 2181912 w 4144456"/>
                  <a:gd name="connsiteY56" fmla="*/ 1026494 h 3985289"/>
                  <a:gd name="connsiteX57" fmla="*/ 3815194 w 4144456"/>
                  <a:gd name="connsiteY57" fmla="*/ 1026494 h 3985289"/>
                  <a:gd name="connsiteX58" fmla="*/ 3892807 w 4144456"/>
                  <a:gd name="connsiteY58" fmla="*/ 1058638 h 3985289"/>
                  <a:gd name="connsiteX59" fmla="*/ 3924951 w 4144456"/>
                  <a:gd name="connsiteY59" fmla="*/ 1136251 h 3985289"/>
                  <a:gd name="connsiteX60" fmla="*/ 2879263 w 4144456"/>
                  <a:gd name="connsiteY60" fmla="*/ 219464 h 3985289"/>
                  <a:gd name="connsiteX61" fmla="*/ 3133724 w 4144456"/>
                  <a:gd name="connsiteY61" fmla="*/ 366382 h 3985289"/>
                  <a:gd name="connsiteX62" fmla="*/ 3133724 w 4144456"/>
                  <a:gd name="connsiteY62" fmla="*/ 660140 h 3985289"/>
                  <a:gd name="connsiteX63" fmla="*/ 2879263 w 4144456"/>
                  <a:gd name="connsiteY63" fmla="*/ 807058 h 3985289"/>
                  <a:gd name="connsiteX64" fmla="*/ 2225842 w 4144456"/>
                  <a:gd name="connsiteY64" fmla="*/ 807058 h 3985289"/>
                  <a:gd name="connsiteX65" fmla="*/ 2879263 w 4144456"/>
                  <a:gd name="connsiteY65" fmla="*/ 219454 h 3985289"/>
                  <a:gd name="connsiteX66" fmla="*/ 971661 w 4144456"/>
                  <a:gd name="connsiteY66" fmla="*/ 511350 h 3985289"/>
                  <a:gd name="connsiteX67" fmla="*/ 1057611 w 4144456"/>
                  <a:gd name="connsiteY67" fmla="*/ 303582 h 3985289"/>
                  <a:gd name="connsiteX68" fmla="*/ 1265193 w 4144456"/>
                  <a:gd name="connsiteY68" fmla="*/ 217283 h 3985289"/>
                  <a:gd name="connsiteX69" fmla="*/ 1918085 w 4144456"/>
                  <a:gd name="connsiteY69" fmla="*/ 804883 h 3985289"/>
                  <a:gd name="connsiteX70" fmla="*/ 1265193 w 4144456"/>
                  <a:gd name="connsiteY70" fmla="*/ 804883 h 3985289"/>
                  <a:gd name="connsiteX71" fmla="*/ 1057807 w 4144456"/>
                  <a:gd name="connsiteY71" fmla="*/ 718736 h 3985289"/>
                  <a:gd name="connsiteX72" fmla="*/ 971661 w 4144456"/>
                  <a:gd name="connsiteY72" fmla="*/ 511350 h 398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144456" h="3985289">
                    <a:moveTo>
                      <a:pt x="0" y="1136242"/>
                    </a:moveTo>
                    <a:lnTo>
                      <a:pt x="0" y="1638806"/>
                    </a:lnTo>
                    <a:lnTo>
                      <a:pt x="0" y="1638766"/>
                    </a:lnTo>
                    <a:cubicBezTo>
                      <a:pt x="118" y="1715537"/>
                      <a:pt x="27020" y="1789858"/>
                      <a:pt x="76124" y="1848827"/>
                    </a:cubicBezTo>
                    <a:cubicBezTo>
                      <a:pt x="125217" y="1907845"/>
                      <a:pt x="193386" y="1947827"/>
                      <a:pt x="268853" y="1961915"/>
                    </a:cubicBezTo>
                    <a:lnTo>
                      <a:pt x="268853" y="3546407"/>
                    </a:lnTo>
                    <a:cubicBezTo>
                      <a:pt x="268853" y="3662788"/>
                      <a:pt x="315076" y="3774416"/>
                      <a:pt x="397401" y="3856742"/>
                    </a:cubicBezTo>
                    <a:cubicBezTo>
                      <a:pt x="479717" y="3939057"/>
                      <a:pt x="591356" y="3985290"/>
                      <a:pt x="707736" y="3985290"/>
                    </a:cubicBezTo>
                    <a:lnTo>
                      <a:pt x="3436730" y="3985290"/>
                    </a:lnTo>
                    <a:cubicBezTo>
                      <a:pt x="3553110" y="3985290"/>
                      <a:pt x="3664739" y="3939057"/>
                      <a:pt x="3747064" y="3856742"/>
                    </a:cubicBezTo>
                    <a:cubicBezTo>
                      <a:pt x="3829380" y="3774426"/>
                      <a:pt x="3875613" y="3662788"/>
                      <a:pt x="3875613" y="3546407"/>
                    </a:cubicBezTo>
                    <a:lnTo>
                      <a:pt x="3875613" y="1961915"/>
                    </a:lnTo>
                    <a:cubicBezTo>
                      <a:pt x="3951080" y="1947837"/>
                      <a:pt x="4019229" y="1907845"/>
                      <a:pt x="4068332" y="1848827"/>
                    </a:cubicBezTo>
                    <a:cubicBezTo>
                      <a:pt x="4117435" y="1789858"/>
                      <a:pt x="4144339" y="1715537"/>
                      <a:pt x="4144456" y="1638766"/>
                    </a:cubicBezTo>
                    <a:lnTo>
                      <a:pt x="4144456" y="1136242"/>
                    </a:lnTo>
                    <a:cubicBezTo>
                      <a:pt x="4144456" y="1048910"/>
                      <a:pt x="4109784" y="965174"/>
                      <a:pt x="4048052" y="903442"/>
                    </a:cubicBezTo>
                    <a:cubicBezTo>
                      <a:pt x="3986330" y="841710"/>
                      <a:pt x="3902584" y="807038"/>
                      <a:pt x="3815252" y="807038"/>
                    </a:cubicBezTo>
                    <a:lnTo>
                      <a:pt x="3299560" y="807038"/>
                    </a:lnTo>
                    <a:cubicBezTo>
                      <a:pt x="3371893" y="704090"/>
                      <a:pt x="3403812" y="578147"/>
                      <a:pt x="3389263" y="453155"/>
                    </a:cubicBezTo>
                    <a:cubicBezTo>
                      <a:pt x="3374724" y="328203"/>
                      <a:pt x="3314717" y="212932"/>
                      <a:pt x="3220644" y="129353"/>
                    </a:cubicBezTo>
                    <a:cubicBezTo>
                      <a:pt x="3126621" y="45810"/>
                      <a:pt x="3005107" y="-263"/>
                      <a:pt x="2879273" y="1"/>
                    </a:cubicBezTo>
                    <a:cubicBezTo>
                      <a:pt x="2447512" y="1"/>
                      <a:pt x="2198410" y="350021"/>
                      <a:pt x="2072233" y="611173"/>
                    </a:cubicBezTo>
                    <a:cubicBezTo>
                      <a:pt x="1946055" y="350021"/>
                      <a:pt x="1696953" y="1"/>
                      <a:pt x="1265193" y="1"/>
                    </a:cubicBezTo>
                    <a:cubicBezTo>
                      <a:pt x="1139359" y="-266"/>
                      <a:pt x="1017854" y="45811"/>
                      <a:pt x="923822" y="129353"/>
                    </a:cubicBezTo>
                    <a:cubicBezTo>
                      <a:pt x="829759" y="212934"/>
                      <a:pt x="769742" y="328203"/>
                      <a:pt x="755203" y="453155"/>
                    </a:cubicBezTo>
                    <a:cubicBezTo>
                      <a:pt x="740664" y="578147"/>
                      <a:pt x="772583" y="704090"/>
                      <a:pt x="844915" y="807038"/>
                    </a:cubicBezTo>
                    <a:lnTo>
                      <a:pt x="329223" y="807038"/>
                    </a:lnTo>
                    <a:cubicBezTo>
                      <a:pt x="241891" y="807038"/>
                      <a:pt x="158155" y="841710"/>
                      <a:pt x="96423" y="903442"/>
                    </a:cubicBezTo>
                    <a:cubicBezTo>
                      <a:pt x="34692" y="965174"/>
                      <a:pt x="20" y="1048910"/>
                      <a:pt x="20" y="1136242"/>
                    </a:cubicBezTo>
                    <a:close/>
                    <a:moveTo>
                      <a:pt x="219436" y="1638806"/>
                    </a:moveTo>
                    <a:lnTo>
                      <a:pt x="219436" y="1136242"/>
                    </a:lnTo>
                    <a:cubicBezTo>
                      <a:pt x="219436" y="1075617"/>
                      <a:pt x="268579" y="1026484"/>
                      <a:pt x="329194" y="1026484"/>
                    </a:cubicBezTo>
                    <a:lnTo>
                      <a:pt x="1962475" y="1026484"/>
                    </a:lnTo>
                    <a:lnTo>
                      <a:pt x="1962475" y="1748485"/>
                    </a:lnTo>
                    <a:lnTo>
                      <a:pt x="329194" y="1748485"/>
                    </a:lnTo>
                    <a:cubicBezTo>
                      <a:pt x="268579" y="1748485"/>
                      <a:pt x="219436" y="1699381"/>
                      <a:pt x="219436" y="1638766"/>
                    </a:cubicBezTo>
                    <a:close/>
                    <a:moveTo>
                      <a:pt x="707726" y="3765863"/>
                    </a:moveTo>
                    <a:lnTo>
                      <a:pt x="707726" y="3765824"/>
                    </a:lnTo>
                    <a:cubicBezTo>
                      <a:pt x="649550" y="3765824"/>
                      <a:pt x="593717" y="3742713"/>
                      <a:pt x="552578" y="3701535"/>
                    </a:cubicBezTo>
                    <a:cubicBezTo>
                      <a:pt x="511401" y="3660387"/>
                      <a:pt x="488280" y="3604554"/>
                      <a:pt x="488280" y="3546388"/>
                    </a:cubicBezTo>
                    <a:lnTo>
                      <a:pt x="488280" y="1967970"/>
                    </a:lnTo>
                    <a:lnTo>
                      <a:pt x="1962456" y="1967970"/>
                    </a:lnTo>
                    <a:lnTo>
                      <a:pt x="1962456" y="3765844"/>
                    </a:lnTo>
                    <a:close/>
                    <a:moveTo>
                      <a:pt x="3436622" y="3765863"/>
                    </a:moveTo>
                    <a:lnTo>
                      <a:pt x="2181902" y="3765824"/>
                    </a:lnTo>
                    <a:lnTo>
                      <a:pt x="2181902" y="1967950"/>
                    </a:lnTo>
                    <a:lnTo>
                      <a:pt x="3656078" y="1967950"/>
                    </a:lnTo>
                    <a:lnTo>
                      <a:pt x="3656078" y="3546368"/>
                    </a:lnTo>
                    <a:cubicBezTo>
                      <a:pt x="3656078" y="3604544"/>
                      <a:pt x="3632967" y="3660378"/>
                      <a:pt x="3591780" y="3701516"/>
                    </a:cubicBezTo>
                    <a:cubicBezTo>
                      <a:pt x="3550641" y="3742693"/>
                      <a:pt x="3494807" y="3765814"/>
                      <a:pt x="3436642" y="3765814"/>
                    </a:cubicBezTo>
                    <a:close/>
                    <a:moveTo>
                      <a:pt x="3924912" y="1135722"/>
                    </a:moveTo>
                    <a:lnTo>
                      <a:pt x="3924912" y="1638286"/>
                    </a:lnTo>
                    <a:lnTo>
                      <a:pt x="3924951" y="1638247"/>
                    </a:lnTo>
                    <a:cubicBezTo>
                      <a:pt x="3924951" y="1667335"/>
                      <a:pt x="3913390" y="1695266"/>
                      <a:pt x="3892807" y="1715821"/>
                    </a:cubicBezTo>
                    <a:cubicBezTo>
                      <a:pt x="3872213" y="1736415"/>
                      <a:pt x="3844321" y="1747965"/>
                      <a:pt x="3815194" y="1747965"/>
                    </a:cubicBezTo>
                    <a:lnTo>
                      <a:pt x="2181912" y="1747965"/>
                    </a:lnTo>
                    <a:lnTo>
                      <a:pt x="2181912" y="1026494"/>
                    </a:lnTo>
                    <a:lnTo>
                      <a:pt x="3815194" y="1026494"/>
                    </a:lnTo>
                    <a:cubicBezTo>
                      <a:pt x="3844321" y="1026494"/>
                      <a:pt x="3872213" y="1038054"/>
                      <a:pt x="3892807" y="1058638"/>
                    </a:cubicBezTo>
                    <a:cubicBezTo>
                      <a:pt x="3913390" y="1079232"/>
                      <a:pt x="3924951" y="1107134"/>
                      <a:pt x="3924951" y="1136251"/>
                    </a:cubicBezTo>
                    <a:close/>
                    <a:moveTo>
                      <a:pt x="2879263" y="219464"/>
                    </a:moveTo>
                    <a:cubicBezTo>
                      <a:pt x="2984239" y="219464"/>
                      <a:pt x="3081211" y="275455"/>
                      <a:pt x="3133724" y="366382"/>
                    </a:cubicBezTo>
                    <a:cubicBezTo>
                      <a:pt x="3186197" y="457270"/>
                      <a:pt x="3186197" y="569251"/>
                      <a:pt x="3133724" y="660140"/>
                    </a:cubicBezTo>
                    <a:cubicBezTo>
                      <a:pt x="3081221" y="751067"/>
                      <a:pt x="2984239" y="807058"/>
                      <a:pt x="2879263" y="807058"/>
                    </a:cubicBezTo>
                    <a:lnTo>
                      <a:pt x="2225842" y="807058"/>
                    </a:lnTo>
                    <a:cubicBezTo>
                      <a:pt x="2309765" y="596380"/>
                      <a:pt x="2511145" y="219454"/>
                      <a:pt x="2879263" y="219454"/>
                    </a:cubicBezTo>
                    <a:close/>
                    <a:moveTo>
                      <a:pt x="971661" y="511350"/>
                    </a:moveTo>
                    <a:cubicBezTo>
                      <a:pt x="971661" y="433434"/>
                      <a:pt x="1002581" y="358730"/>
                      <a:pt x="1057611" y="303582"/>
                    </a:cubicBezTo>
                    <a:cubicBezTo>
                      <a:pt x="1112612" y="248473"/>
                      <a:pt x="1187267" y="217436"/>
                      <a:pt x="1265193" y="217283"/>
                    </a:cubicBezTo>
                    <a:cubicBezTo>
                      <a:pt x="1630597" y="217283"/>
                      <a:pt x="1833584" y="594734"/>
                      <a:pt x="1918085" y="804883"/>
                    </a:cubicBezTo>
                    <a:lnTo>
                      <a:pt x="1265193" y="804883"/>
                    </a:lnTo>
                    <a:cubicBezTo>
                      <a:pt x="1187394" y="804736"/>
                      <a:pt x="1112799" y="773737"/>
                      <a:pt x="1057807" y="718736"/>
                    </a:cubicBezTo>
                    <a:cubicBezTo>
                      <a:pt x="1002777" y="663706"/>
                      <a:pt x="971818" y="589149"/>
                      <a:pt x="971661" y="5113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B9ED732F-395A-48E0-8733-66E4180A1B6E}"/>
                  </a:ext>
                </a:extLst>
              </p:cNvPr>
              <p:cNvGrpSpPr/>
              <p:nvPr/>
            </p:nvGrpSpPr>
            <p:grpSpPr>
              <a:xfrm>
                <a:off x="1399268" y="1946147"/>
                <a:ext cx="996042" cy="290900"/>
                <a:chOff x="796925" y="2343022"/>
                <a:chExt cx="996042" cy="290900"/>
              </a:xfrm>
            </p:grpSpPr>
            <p:sp>
              <p:nvSpPr>
                <p:cNvPr id="179" name="Rectangle: Diagonal Corners Rounded 178">
                  <a:extLst>
                    <a:ext uri="{FF2B5EF4-FFF2-40B4-BE49-F238E27FC236}">
                      <a16:creationId xmlns:a16="http://schemas.microsoft.com/office/drawing/2014/main" id="{2A818167-9E79-4FA4-8654-1114408B3E53}"/>
                    </a:ext>
                  </a:extLst>
                </p:cNvPr>
                <p:cNvSpPr/>
                <p:nvPr/>
              </p:nvSpPr>
              <p:spPr>
                <a:xfrm flipV="1">
                  <a:off x="796925" y="2343022"/>
                  <a:ext cx="996042" cy="290900"/>
                </a:xfrm>
                <a:prstGeom prst="round2DiagRect">
                  <a:avLst>
                    <a:gd name="adj1" fmla="val 44011"/>
                    <a:gd name="adj2" fmla="val 0"/>
                  </a:avLst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CaixaDeTexto 83">
                  <a:extLst>
                    <a:ext uri="{FF2B5EF4-FFF2-40B4-BE49-F238E27FC236}">
                      <a16:creationId xmlns:a16="http://schemas.microsoft.com/office/drawing/2014/main" id="{EAB87BB5-BED0-4982-B695-28A59ADFD21C}"/>
                    </a:ext>
                  </a:extLst>
                </p:cNvPr>
                <p:cNvSpPr txBox="1"/>
                <p:nvPr/>
              </p:nvSpPr>
              <p:spPr>
                <a:xfrm>
                  <a:off x="970642" y="2360557"/>
                  <a:ext cx="648608" cy="255830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3ª CP</a:t>
                  </a:r>
                </a:p>
              </p:txBody>
            </p:sp>
          </p:grp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8D04CB4-2685-417B-A93D-A75BA7584CF1}"/>
                </a:ext>
              </a:extLst>
            </p:cNvPr>
            <p:cNvGrpSpPr/>
            <p:nvPr/>
          </p:nvGrpSpPr>
          <p:grpSpPr>
            <a:xfrm>
              <a:off x="3904069" y="1946147"/>
              <a:ext cx="996042" cy="1052552"/>
              <a:chOff x="1399268" y="1946147"/>
              <a:chExt cx="996042" cy="1052552"/>
            </a:xfrm>
          </p:grpSpPr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B6C221F5-0AF3-49FD-A3F5-50DFABBF317B}"/>
                  </a:ext>
                </a:extLst>
              </p:cNvPr>
              <p:cNvSpPr/>
              <p:nvPr/>
            </p:nvSpPr>
            <p:spPr>
              <a:xfrm>
                <a:off x="1591784" y="2411155"/>
                <a:ext cx="611010" cy="587544"/>
              </a:xfrm>
              <a:custGeom>
                <a:avLst/>
                <a:gdLst>
                  <a:gd name="connsiteX0" fmla="*/ 0 w 4144456"/>
                  <a:gd name="connsiteY0" fmla="*/ 1136242 h 3985289"/>
                  <a:gd name="connsiteX1" fmla="*/ 0 w 4144456"/>
                  <a:gd name="connsiteY1" fmla="*/ 1638806 h 3985289"/>
                  <a:gd name="connsiteX2" fmla="*/ 0 w 4144456"/>
                  <a:gd name="connsiteY2" fmla="*/ 1638766 h 3985289"/>
                  <a:gd name="connsiteX3" fmla="*/ 76124 w 4144456"/>
                  <a:gd name="connsiteY3" fmla="*/ 1848827 h 3985289"/>
                  <a:gd name="connsiteX4" fmla="*/ 268853 w 4144456"/>
                  <a:gd name="connsiteY4" fmla="*/ 1961915 h 3985289"/>
                  <a:gd name="connsiteX5" fmla="*/ 268853 w 4144456"/>
                  <a:gd name="connsiteY5" fmla="*/ 3546407 h 3985289"/>
                  <a:gd name="connsiteX6" fmla="*/ 397401 w 4144456"/>
                  <a:gd name="connsiteY6" fmla="*/ 3856742 h 3985289"/>
                  <a:gd name="connsiteX7" fmla="*/ 707736 w 4144456"/>
                  <a:gd name="connsiteY7" fmla="*/ 3985290 h 3985289"/>
                  <a:gd name="connsiteX8" fmla="*/ 3436730 w 4144456"/>
                  <a:gd name="connsiteY8" fmla="*/ 3985290 h 3985289"/>
                  <a:gd name="connsiteX9" fmla="*/ 3747064 w 4144456"/>
                  <a:gd name="connsiteY9" fmla="*/ 3856742 h 3985289"/>
                  <a:gd name="connsiteX10" fmla="*/ 3875613 w 4144456"/>
                  <a:gd name="connsiteY10" fmla="*/ 3546407 h 3985289"/>
                  <a:gd name="connsiteX11" fmla="*/ 3875613 w 4144456"/>
                  <a:gd name="connsiteY11" fmla="*/ 1961915 h 3985289"/>
                  <a:gd name="connsiteX12" fmla="*/ 4068332 w 4144456"/>
                  <a:gd name="connsiteY12" fmla="*/ 1848827 h 3985289"/>
                  <a:gd name="connsiteX13" fmla="*/ 4144456 w 4144456"/>
                  <a:gd name="connsiteY13" fmla="*/ 1638766 h 3985289"/>
                  <a:gd name="connsiteX14" fmla="*/ 4144456 w 4144456"/>
                  <a:gd name="connsiteY14" fmla="*/ 1136242 h 3985289"/>
                  <a:gd name="connsiteX15" fmla="*/ 4048052 w 4144456"/>
                  <a:gd name="connsiteY15" fmla="*/ 903442 h 3985289"/>
                  <a:gd name="connsiteX16" fmla="*/ 3815252 w 4144456"/>
                  <a:gd name="connsiteY16" fmla="*/ 807038 h 3985289"/>
                  <a:gd name="connsiteX17" fmla="*/ 3299560 w 4144456"/>
                  <a:gd name="connsiteY17" fmla="*/ 807038 h 3985289"/>
                  <a:gd name="connsiteX18" fmla="*/ 3389263 w 4144456"/>
                  <a:gd name="connsiteY18" fmla="*/ 453155 h 3985289"/>
                  <a:gd name="connsiteX19" fmla="*/ 3220644 w 4144456"/>
                  <a:gd name="connsiteY19" fmla="*/ 129353 h 3985289"/>
                  <a:gd name="connsiteX20" fmla="*/ 2879273 w 4144456"/>
                  <a:gd name="connsiteY20" fmla="*/ 1 h 3985289"/>
                  <a:gd name="connsiteX21" fmla="*/ 2072233 w 4144456"/>
                  <a:gd name="connsiteY21" fmla="*/ 611173 h 3985289"/>
                  <a:gd name="connsiteX22" fmla="*/ 1265193 w 4144456"/>
                  <a:gd name="connsiteY22" fmla="*/ 1 h 3985289"/>
                  <a:gd name="connsiteX23" fmla="*/ 923822 w 4144456"/>
                  <a:gd name="connsiteY23" fmla="*/ 129353 h 3985289"/>
                  <a:gd name="connsiteX24" fmla="*/ 755203 w 4144456"/>
                  <a:gd name="connsiteY24" fmla="*/ 453155 h 3985289"/>
                  <a:gd name="connsiteX25" fmla="*/ 844915 w 4144456"/>
                  <a:gd name="connsiteY25" fmla="*/ 807038 h 3985289"/>
                  <a:gd name="connsiteX26" fmla="*/ 329223 w 4144456"/>
                  <a:gd name="connsiteY26" fmla="*/ 807038 h 3985289"/>
                  <a:gd name="connsiteX27" fmla="*/ 96423 w 4144456"/>
                  <a:gd name="connsiteY27" fmla="*/ 903442 h 3985289"/>
                  <a:gd name="connsiteX28" fmla="*/ 20 w 4144456"/>
                  <a:gd name="connsiteY28" fmla="*/ 1136242 h 3985289"/>
                  <a:gd name="connsiteX29" fmla="*/ 219436 w 4144456"/>
                  <a:gd name="connsiteY29" fmla="*/ 1638806 h 3985289"/>
                  <a:gd name="connsiteX30" fmla="*/ 219436 w 4144456"/>
                  <a:gd name="connsiteY30" fmla="*/ 1136242 h 3985289"/>
                  <a:gd name="connsiteX31" fmla="*/ 329194 w 4144456"/>
                  <a:gd name="connsiteY31" fmla="*/ 1026484 h 3985289"/>
                  <a:gd name="connsiteX32" fmla="*/ 1962475 w 4144456"/>
                  <a:gd name="connsiteY32" fmla="*/ 1026484 h 3985289"/>
                  <a:gd name="connsiteX33" fmla="*/ 1962475 w 4144456"/>
                  <a:gd name="connsiteY33" fmla="*/ 1748485 h 3985289"/>
                  <a:gd name="connsiteX34" fmla="*/ 329194 w 4144456"/>
                  <a:gd name="connsiteY34" fmla="*/ 1748485 h 3985289"/>
                  <a:gd name="connsiteX35" fmla="*/ 219436 w 4144456"/>
                  <a:gd name="connsiteY35" fmla="*/ 1638766 h 3985289"/>
                  <a:gd name="connsiteX36" fmla="*/ 707726 w 4144456"/>
                  <a:gd name="connsiteY36" fmla="*/ 3765863 h 3985289"/>
                  <a:gd name="connsiteX37" fmla="*/ 707726 w 4144456"/>
                  <a:gd name="connsiteY37" fmla="*/ 3765824 h 3985289"/>
                  <a:gd name="connsiteX38" fmla="*/ 552578 w 4144456"/>
                  <a:gd name="connsiteY38" fmla="*/ 3701535 h 3985289"/>
                  <a:gd name="connsiteX39" fmla="*/ 488280 w 4144456"/>
                  <a:gd name="connsiteY39" fmla="*/ 3546388 h 3985289"/>
                  <a:gd name="connsiteX40" fmla="*/ 488280 w 4144456"/>
                  <a:gd name="connsiteY40" fmla="*/ 1967970 h 3985289"/>
                  <a:gd name="connsiteX41" fmla="*/ 1962456 w 4144456"/>
                  <a:gd name="connsiteY41" fmla="*/ 1967970 h 3985289"/>
                  <a:gd name="connsiteX42" fmla="*/ 1962456 w 4144456"/>
                  <a:gd name="connsiteY42" fmla="*/ 3765844 h 3985289"/>
                  <a:gd name="connsiteX43" fmla="*/ 3436622 w 4144456"/>
                  <a:gd name="connsiteY43" fmla="*/ 3765863 h 3985289"/>
                  <a:gd name="connsiteX44" fmla="*/ 2181902 w 4144456"/>
                  <a:gd name="connsiteY44" fmla="*/ 3765824 h 3985289"/>
                  <a:gd name="connsiteX45" fmla="*/ 2181902 w 4144456"/>
                  <a:gd name="connsiteY45" fmla="*/ 1967950 h 3985289"/>
                  <a:gd name="connsiteX46" fmla="*/ 3656078 w 4144456"/>
                  <a:gd name="connsiteY46" fmla="*/ 1967950 h 3985289"/>
                  <a:gd name="connsiteX47" fmla="*/ 3656078 w 4144456"/>
                  <a:gd name="connsiteY47" fmla="*/ 3546368 h 3985289"/>
                  <a:gd name="connsiteX48" fmla="*/ 3591780 w 4144456"/>
                  <a:gd name="connsiteY48" fmla="*/ 3701516 h 3985289"/>
                  <a:gd name="connsiteX49" fmla="*/ 3436642 w 4144456"/>
                  <a:gd name="connsiteY49" fmla="*/ 3765814 h 3985289"/>
                  <a:gd name="connsiteX50" fmla="*/ 3924912 w 4144456"/>
                  <a:gd name="connsiteY50" fmla="*/ 1135722 h 3985289"/>
                  <a:gd name="connsiteX51" fmla="*/ 3924912 w 4144456"/>
                  <a:gd name="connsiteY51" fmla="*/ 1638286 h 3985289"/>
                  <a:gd name="connsiteX52" fmla="*/ 3924951 w 4144456"/>
                  <a:gd name="connsiteY52" fmla="*/ 1638247 h 3985289"/>
                  <a:gd name="connsiteX53" fmla="*/ 3892807 w 4144456"/>
                  <a:gd name="connsiteY53" fmla="*/ 1715821 h 3985289"/>
                  <a:gd name="connsiteX54" fmla="*/ 3815194 w 4144456"/>
                  <a:gd name="connsiteY54" fmla="*/ 1747965 h 3985289"/>
                  <a:gd name="connsiteX55" fmla="*/ 2181912 w 4144456"/>
                  <a:gd name="connsiteY55" fmla="*/ 1747965 h 3985289"/>
                  <a:gd name="connsiteX56" fmla="*/ 2181912 w 4144456"/>
                  <a:gd name="connsiteY56" fmla="*/ 1026494 h 3985289"/>
                  <a:gd name="connsiteX57" fmla="*/ 3815194 w 4144456"/>
                  <a:gd name="connsiteY57" fmla="*/ 1026494 h 3985289"/>
                  <a:gd name="connsiteX58" fmla="*/ 3892807 w 4144456"/>
                  <a:gd name="connsiteY58" fmla="*/ 1058638 h 3985289"/>
                  <a:gd name="connsiteX59" fmla="*/ 3924951 w 4144456"/>
                  <a:gd name="connsiteY59" fmla="*/ 1136251 h 3985289"/>
                  <a:gd name="connsiteX60" fmla="*/ 2879263 w 4144456"/>
                  <a:gd name="connsiteY60" fmla="*/ 219464 h 3985289"/>
                  <a:gd name="connsiteX61" fmla="*/ 3133724 w 4144456"/>
                  <a:gd name="connsiteY61" fmla="*/ 366382 h 3985289"/>
                  <a:gd name="connsiteX62" fmla="*/ 3133724 w 4144456"/>
                  <a:gd name="connsiteY62" fmla="*/ 660140 h 3985289"/>
                  <a:gd name="connsiteX63" fmla="*/ 2879263 w 4144456"/>
                  <a:gd name="connsiteY63" fmla="*/ 807058 h 3985289"/>
                  <a:gd name="connsiteX64" fmla="*/ 2225842 w 4144456"/>
                  <a:gd name="connsiteY64" fmla="*/ 807058 h 3985289"/>
                  <a:gd name="connsiteX65" fmla="*/ 2879263 w 4144456"/>
                  <a:gd name="connsiteY65" fmla="*/ 219454 h 3985289"/>
                  <a:gd name="connsiteX66" fmla="*/ 971661 w 4144456"/>
                  <a:gd name="connsiteY66" fmla="*/ 511350 h 3985289"/>
                  <a:gd name="connsiteX67" fmla="*/ 1057611 w 4144456"/>
                  <a:gd name="connsiteY67" fmla="*/ 303582 h 3985289"/>
                  <a:gd name="connsiteX68" fmla="*/ 1265193 w 4144456"/>
                  <a:gd name="connsiteY68" fmla="*/ 217283 h 3985289"/>
                  <a:gd name="connsiteX69" fmla="*/ 1918085 w 4144456"/>
                  <a:gd name="connsiteY69" fmla="*/ 804883 h 3985289"/>
                  <a:gd name="connsiteX70" fmla="*/ 1265193 w 4144456"/>
                  <a:gd name="connsiteY70" fmla="*/ 804883 h 3985289"/>
                  <a:gd name="connsiteX71" fmla="*/ 1057807 w 4144456"/>
                  <a:gd name="connsiteY71" fmla="*/ 718736 h 3985289"/>
                  <a:gd name="connsiteX72" fmla="*/ 971661 w 4144456"/>
                  <a:gd name="connsiteY72" fmla="*/ 511350 h 398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144456" h="3985289">
                    <a:moveTo>
                      <a:pt x="0" y="1136242"/>
                    </a:moveTo>
                    <a:lnTo>
                      <a:pt x="0" y="1638806"/>
                    </a:lnTo>
                    <a:lnTo>
                      <a:pt x="0" y="1638766"/>
                    </a:lnTo>
                    <a:cubicBezTo>
                      <a:pt x="118" y="1715537"/>
                      <a:pt x="27020" y="1789858"/>
                      <a:pt x="76124" y="1848827"/>
                    </a:cubicBezTo>
                    <a:cubicBezTo>
                      <a:pt x="125217" y="1907845"/>
                      <a:pt x="193386" y="1947827"/>
                      <a:pt x="268853" y="1961915"/>
                    </a:cubicBezTo>
                    <a:lnTo>
                      <a:pt x="268853" y="3546407"/>
                    </a:lnTo>
                    <a:cubicBezTo>
                      <a:pt x="268853" y="3662788"/>
                      <a:pt x="315076" y="3774416"/>
                      <a:pt x="397401" y="3856742"/>
                    </a:cubicBezTo>
                    <a:cubicBezTo>
                      <a:pt x="479717" y="3939057"/>
                      <a:pt x="591356" y="3985290"/>
                      <a:pt x="707736" y="3985290"/>
                    </a:cubicBezTo>
                    <a:lnTo>
                      <a:pt x="3436730" y="3985290"/>
                    </a:lnTo>
                    <a:cubicBezTo>
                      <a:pt x="3553110" y="3985290"/>
                      <a:pt x="3664739" y="3939057"/>
                      <a:pt x="3747064" y="3856742"/>
                    </a:cubicBezTo>
                    <a:cubicBezTo>
                      <a:pt x="3829380" y="3774426"/>
                      <a:pt x="3875613" y="3662788"/>
                      <a:pt x="3875613" y="3546407"/>
                    </a:cubicBezTo>
                    <a:lnTo>
                      <a:pt x="3875613" y="1961915"/>
                    </a:lnTo>
                    <a:cubicBezTo>
                      <a:pt x="3951080" y="1947837"/>
                      <a:pt x="4019229" y="1907845"/>
                      <a:pt x="4068332" y="1848827"/>
                    </a:cubicBezTo>
                    <a:cubicBezTo>
                      <a:pt x="4117435" y="1789858"/>
                      <a:pt x="4144339" y="1715537"/>
                      <a:pt x="4144456" y="1638766"/>
                    </a:cubicBezTo>
                    <a:lnTo>
                      <a:pt x="4144456" y="1136242"/>
                    </a:lnTo>
                    <a:cubicBezTo>
                      <a:pt x="4144456" y="1048910"/>
                      <a:pt x="4109784" y="965174"/>
                      <a:pt x="4048052" y="903442"/>
                    </a:cubicBezTo>
                    <a:cubicBezTo>
                      <a:pt x="3986330" y="841710"/>
                      <a:pt x="3902584" y="807038"/>
                      <a:pt x="3815252" y="807038"/>
                    </a:cubicBezTo>
                    <a:lnTo>
                      <a:pt x="3299560" y="807038"/>
                    </a:lnTo>
                    <a:cubicBezTo>
                      <a:pt x="3371893" y="704090"/>
                      <a:pt x="3403812" y="578147"/>
                      <a:pt x="3389263" y="453155"/>
                    </a:cubicBezTo>
                    <a:cubicBezTo>
                      <a:pt x="3374724" y="328203"/>
                      <a:pt x="3314717" y="212932"/>
                      <a:pt x="3220644" y="129353"/>
                    </a:cubicBezTo>
                    <a:cubicBezTo>
                      <a:pt x="3126621" y="45810"/>
                      <a:pt x="3005107" y="-263"/>
                      <a:pt x="2879273" y="1"/>
                    </a:cubicBezTo>
                    <a:cubicBezTo>
                      <a:pt x="2447512" y="1"/>
                      <a:pt x="2198410" y="350021"/>
                      <a:pt x="2072233" y="611173"/>
                    </a:cubicBezTo>
                    <a:cubicBezTo>
                      <a:pt x="1946055" y="350021"/>
                      <a:pt x="1696953" y="1"/>
                      <a:pt x="1265193" y="1"/>
                    </a:cubicBezTo>
                    <a:cubicBezTo>
                      <a:pt x="1139359" y="-266"/>
                      <a:pt x="1017854" y="45811"/>
                      <a:pt x="923822" y="129353"/>
                    </a:cubicBezTo>
                    <a:cubicBezTo>
                      <a:pt x="829759" y="212934"/>
                      <a:pt x="769742" y="328203"/>
                      <a:pt x="755203" y="453155"/>
                    </a:cubicBezTo>
                    <a:cubicBezTo>
                      <a:pt x="740664" y="578147"/>
                      <a:pt x="772583" y="704090"/>
                      <a:pt x="844915" y="807038"/>
                    </a:cubicBezTo>
                    <a:lnTo>
                      <a:pt x="329223" y="807038"/>
                    </a:lnTo>
                    <a:cubicBezTo>
                      <a:pt x="241891" y="807038"/>
                      <a:pt x="158155" y="841710"/>
                      <a:pt x="96423" y="903442"/>
                    </a:cubicBezTo>
                    <a:cubicBezTo>
                      <a:pt x="34692" y="965174"/>
                      <a:pt x="20" y="1048910"/>
                      <a:pt x="20" y="1136242"/>
                    </a:cubicBezTo>
                    <a:close/>
                    <a:moveTo>
                      <a:pt x="219436" y="1638806"/>
                    </a:moveTo>
                    <a:lnTo>
                      <a:pt x="219436" y="1136242"/>
                    </a:lnTo>
                    <a:cubicBezTo>
                      <a:pt x="219436" y="1075617"/>
                      <a:pt x="268579" y="1026484"/>
                      <a:pt x="329194" y="1026484"/>
                    </a:cubicBezTo>
                    <a:lnTo>
                      <a:pt x="1962475" y="1026484"/>
                    </a:lnTo>
                    <a:lnTo>
                      <a:pt x="1962475" y="1748485"/>
                    </a:lnTo>
                    <a:lnTo>
                      <a:pt x="329194" y="1748485"/>
                    </a:lnTo>
                    <a:cubicBezTo>
                      <a:pt x="268579" y="1748485"/>
                      <a:pt x="219436" y="1699381"/>
                      <a:pt x="219436" y="1638766"/>
                    </a:cubicBezTo>
                    <a:close/>
                    <a:moveTo>
                      <a:pt x="707726" y="3765863"/>
                    </a:moveTo>
                    <a:lnTo>
                      <a:pt x="707726" y="3765824"/>
                    </a:lnTo>
                    <a:cubicBezTo>
                      <a:pt x="649550" y="3765824"/>
                      <a:pt x="593717" y="3742713"/>
                      <a:pt x="552578" y="3701535"/>
                    </a:cubicBezTo>
                    <a:cubicBezTo>
                      <a:pt x="511401" y="3660387"/>
                      <a:pt x="488280" y="3604554"/>
                      <a:pt x="488280" y="3546388"/>
                    </a:cubicBezTo>
                    <a:lnTo>
                      <a:pt x="488280" y="1967970"/>
                    </a:lnTo>
                    <a:lnTo>
                      <a:pt x="1962456" y="1967970"/>
                    </a:lnTo>
                    <a:lnTo>
                      <a:pt x="1962456" y="3765844"/>
                    </a:lnTo>
                    <a:close/>
                    <a:moveTo>
                      <a:pt x="3436622" y="3765863"/>
                    </a:moveTo>
                    <a:lnTo>
                      <a:pt x="2181902" y="3765824"/>
                    </a:lnTo>
                    <a:lnTo>
                      <a:pt x="2181902" y="1967950"/>
                    </a:lnTo>
                    <a:lnTo>
                      <a:pt x="3656078" y="1967950"/>
                    </a:lnTo>
                    <a:lnTo>
                      <a:pt x="3656078" y="3546368"/>
                    </a:lnTo>
                    <a:cubicBezTo>
                      <a:pt x="3656078" y="3604544"/>
                      <a:pt x="3632967" y="3660378"/>
                      <a:pt x="3591780" y="3701516"/>
                    </a:cubicBezTo>
                    <a:cubicBezTo>
                      <a:pt x="3550641" y="3742693"/>
                      <a:pt x="3494807" y="3765814"/>
                      <a:pt x="3436642" y="3765814"/>
                    </a:cubicBezTo>
                    <a:close/>
                    <a:moveTo>
                      <a:pt x="3924912" y="1135722"/>
                    </a:moveTo>
                    <a:lnTo>
                      <a:pt x="3924912" y="1638286"/>
                    </a:lnTo>
                    <a:lnTo>
                      <a:pt x="3924951" y="1638247"/>
                    </a:lnTo>
                    <a:cubicBezTo>
                      <a:pt x="3924951" y="1667335"/>
                      <a:pt x="3913390" y="1695266"/>
                      <a:pt x="3892807" y="1715821"/>
                    </a:cubicBezTo>
                    <a:cubicBezTo>
                      <a:pt x="3872213" y="1736415"/>
                      <a:pt x="3844321" y="1747965"/>
                      <a:pt x="3815194" y="1747965"/>
                    </a:cubicBezTo>
                    <a:lnTo>
                      <a:pt x="2181912" y="1747965"/>
                    </a:lnTo>
                    <a:lnTo>
                      <a:pt x="2181912" y="1026494"/>
                    </a:lnTo>
                    <a:lnTo>
                      <a:pt x="3815194" y="1026494"/>
                    </a:lnTo>
                    <a:cubicBezTo>
                      <a:pt x="3844321" y="1026494"/>
                      <a:pt x="3872213" y="1038054"/>
                      <a:pt x="3892807" y="1058638"/>
                    </a:cubicBezTo>
                    <a:cubicBezTo>
                      <a:pt x="3913390" y="1079232"/>
                      <a:pt x="3924951" y="1107134"/>
                      <a:pt x="3924951" y="1136251"/>
                    </a:cubicBezTo>
                    <a:close/>
                    <a:moveTo>
                      <a:pt x="2879263" y="219464"/>
                    </a:moveTo>
                    <a:cubicBezTo>
                      <a:pt x="2984239" y="219464"/>
                      <a:pt x="3081211" y="275455"/>
                      <a:pt x="3133724" y="366382"/>
                    </a:cubicBezTo>
                    <a:cubicBezTo>
                      <a:pt x="3186197" y="457270"/>
                      <a:pt x="3186197" y="569251"/>
                      <a:pt x="3133724" y="660140"/>
                    </a:cubicBezTo>
                    <a:cubicBezTo>
                      <a:pt x="3081221" y="751067"/>
                      <a:pt x="2984239" y="807058"/>
                      <a:pt x="2879263" y="807058"/>
                    </a:cubicBezTo>
                    <a:lnTo>
                      <a:pt x="2225842" y="807058"/>
                    </a:lnTo>
                    <a:cubicBezTo>
                      <a:pt x="2309765" y="596380"/>
                      <a:pt x="2511145" y="219454"/>
                      <a:pt x="2879263" y="219454"/>
                    </a:cubicBezTo>
                    <a:close/>
                    <a:moveTo>
                      <a:pt x="971661" y="511350"/>
                    </a:moveTo>
                    <a:cubicBezTo>
                      <a:pt x="971661" y="433434"/>
                      <a:pt x="1002581" y="358730"/>
                      <a:pt x="1057611" y="303582"/>
                    </a:cubicBezTo>
                    <a:cubicBezTo>
                      <a:pt x="1112612" y="248473"/>
                      <a:pt x="1187267" y="217436"/>
                      <a:pt x="1265193" y="217283"/>
                    </a:cubicBezTo>
                    <a:cubicBezTo>
                      <a:pt x="1630597" y="217283"/>
                      <a:pt x="1833584" y="594734"/>
                      <a:pt x="1918085" y="804883"/>
                    </a:cubicBezTo>
                    <a:lnTo>
                      <a:pt x="1265193" y="804883"/>
                    </a:lnTo>
                    <a:cubicBezTo>
                      <a:pt x="1187394" y="804736"/>
                      <a:pt x="1112799" y="773737"/>
                      <a:pt x="1057807" y="718736"/>
                    </a:cubicBezTo>
                    <a:cubicBezTo>
                      <a:pt x="1002777" y="663706"/>
                      <a:pt x="971818" y="589149"/>
                      <a:pt x="971661" y="5113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A5F7D318-500B-4AED-A8AF-7D266BDF3ADC}"/>
                  </a:ext>
                </a:extLst>
              </p:cNvPr>
              <p:cNvGrpSpPr/>
              <p:nvPr/>
            </p:nvGrpSpPr>
            <p:grpSpPr>
              <a:xfrm>
                <a:off x="1399268" y="1946147"/>
                <a:ext cx="996042" cy="290900"/>
                <a:chOff x="796925" y="2343022"/>
                <a:chExt cx="996042" cy="290900"/>
              </a:xfrm>
            </p:grpSpPr>
            <p:sp>
              <p:nvSpPr>
                <p:cNvPr id="184" name="Rectangle: Diagonal Corners Rounded 183">
                  <a:extLst>
                    <a:ext uri="{FF2B5EF4-FFF2-40B4-BE49-F238E27FC236}">
                      <a16:creationId xmlns:a16="http://schemas.microsoft.com/office/drawing/2014/main" id="{883006F6-3C82-4C77-812D-BC835A0B00F4}"/>
                    </a:ext>
                  </a:extLst>
                </p:cNvPr>
                <p:cNvSpPr/>
                <p:nvPr/>
              </p:nvSpPr>
              <p:spPr>
                <a:xfrm flipV="1">
                  <a:off x="796925" y="2343022"/>
                  <a:ext cx="996042" cy="290900"/>
                </a:xfrm>
                <a:prstGeom prst="round2DiagRect">
                  <a:avLst>
                    <a:gd name="adj1" fmla="val 44011"/>
                    <a:gd name="adj2" fmla="val 0"/>
                  </a:avLst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CaixaDeTexto 83">
                  <a:extLst>
                    <a:ext uri="{FF2B5EF4-FFF2-40B4-BE49-F238E27FC236}">
                      <a16:creationId xmlns:a16="http://schemas.microsoft.com/office/drawing/2014/main" id="{A627503E-298E-4255-B731-29ADED2950D8}"/>
                    </a:ext>
                  </a:extLst>
                </p:cNvPr>
                <p:cNvSpPr txBox="1"/>
                <p:nvPr/>
              </p:nvSpPr>
              <p:spPr>
                <a:xfrm>
                  <a:off x="970642" y="2360557"/>
                  <a:ext cx="648608" cy="255830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4ª CP</a:t>
                  </a:r>
                </a:p>
              </p:txBody>
            </p:sp>
          </p:grp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5CB8F950-6399-4BBB-8659-CB9E01D731A6}"/>
                </a:ext>
              </a:extLst>
            </p:cNvPr>
            <p:cNvGrpSpPr/>
            <p:nvPr/>
          </p:nvGrpSpPr>
          <p:grpSpPr>
            <a:xfrm>
              <a:off x="5134517" y="1946147"/>
              <a:ext cx="996042" cy="1052552"/>
              <a:chOff x="1399268" y="1946147"/>
              <a:chExt cx="996042" cy="1052552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D569FB0D-C3FD-404F-843A-EA02E9660F99}"/>
                  </a:ext>
                </a:extLst>
              </p:cNvPr>
              <p:cNvSpPr/>
              <p:nvPr/>
            </p:nvSpPr>
            <p:spPr>
              <a:xfrm>
                <a:off x="1591784" y="2411155"/>
                <a:ext cx="611010" cy="587544"/>
              </a:xfrm>
              <a:custGeom>
                <a:avLst/>
                <a:gdLst>
                  <a:gd name="connsiteX0" fmla="*/ 0 w 4144456"/>
                  <a:gd name="connsiteY0" fmla="*/ 1136242 h 3985289"/>
                  <a:gd name="connsiteX1" fmla="*/ 0 w 4144456"/>
                  <a:gd name="connsiteY1" fmla="*/ 1638806 h 3985289"/>
                  <a:gd name="connsiteX2" fmla="*/ 0 w 4144456"/>
                  <a:gd name="connsiteY2" fmla="*/ 1638766 h 3985289"/>
                  <a:gd name="connsiteX3" fmla="*/ 76124 w 4144456"/>
                  <a:gd name="connsiteY3" fmla="*/ 1848827 h 3985289"/>
                  <a:gd name="connsiteX4" fmla="*/ 268853 w 4144456"/>
                  <a:gd name="connsiteY4" fmla="*/ 1961915 h 3985289"/>
                  <a:gd name="connsiteX5" fmla="*/ 268853 w 4144456"/>
                  <a:gd name="connsiteY5" fmla="*/ 3546407 h 3985289"/>
                  <a:gd name="connsiteX6" fmla="*/ 397401 w 4144456"/>
                  <a:gd name="connsiteY6" fmla="*/ 3856742 h 3985289"/>
                  <a:gd name="connsiteX7" fmla="*/ 707736 w 4144456"/>
                  <a:gd name="connsiteY7" fmla="*/ 3985290 h 3985289"/>
                  <a:gd name="connsiteX8" fmla="*/ 3436730 w 4144456"/>
                  <a:gd name="connsiteY8" fmla="*/ 3985290 h 3985289"/>
                  <a:gd name="connsiteX9" fmla="*/ 3747064 w 4144456"/>
                  <a:gd name="connsiteY9" fmla="*/ 3856742 h 3985289"/>
                  <a:gd name="connsiteX10" fmla="*/ 3875613 w 4144456"/>
                  <a:gd name="connsiteY10" fmla="*/ 3546407 h 3985289"/>
                  <a:gd name="connsiteX11" fmla="*/ 3875613 w 4144456"/>
                  <a:gd name="connsiteY11" fmla="*/ 1961915 h 3985289"/>
                  <a:gd name="connsiteX12" fmla="*/ 4068332 w 4144456"/>
                  <a:gd name="connsiteY12" fmla="*/ 1848827 h 3985289"/>
                  <a:gd name="connsiteX13" fmla="*/ 4144456 w 4144456"/>
                  <a:gd name="connsiteY13" fmla="*/ 1638766 h 3985289"/>
                  <a:gd name="connsiteX14" fmla="*/ 4144456 w 4144456"/>
                  <a:gd name="connsiteY14" fmla="*/ 1136242 h 3985289"/>
                  <a:gd name="connsiteX15" fmla="*/ 4048052 w 4144456"/>
                  <a:gd name="connsiteY15" fmla="*/ 903442 h 3985289"/>
                  <a:gd name="connsiteX16" fmla="*/ 3815252 w 4144456"/>
                  <a:gd name="connsiteY16" fmla="*/ 807038 h 3985289"/>
                  <a:gd name="connsiteX17" fmla="*/ 3299560 w 4144456"/>
                  <a:gd name="connsiteY17" fmla="*/ 807038 h 3985289"/>
                  <a:gd name="connsiteX18" fmla="*/ 3389263 w 4144456"/>
                  <a:gd name="connsiteY18" fmla="*/ 453155 h 3985289"/>
                  <a:gd name="connsiteX19" fmla="*/ 3220644 w 4144456"/>
                  <a:gd name="connsiteY19" fmla="*/ 129353 h 3985289"/>
                  <a:gd name="connsiteX20" fmla="*/ 2879273 w 4144456"/>
                  <a:gd name="connsiteY20" fmla="*/ 1 h 3985289"/>
                  <a:gd name="connsiteX21" fmla="*/ 2072233 w 4144456"/>
                  <a:gd name="connsiteY21" fmla="*/ 611173 h 3985289"/>
                  <a:gd name="connsiteX22" fmla="*/ 1265193 w 4144456"/>
                  <a:gd name="connsiteY22" fmla="*/ 1 h 3985289"/>
                  <a:gd name="connsiteX23" fmla="*/ 923822 w 4144456"/>
                  <a:gd name="connsiteY23" fmla="*/ 129353 h 3985289"/>
                  <a:gd name="connsiteX24" fmla="*/ 755203 w 4144456"/>
                  <a:gd name="connsiteY24" fmla="*/ 453155 h 3985289"/>
                  <a:gd name="connsiteX25" fmla="*/ 844915 w 4144456"/>
                  <a:gd name="connsiteY25" fmla="*/ 807038 h 3985289"/>
                  <a:gd name="connsiteX26" fmla="*/ 329223 w 4144456"/>
                  <a:gd name="connsiteY26" fmla="*/ 807038 h 3985289"/>
                  <a:gd name="connsiteX27" fmla="*/ 96423 w 4144456"/>
                  <a:gd name="connsiteY27" fmla="*/ 903442 h 3985289"/>
                  <a:gd name="connsiteX28" fmla="*/ 20 w 4144456"/>
                  <a:gd name="connsiteY28" fmla="*/ 1136242 h 3985289"/>
                  <a:gd name="connsiteX29" fmla="*/ 219436 w 4144456"/>
                  <a:gd name="connsiteY29" fmla="*/ 1638806 h 3985289"/>
                  <a:gd name="connsiteX30" fmla="*/ 219436 w 4144456"/>
                  <a:gd name="connsiteY30" fmla="*/ 1136242 h 3985289"/>
                  <a:gd name="connsiteX31" fmla="*/ 329194 w 4144456"/>
                  <a:gd name="connsiteY31" fmla="*/ 1026484 h 3985289"/>
                  <a:gd name="connsiteX32" fmla="*/ 1962475 w 4144456"/>
                  <a:gd name="connsiteY32" fmla="*/ 1026484 h 3985289"/>
                  <a:gd name="connsiteX33" fmla="*/ 1962475 w 4144456"/>
                  <a:gd name="connsiteY33" fmla="*/ 1748485 h 3985289"/>
                  <a:gd name="connsiteX34" fmla="*/ 329194 w 4144456"/>
                  <a:gd name="connsiteY34" fmla="*/ 1748485 h 3985289"/>
                  <a:gd name="connsiteX35" fmla="*/ 219436 w 4144456"/>
                  <a:gd name="connsiteY35" fmla="*/ 1638766 h 3985289"/>
                  <a:gd name="connsiteX36" fmla="*/ 707726 w 4144456"/>
                  <a:gd name="connsiteY36" fmla="*/ 3765863 h 3985289"/>
                  <a:gd name="connsiteX37" fmla="*/ 707726 w 4144456"/>
                  <a:gd name="connsiteY37" fmla="*/ 3765824 h 3985289"/>
                  <a:gd name="connsiteX38" fmla="*/ 552578 w 4144456"/>
                  <a:gd name="connsiteY38" fmla="*/ 3701535 h 3985289"/>
                  <a:gd name="connsiteX39" fmla="*/ 488280 w 4144456"/>
                  <a:gd name="connsiteY39" fmla="*/ 3546388 h 3985289"/>
                  <a:gd name="connsiteX40" fmla="*/ 488280 w 4144456"/>
                  <a:gd name="connsiteY40" fmla="*/ 1967970 h 3985289"/>
                  <a:gd name="connsiteX41" fmla="*/ 1962456 w 4144456"/>
                  <a:gd name="connsiteY41" fmla="*/ 1967970 h 3985289"/>
                  <a:gd name="connsiteX42" fmla="*/ 1962456 w 4144456"/>
                  <a:gd name="connsiteY42" fmla="*/ 3765844 h 3985289"/>
                  <a:gd name="connsiteX43" fmla="*/ 3436622 w 4144456"/>
                  <a:gd name="connsiteY43" fmla="*/ 3765863 h 3985289"/>
                  <a:gd name="connsiteX44" fmla="*/ 2181902 w 4144456"/>
                  <a:gd name="connsiteY44" fmla="*/ 3765824 h 3985289"/>
                  <a:gd name="connsiteX45" fmla="*/ 2181902 w 4144456"/>
                  <a:gd name="connsiteY45" fmla="*/ 1967950 h 3985289"/>
                  <a:gd name="connsiteX46" fmla="*/ 3656078 w 4144456"/>
                  <a:gd name="connsiteY46" fmla="*/ 1967950 h 3985289"/>
                  <a:gd name="connsiteX47" fmla="*/ 3656078 w 4144456"/>
                  <a:gd name="connsiteY47" fmla="*/ 3546368 h 3985289"/>
                  <a:gd name="connsiteX48" fmla="*/ 3591780 w 4144456"/>
                  <a:gd name="connsiteY48" fmla="*/ 3701516 h 3985289"/>
                  <a:gd name="connsiteX49" fmla="*/ 3436642 w 4144456"/>
                  <a:gd name="connsiteY49" fmla="*/ 3765814 h 3985289"/>
                  <a:gd name="connsiteX50" fmla="*/ 3924912 w 4144456"/>
                  <a:gd name="connsiteY50" fmla="*/ 1135722 h 3985289"/>
                  <a:gd name="connsiteX51" fmla="*/ 3924912 w 4144456"/>
                  <a:gd name="connsiteY51" fmla="*/ 1638286 h 3985289"/>
                  <a:gd name="connsiteX52" fmla="*/ 3924951 w 4144456"/>
                  <a:gd name="connsiteY52" fmla="*/ 1638247 h 3985289"/>
                  <a:gd name="connsiteX53" fmla="*/ 3892807 w 4144456"/>
                  <a:gd name="connsiteY53" fmla="*/ 1715821 h 3985289"/>
                  <a:gd name="connsiteX54" fmla="*/ 3815194 w 4144456"/>
                  <a:gd name="connsiteY54" fmla="*/ 1747965 h 3985289"/>
                  <a:gd name="connsiteX55" fmla="*/ 2181912 w 4144456"/>
                  <a:gd name="connsiteY55" fmla="*/ 1747965 h 3985289"/>
                  <a:gd name="connsiteX56" fmla="*/ 2181912 w 4144456"/>
                  <a:gd name="connsiteY56" fmla="*/ 1026494 h 3985289"/>
                  <a:gd name="connsiteX57" fmla="*/ 3815194 w 4144456"/>
                  <a:gd name="connsiteY57" fmla="*/ 1026494 h 3985289"/>
                  <a:gd name="connsiteX58" fmla="*/ 3892807 w 4144456"/>
                  <a:gd name="connsiteY58" fmla="*/ 1058638 h 3985289"/>
                  <a:gd name="connsiteX59" fmla="*/ 3924951 w 4144456"/>
                  <a:gd name="connsiteY59" fmla="*/ 1136251 h 3985289"/>
                  <a:gd name="connsiteX60" fmla="*/ 2879263 w 4144456"/>
                  <a:gd name="connsiteY60" fmla="*/ 219464 h 3985289"/>
                  <a:gd name="connsiteX61" fmla="*/ 3133724 w 4144456"/>
                  <a:gd name="connsiteY61" fmla="*/ 366382 h 3985289"/>
                  <a:gd name="connsiteX62" fmla="*/ 3133724 w 4144456"/>
                  <a:gd name="connsiteY62" fmla="*/ 660140 h 3985289"/>
                  <a:gd name="connsiteX63" fmla="*/ 2879263 w 4144456"/>
                  <a:gd name="connsiteY63" fmla="*/ 807058 h 3985289"/>
                  <a:gd name="connsiteX64" fmla="*/ 2225842 w 4144456"/>
                  <a:gd name="connsiteY64" fmla="*/ 807058 h 3985289"/>
                  <a:gd name="connsiteX65" fmla="*/ 2879263 w 4144456"/>
                  <a:gd name="connsiteY65" fmla="*/ 219454 h 3985289"/>
                  <a:gd name="connsiteX66" fmla="*/ 971661 w 4144456"/>
                  <a:gd name="connsiteY66" fmla="*/ 511350 h 3985289"/>
                  <a:gd name="connsiteX67" fmla="*/ 1057611 w 4144456"/>
                  <a:gd name="connsiteY67" fmla="*/ 303582 h 3985289"/>
                  <a:gd name="connsiteX68" fmla="*/ 1265193 w 4144456"/>
                  <a:gd name="connsiteY68" fmla="*/ 217283 h 3985289"/>
                  <a:gd name="connsiteX69" fmla="*/ 1918085 w 4144456"/>
                  <a:gd name="connsiteY69" fmla="*/ 804883 h 3985289"/>
                  <a:gd name="connsiteX70" fmla="*/ 1265193 w 4144456"/>
                  <a:gd name="connsiteY70" fmla="*/ 804883 h 3985289"/>
                  <a:gd name="connsiteX71" fmla="*/ 1057807 w 4144456"/>
                  <a:gd name="connsiteY71" fmla="*/ 718736 h 3985289"/>
                  <a:gd name="connsiteX72" fmla="*/ 971661 w 4144456"/>
                  <a:gd name="connsiteY72" fmla="*/ 511350 h 398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144456" h="3985289">
                    <a:moveTo>
                      <a:pt x="0" y="1136242"/>
                    </a:moveTo>
                    <a:lnTo>
                      <a:pt x="0" y="1638806"/>
                    </a:lnTo>
                    <a:lnTo>
                      <a:pt x="0" y="1638766"/>
                    </a:lnTo>
                    <a:cubicBezTo>
                      <a:pt x="118" y="1715537"/>
                      <a:pt x="27020" y="1789858"/>
                      <a:pt x="76124" y="1848827"/>
                    </a:cubicBezTo>
                    <a:cubicBezTo>
                      <a:pt x="125217" y="1907845"/>
                      <a:pt x="193386" y="1947827"/>
                      <a:pt x="268853" y="1961915"/>
                    </a:cubicBezTo>
                    <a:lnTo>
                      <a:pt x="268853" y="3546407"/>
                    </a:lnTo>
                    <a:cubicBezTo>
                      <a:pt x="268853" y="3662788"/>
                      <a:pt x="315076" y="3774416"/>
                      <a:pt x="397401" y="3856742"/>
                    </a:cubicBezTo>
                    <a:cubicBezTo>
                      <a:pt x="479717" y="3939057"/>
                      <a:pt x="591356" y="3985290"/>
                      <a:pt x="707736" y="3985290"/>
                    </a:cubicBezTo>
                    <a:lnTo>
                      <a:pt x="3436730" y="3985290"/>
                    </a:lnTo>
                    <a:cubicBezTo>
                      <a:pt x="3553110" y="3985290"/>
                      <a:pt x="3664739" y="3939057"/>
                      <a:pt x="3747064" y="3856742"/>
                    </a:cubicBezTo>
                    <a:cubicBezTo>
                      <a:pt x="3829380" y="3774426"/>
                      <a:pt x="3875613" y="3662788"/>
                      <a:pt x="3875613" y="3546407"/>
                    </a:cubicBezTo>
                    <a:lnTo>
                      <a:pt x="3875613" y="1961915"/>
                    </a:lnTo>
                    <a:cubicBezTo>
                      <a:pt x="3951080" y="1947837"/>
                      <a:pt x="4019229" y="1907845"/>
                      <a:pt x="4068332" y="1848827"/>
                    </a:cubicBezTo>
                    <a:cubicBezTo>
                      <a:pt x="4117435" y="1789858"/>
                      <a:pt x="4144339" y="1715537"/>
                      <a:pt x="4144456" y="1638766"/>
                    </a:cubicBezTo>
                    <a:lnTo>
                      <a:pt x="4144456" y="1136242"/>
                    </a:lnTo>
                    <a:cubicBezTo>
                      <a:pt x="4144456" y="1048910"/>
                      <a:pt x="4109784" y="965174"/>
                      <a:pt x="4048052" y="903442"/>
                    </a:cubicBezTo>
                    <a:cubicBezTo>
                      <a:pt x="3986330" y="841710"/>
                      <a:pt x="3902584" y="807038"/>
                      <a:pt x="3815252" y="807038"/>
                    </a:cubicBezTo>
                    <a:lnTo>
                      <a:pt x="3299560" y="807038"/>
                    </a:lnTo>
                    <a:cubicBezTo>
                      <a:pt x="3371893" y="704090"/>
                      <a:pt x="3403812" y="578147"/>
                      <a:pt x="3389263" y="453155"/>
                    </a:cubicBezTo>
                    <a:cubicBezTo>
                      <a:pt x="3374724" y="328203"/>
                      <a:pt x="3314717" y="212932"/>
                      <a:pt x="3220644" y="129353"/>
                    </a:cubicBezTo>
                    <a:cubicBezTo>
                      <a:pt x="3126621" y="45810"/>
                      <a:pt x="3005107" y="-263"/>
                      <a:pt x="2879273" y="1"/>
                    </a:cubicBezTo>
                    <a:cubicBezTo>
                      <a:pt x="2447512" y="1"/>
                      <a:pt x="2198410" y="350021"/>
                      <a:pt x="2072233" y="611173"/>
                    </a:cubicBezTo>
                    <a:cubicBezTo>
                      <a:pt x="1946055" y="350021"/>
                      <a:pt x="1696953" y="1"/>
                      <a:pt x="1265193" y="1"/>
                    </a:cubicBezTo>
                    <a:cubicBezTo>
                      <a:pt x="1139359" y="-266"/>
                      <a:pt x="1017854" y="45811"/>
                      <a:pt x="923822" y="129353"/>
                    </a:cubicBezTo>
                    <a:cubicBezTo>
                      <a:pt x="829759" y="212934"/>
                      <a:pt x="769742" y="328203"/>
                      <a:pt x="755203" y="453155"/>
                    </a:cubicBezTo>
                    <a:cubicBezTo>
                      <a:pt x="740664" y="578147"/>
                      <a:pt x="772583" y="704090"/>
                      <a:pt x="844915" y="807038"/>
                    </a:cubicBezTo>
                    <a:lnTo>
                      <a:pt x="329223" y="807038"/>
                    </a:lnTo>
                    <a:cubicBezTo>
                      <a:pt x="241891" y="807038"/>
                      <a:pt x="158155" y="841710"/>
                      <a:pt x="96423" y="903442"/>
                    </a:cubicBezTo>
                    <a:cubicBezTo>
                      <a:pt x="34692" y="965174"/>
                      <a:pt x="20" y="1048910"/>
                      <a:pt x="20" y="1136242"/>
                    </a:cubicBezTo>
                    <a:close/>
                    <a:moveTo>
                      <a:pt x="219436" y="1638806"/>
                    </a:moveTo>
                    <a:lnTo>
                      <a:pt x="219436" y="1136242"/>
                    </a:lnTo>
                    <a:cubicBezTo>
                      <a:pt x="219436" y="1075617"/>
                      <a:pt x="268579" y="1026484"/>
                      <a:pt x="329194" y="1026484"/>
                    </a:cubicBezTo>
                    <a:lnTo>
                      <a:pt x="1962475" y="1026484"/>
                    </a:lnTo>
                    <a:lnTo>
                      <a:pt x="1962475" y="1748485"/>
                    </a:lnTo>
                    <a:lnTo>
                      <a:pt x="329194" y="1748485"/>
                    </a:lnTo>
                    <a:cubicBezTo>
                      <a:pt x="268579" y="1748485"/>
                      <a:pt x="219436" y="1699381"/>
                      <a:pt x="219436" y="1638766"/>
                    </a:cubicBezTo>
                    <a:close/>
                    <a:moveTo>
                      <a:pt x="707726" y="3765863"/>
                    </a:moveTo>
                    <a:lnTo>
                      <a:pt x="707726" y="3765824"/>
                    </a:lnTo>
                    <a:cubicBezTo>
                      <a:pt x="649550" y="3765824"/>
                      <a:pt x="593717" y="3742713"/>
                      <a:pt x="552578" y="3701535"/>
                    </a:cubicBezTo>
                    <a:cubicBezTo>
                      <a:pt x="511401" y="3660387"/>
                      <a:pt x="488280" y="3604554"/>
                      <a:pt x="488280" y="3546388"/>
                    </a:cubicBezTo>
                    <a:lnTo>
                      <a:pt x="488280" y="1967970"/>
                    </a:lnTo>
                    <a:lnTo>
                      <a:pt x="1962456" y="1967970"/>
                    </a:lnTo>
                    <a:lnTo>
                      <a:pt x="1962456" y="3765844"/>
                    </a:lnTo>
                    <a:close/>
                    <a:moveTo>
                      <a:pt x="3436622" y="3765863"/>
                    </a:moveTo>
                    <a:lnTo>
                      <a:pt x="2181902" y="3765824"/>
                    </a:lnTo>
                    <a:lnTo>
                      <a:pt x="2181902" y="1967950"/>
                    </a:lnTo>
                    <a:lnTo>
                      <a:pt x="3656078" y="1967950"/>
                    </a:lnTo>
                    <a:lnTo>
                      <a:pt x="3656078" y="3546368"/>
                    </a:lnTo>
                    <a:cubicBezTo>
                      <a:pt x="3656078" y="3604544"/>
                      <a:pt x="3632967" y="3660378"/>
                      <a:pt x="3591780" y="3701516"/>
                    </a:cubicBezTo>
                    <a:cubicBezTo>
                      <a:pt x="3550641" y="3742693"/>
                      <a:pt x="3494807" y="3765814"/>
                      <a:pt x="3436642" y="3765814"/>
                    </a:cubicBezTo>
                    <a:close/>
                    <a:moveTo>
                      <a:pt x="3924912" y="1135722"/>
                    </a:moveTo>
                    <a:lnTo>
                      <a:pt x="3924912" y="1638286"/>
                    </a:lnTo>
                    <a:lnTo>
                      <a:pt x="3924951" y="1638247"/>
                    </a:lnTo>
                    <a:cubicBezTo>
                      <a:pt x="3924951" y="1667335"/>
                      <a:pt x="3913390" y="1695266"/>
                      <a:pt x="3892807" y="1715821"/>
                    </a:cubicBezTo>
                    <a:cubicBezTo>
                      <a:pt x="3872213" y="1736415"/>
                      <a:pt x="3844321" y="1747965"/>
                      <a:pt x="3815194" y="1747965"/>
                    </a:cubicBezTo>
                    <a:lnTo>
                      <a:pt x="2181912" y="1747965"/>
                    </a:lnTo>
                    <a:lnTo>
                      <a:pt x="2181912" y="1026494"/>
                    </a:lnTo>
                    <a:lnTo>
                      <a:pt x="3815194" y="1026494"/>
                    </a:lnTo>
                    <a:cubicBezTo>
                      <a:pt x="3844321" y="1026494"/>
                      <a:pt x="3872213" y="1038054"/>
                      <a:pt x="3892807" y="1058638"/>
                    </a:cubicBezTo>
                    <a:cubicBezTo>
                      <a:pt x="3913390" y="1079232"/>
                      <a:pt x="3924951" y="1107134"/>
                      <a:pt x="3924951" y="1136251"/>
                    </a:cubicBezTo>
                    <a:close/>
                    <a:moveTo>
                      <a:pt x="2879263" y="219464"/>
                    </a:moveTo>
                    <a:cubicBezTo>
                      <a:pt x="2984239" y="219464"/>
                      <a:pt x="3081211" y="275455"/>
                      <a:pt x="3133724" y="366382"/>
                    </a:cubicBezTo>
                    <a:cubicBezTo>
                      <a:pt x="3186197" y="457270"/>
                      <a:pt x="3186197" y="569251"/>
                      <a:pt x="3133724" y="660140"/>
                    </a:cubicBezTo>
                    <a:cubicBezTo>
                      <a:pt x="3081221" y="751067"/>
                      <a:pt x="2984239" y="807058"/>
                      <a:pt x="2879263" y="807058"/>
                    </a:cubicBezTo>
                    <a:lnTo>
                      <a:pt x="2225842" y="807058"/>
                    </a:lnTo>
                    <a:cubicBezTo>
                      <a:pt x="2309765" y="596380"/>
                      <a:pt x="2511145" y="219454"/>
                      <a:pt x="2879263" y="219454"/>
                    </a:cubicBezTo>
                    <a:close/>
                    <a:moveTo>
                      <a:pt x="971661" y="511350"/>
                    </a:moveTo>
                    <a:cubicBezTo>
                      <a:pt x="971661" y="433434"/>
                      <a:pt x="1002581" y="358730"/>
                      <a:pt x="1057611" y="303582"/>
                    </a:cubicBezTo>
                    <a:cubicBezTo>
                      <a:pt x="1112612" y="248473"/>
                      <a:pt x="1187267" y="217436"/>
                      <a:pt x="1265193" y="217283"/>
                    </a:cubicBezTo>
                    <a:cubicBezTo>
                      <a:pt x="1630597" y="217283"/>
                      <a:pt x="1833584" y="594734"/>
                      <a:pt x="1918085" y="804883"/>
                    </a:cubicBezTo>
                    <a:lnTo>
                      <a:pt x="1265193" y="804883"/>
                    </a:lnTo>
                    <a:cubicBezTo>
                      <a:pt x="1187394" y="804736"/>
                      <a:pt x="1112799" y="773737"/>
                      <a:pt x="1057807" y="718736"/>
                    </a:cubicBezTo>
                    <a:cubicBezTo>
                      <a:pt x="1002777" y="663706"/>
                      <a:pt x="971818" y="589149"/>
                      <a:pt x="971661" y="5113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E02040DD-BF88-43D5-A615-ADCF0819B3AE}"/>
                  </a:ext>
                </a:extLst>
              </p:cNvPr>
              <p:cNvGrpSpPr/>
              <p:nvPr/>
            </p:nvGrpSpPr>
            <p:grpSpPr>
              <a:xfrm>
                <a:off x="1399268" y="1946147"/>
                <a:ext cx="996042" cy="290900"/>
                <a:chOff x="796925" y="2343022"/>
                <a:chExt cx="996042" cy="290900"/>
              </a:xfrm>
            </p:grpSpPr>
            <p:sp>
              <p:nvSpPr>
                <p:cNvPr id="189" name="Rectangle: Diagonal Corners Rounded 188">
                  <a:extLst>
                    <a:ext uri="{FF2B5EF4-FFF2-40B4-BE49-F238E27FC236}">
                      <a16:creationId xmlns:a16="http://schemas.microsoft.com/office/drawing/2014/main" id="{72732B14-F189-4829-9745-802AA2342E5B}"/>
                    </a:ext>
                  </a:extLst>
                </p:cNvPr>
                <p:cNvSpPr/>
                <p:nvPr/>
              </p:nvSpPr>
              <p:spPr>
                <a:xfrm flipV="1">
                  <a:off x="796925" y="2343022"/>
                  <a:ext cx="996042" cy="290900"/>
                </a:xfrm>
                <a:prstGeom prst="round2DiagRect">
                  <a:avLst>
                    <a:gd name="adj1" fmla="val 44011"/>
                    <a:gd name="adj2" fmla="val 0"/>
                  </a:avLst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CaixaDeTexto 83">
                  <a:extLst>
                    <a:ext uri="{FF2B5EF4-FFF2-40B4-BE49-F238E27FC236}">
                      <a16:creationId xmlns:a16="http://schemas.microsoft.com/office/drawing/2014/main" id="{025DD76D-B72D-4FE0-8F10-BE8A62798B86}"/>
                    </a:ext>
                  </a:extLst>
                </p:cNvPr>
                <p:cNvSpPr txBox="1"/>
                <p:nvPr/>
              </p:nvSpPr>
              <p:spPr>
                <a:xfrm>
                  <a:off x="970642" y="2360557"/>
                  <a:ext cx="648608" cy="255830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5ª CP</a:t>
                  </a:r>
                </a:p>
              </p:txBody>
            </p:sp>
          </p:grp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87C50F6D-A289-4CDE-8BC0-686CB99711A0}"/>
                </a:ext>
              </a:extLst>
            </p:cNvPr>
            <p:cNvGrpSpPr/>
            <p:nvPr/>
          </p:nvGrpSpPr>
          <p:grpSpPr>
            <a:xfrm>
              <a:off x="6364968" y="1946147"/>
              <a:ext cx="996042" cy="1052552"/>
              <a:chOff x="1399268" y="1946147"/>
              <a:chExt cx="996042" cy="1052552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707BB4B2-E2D5-4148-A48D-046FD2F479E5}"/>
                  </a:ext>
                </a:extLst>
              </p:cNvPr>
              <p:cNvSpPr/>
              <p:nvPr/>
            </p:nvSpPr>
            <p:spPr>
              <a:xfrm>
                <a:off x="1591784" y="2411155"/>
                <a:ext cx="611010" cy="587544"/>
              </a:xfrm>
              <a:custGeom>
                <a:avLst/>
                <a:gdLst>
                  <a:gd name="connsiteX0" fmla="*/ 0 w 4144456"/>
                  <a:gd name="connsiteY0" fmla="*/ 1136242 h 3985289"/>
                  <a:gd name="connsiteX1" fmla="*/ 0 w 4144456"/>
                  <a:gd name="connsiteY1" fmla="*/ 1638806 h 3985289"/>
                  <a:gd name="connsiteX2" fmla="*/ 0 w 4144456"/>
                  <a:gd name="connsiteY2" fmla="*/ 1638766 h 3985289"/>
                  <a:gd name="connsiteX3" fmla="*/ 76124 w 4144456"/>
                  <a:gd name="connsiteY3" fmla="*/ 1848827 h 3985289"/>
                  <a:gd name="connsiteX4" fmla="*/ 268853 w 4144456"/>
                  <a:gd name="connsiteY4" fmla="*/ 1961915 h 3985289"/>
                  <a:gd name="connsiteX5" fmla="*/ 268853 w 4144456"/>
                  <a:gd name="connsiteY5" fmla="*/ 3546407 h 3985289"/>
                  <a:gd name="connsiteX6" fmla="*/ 397401 w 4144456"/>
                  <a:gd name="connsiteY6" fmla="*/ 3856742 h 3985289"/>
                  <a:gd name="connsiteX7" fmla="*/ 707736 w 4144456"/>
                  <a:gd name="connsiteY7" fmla="*/ 3985290 h 3985289"/>
                  <a:gd name="connsiteX8" fmla="*/ 3436730 w 4144456"/>
                  <a:gd name="connsiteY8" fmla="*/ 3985290 h 3985289"/>
                  <a:gd name="connsiteX9" fmla="*/ 3747064 w 4144456"/>
                  <a:gd name="connsiteY9" fmla="*/ 3856742 h 3985289"/>
                  <a:gd name="connsiteX10" fmla="*/ 3875613 w 4144456"/>
                  <a:gd name="connsiteY10" fmla="*/ 3546407 h 3985289"/>
                  <a:gd name="connsiteX11" fmla="*/ 3875613 w 4144456"/>
                  <a:gd name="connsiteY11" fmla="*/ 1961915 h 3985289"/>
                  <a:gd name="connsiteX12" fmla="*/ 4068332 w 4144456"/>
                  <a:gd name="connsiteY12" fmla="*/ 1848827 h 3985289"/>
                  <a:gd name="connsiteX13" fmla="*/ 4144456 w 4144456"/>
                  <a:gd name="connsiteY13" fmla="*/ 1638766 h 3985289"/>
                  <a:gd name="connsiteX14" fmla="*/ 4144456 w 4144456"/>
                  <a:gd name="connsiteY14" fmla="*/ 1136242 h 3985289"/>
                  <a:gd name="connsiteX15" fmla="*/ 4048052 w 4144456"/>
                  <a:gd name="connsiteY15" fmla="*/ 903442 h 3985289"/>
                  <a:gd name="connsiteX16" fmla="*/ 3815252 w 4144456"/>
                  <a:gd name="connsiteY16" fmla="*/ 807038 h 3985289"/>
                  <a:gd name="connsiteX17" fmla="*/ 3299560 w 4144456"/>
                  <a:gd name="connsiteY17" fmla="*/ 807038 h 3985289"/>
                  <a:gd name="connsiteX18" fmla="*/ 3389263 w 4144456"/>
                  <a:gd name="connsiteY18" fmla="*/ 453155 h 3985289"/>
                  <a:gd name="connsiteX19" fmla="*/ 3220644 w 4144456"/>
                  <a:gd name="connsiteY19" fmla="*/ 129353 h 3985289"/>
                  <a:gd name="connsiteX20" fmla="*/ 2879273 w 4144456"/>
                  <a:gd name="connsiteY20" fmla="*/ 1 h 3985289"/>
                  <a:gd name="connsiteX21" fmla="*/ 2072233 w 4144456"/>
                  <a:gd name="connsiteY21" fmla="*/ 611173 h 3985289"/>
                  <a:gd name="connsiteX22" fmla="*/ 1265193 w 4144456"/>
                  <a:gd name="connsiteY22" fmla="*/ 1 h 3985289"/>
                  <a:gd name="connsiteX23" fmla="*/ 923822 w 4144456"/>
                  <a:gd name="connsiteY23" fmla="*/ 129353 h 3985289"/>
                  <a:gd name="connsiteX24" fmla="*/ 755203 w 4144456"/>
                  <a:gd name="connsiteY24" fmla="*/ 453155 h 3985289"/>
                  <a:gd name="connsiteX25" fmla="*/ 844915 w 4144456"/>
                  <a:gd name="connsiteY25" fmla="*/ 807038 h 3985289"/>
                  <a:gd name="connsiteX26" fmla="*/ 329223 w 4144456"/>
                  <a:gd name="connsiteY26" fmla="*/ 807038 h 3985289"/>
                  <a:gd name="connsiteX27" fmla="*/ 96423 w 4144456"/>
                  <a:gd name="connsiteY27" fmla="*/ 903442 h 3985289"/>
                  <a:gd name="connsiteX28" fmla="*/ 20 w 4144456"/>
                  <a:gd name="connsiteY28" fmla="*/ 1136242 h 3985289"/>
                  <a:gd name="connsiteX29" fmla="*/ 219436 w 4144456"/>
                  <a:gd name="connsiteY29" fmla="*/ 1638806 h 3985289"/>
                  <a:gd name="connsiteX30" fmla="*/ 219436 w 4144456"/>
                  <a:gd name="connsiteY30" fmla="*/ 1136242 h 3985289"/>
                  <a:gd name="connsiteX31" fmla="*/ 329194 w 4144456"/>
                  <a:gd name="connsiteY31" fmla="*/ 1026484 h 3985289"/>
                  <a:gd name="connsiteX32" fmla="*/ 1962475 w 4144456"/>
                  <a:gd name="connsiteY32" fmla="*/ 1026484 h 3985289"/>
                  <a:gd name="connsiteX33" fmla="*/ 1962475 w 4144456"/>
                  <a:gd name="connsiteY33" fmla="*/ 1748485 h 3985289"/>
                  <a:gd name="connsiteX34" fmla="*/ 329194 w 4144456"/>
                  <a:gd name="connsiteY34" fmla="*/ 1748485 h 3985289"/>
                  <a:gd name="connsiteX35" fmla="*/ 219436 w 4144456"/>
                  <a:gd name="connsiteY35" fmla="*/ 1638766 h 3985289"/>
                  <a:gd name="connsiteX36" fmla="*/ 707726 w 4144456"/>
                  <a:gd name="connsiteY36" fmla="*/ 3765863 h 3985289"/>
                  <a:gd name="connsiteX37" fmla="*/ 707726 w 4144456"/>
                  <a:gd name="connsiteY37" fmla="*/ 3765824 h 3985289"/>
                  <a:gd name="connsiteX38" fmla="*/ 552578 w 4144456"/>
                  <a:gd name="connsiteY38" fmla="*/ 3701535 h 3985289"/>
                  <a:gd name="connsiteX39" fmla="*/ 488280 w 4144456"/>
                  <a:gd name="connsiteY39" fmla="*/ 3546388 h 3985289"/>
                  <a:gd name="connsiteX40" fmla="*/ 488280 w 4144456"/>
                  <a:gd name="connsiteY40" fmla="*/ 1967970 h 3985289"/>
                  <a:gd name="connsiteX41" fmla="*/ 1962456 w 4144456"/>
                  <a:gd name="connsiteY41" fmla="*/ 1967970 h 3985289"/>
                  <a:gd name="connsiteX42" fmla="*/ 1962456 w 4144456"/>
                  <a:gd name="connsiteY42" fmla="*/ 3765844 h 3985289"/>
                  <a:gd name="connsiteX43" fmla="*/ 3436622 w 4144456"/>
                  <a:gd name="connsiteY43" fmla="*/ 3765863 h 3985289"/>
                  <a:gd name="connsiteX44" fmla="*/ 2181902 w 4144456"/>
                  <a:gd name="connsiteY44" fmla="*/ 3765824 h 3985289"/>
                  <a:gd name="connsiteX45" fmla="*/ 2181902 w 4144456"/>
                  <a:gd name="connsiteY45" fmla="*/ 1967950 h 3985289"/>
                  <a:gd name="connsiteX46" fmla="*/ 3656078 w 4144456"/>
                  <a:gd name="connsiteY46" fmla="*/ 1967950 h 3985289"/>
                  <a:gd name="connsiteX47" fmla="*/ 3656078 w 4144456"/>
                  <a:gd name="connsiteY47" fmla="*/ 3546368 h 3985289"/>
                  <a:gd name="connsiteX48" fmla="*/ 3591780 w 4144456"/>
                  <a:gd name="connsiteY48" fmla="*/ 3701516 h 3985289"/>
                  <a:gd name="connsiteX49" fmla="*/ 3436642 w 4144456"/>
                  <a:gd name="connsiteY49" fmla="*/ 3765814 h 3985289"/>
                  <a:gd name="connsiteX50" fmla="*/ 3924912 w 4144456"/>
                  <a:gd name="connsiteY50" fmla="*/ 1135722 h 3985289"/>
                  <a:gd name="connsiteX51" fmla="*/ 3924912 w 4144456"/>
                  <a:gd name="connsiteY51" fmla="*/ 1638286 h 3985289"/>
                  <a:gd name="connsiteX52" fmla="*/ 3924951 w 4144456"/>
                  <a:gd name="connsiteY52" fmla="*/ 1638247 h 3985289"/>
                  <a:gd name="connsiteX53" fmla="*/ 3892807 w 4144456"/>
                  <a:gd name="connsiteY53" fmla="*/ 1715821 h 3985289"/>
                  <a:gd name="connsiteX54" fmla="*/ 3815194 w 4144456"/>
                  <a:gd name="connsiteY54" fmla="*/ 1747965 h 3985289"/>
                  <a:gd name="connsiteX55" fmla="*/ 2181912 w 4144456"/>
                  <a:gd name="connsiteY55" fmla="*/ 1747965 h 3985289"/>
                  <a:gd name="connsiteX56" fmla="*/ 2181912 w 4144456"/>
                  <a:gd name="connsiteY56" fmla="*/ 1026494 h 3985289"/>
                  <a:gd name="connsiteX57" fmla="*/ 3815194 w 4144456"/>
                  <a:gd name="connsiteY57" fmla="*/ 1026494 h 3985289"/>
                  <a:gd name="connsiteX58" fmla="*/ 3892807 w 4144456"/>
                  <a:gd name="connsiteY58" fmla="*/ 1058638 h 3985289"/>
                  <a:gd name="connsiteX59" fmla="*/ 3924951 w 4144456"/>
                  <a:gd name="connsiteY59" fmla="*/ 1136251 h 3985289"/>
                  <a:gd name="connsiteX60" fmla="*/ 2879263 w 4144456"/>
                  <a:gd name="connsiteY60" fmla="*/ 219464 h 3985289"/>
                  <a:gd name="connsiteX61" fmla="*/ 3133724 w 4144456"/>
                  <a:gd name="connsiteY61" fmla="*/ 366382 h 3985289"/>
                  <a:gd name="connsiteX62" fmla="*/ 3133724 w 4144456"/>
                  <a:gd name="connsiteY62" fmla="*/ 660140 h 3985289"/>
                  <a:gd name="connsiteX63" fmla="*/ 2879263 w 4144456"/>
                  <a:gd name="connsiteY63" fmla="*/ 807058 h 3985289"/>
                  <a:gd name="connsiteX64" fmla="*/ 2225842 w 4144456"/>
                  <a:gd name="connsiteY64" fmla="*/ 807058 h 3985289"/>
                  <a:gd name="connsiteX65" fmla="*/ 2879263 w 4144456"/>
                  <a:gd name="connsiteY65" fmla="*/ 219454 h 3985289"/>
                  <a:gd name="connsiteX66" fmla="*/ 971661 w 4144456"/>
                  <a:gd name="connsiteY66" fmla="*/ 511350 h 3985289"/>
                  <a:gd name="connsiteX67" fmla="*/ 1057611 w 4144456"/>
                  <a:gd name="connsiteY67" fmla="*/ 303582 h 3985289"/>
                  <a:gd name="connsiteX68" fmla="*/ 1265193 w 4144456"/>
                  <a:gd name="connsiteY68" fmla="*/ 217283 h 3985289"/>
                  <a:gd name="connsiteX69" fmla="*/ 1918085 w 4144456"/>
                  <a:gd name="connsiteY69" fmla="*/ 804883 h 3985289"/>
                  <a:gd name="connsiteX70" fmla="*/ 1265193 w 4144456"/>
                  <a:gd name="connsiteY70" fmla="*/ 804883 h 3985289"/>
                  <a:gd name="connsiteX71" fmla="*/ 1057807 w 4144456"/>
                  <a:gd name="connsiteY71" fmla="*/ 718736 h 3985289"/>
                  <a:gd name="connsiteX72" fmla="*/ 971661 w 4144456"/>
                  <a:gd name="connsiteY72" fmla="*/ 511350 h 3985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144456" h="3985289">
                    <a:moveTo>
                      <a:pt x="0" y="1136242"/>
                    </a:moveTo>
                    <a:lnTo>
                      <a:pt x="0" y="1638806"/>
                    </a:lnTo>
                    <a:lnTo>
                      <a:pt x="0" y="1638766"/>
                    </a:lnTo>
                    <a:cubicBezTo>
                      <a:pt x="118" y="1715537"/>
                      <a:pt x="27020" y="1789858"/>
                      <a:pt x="76124" y="1848827"/>
                    </a:cubicBezTo>
                    <a:cubicBezTo>
                      <a:pt x="125217" y="1907845"/>
                      <a:pt x="193386" y="1947827"/>
                      <a:pt x="268853" y="1961915"/>
                    </a:cubicBezTo>
                    <a:lnTo>
                      <a:pt x="268853" y="3546407"/>
                    </a:lnTo>
                    <a:cubicBezTo>
                      <a:pt x="268853" y="3662788"/>
                      <a:pt x="315076" y="3774416"/>
                      <a:pt x="397401" y="3856742"/>
                    </a:cubicBezTo>
                    <a:cubicBezTo>
                      <a:pt x="479717" y="3939057"/>
                      <a:pt x="591356" y="3985290"/>
                      <a:pt x="707736" y="3985290"/>
                    </a:cubicBezTo>
                    <a:lnTo>
                      <a:pt x="3436730" y="3985290"/>
                    </a:lnTo>
                    <a:cubicBezTo>
                      <a:pt x="3553110" y="3985290"/>
                      <a:pt x="3664739" y="3939057"/>
                      <a:pt x="3747064" y="3856742"/>
                    </a:cubicBezTo>
                    <a:cubicBezTo>
                      <a:pt x="3829380" y="3774426"/>
                      <a:pt x="3875613" y="3662788"/>
                      <a:pt x="3875613" y="3546407"/>
                    </a:cubicBezTo>
                    <a:lnTo>
                      <a:pt x="3875613" y="1961915"/>
                    </a:lnTo>
                    <a:cubicBezTo>
                      <a:pt x="3951080" y="1947837"/>
                      <a:pt x="4019229" y="1907845"/>
                      <a:pt x="4068332" y="1848827"/>
                    </a:cubicBezTo>
                    <a:cubicBezTo>
                      <a:pt x="4117435" y="1789858"/>
                      <a:pt x="4144339" y="1715537"/>
                      <a:pt x="4144456" y="1638766"/>
                    </a:cubicBezTo>
                    <a:lnTo>
                      <a:pt x="4144456" y="1136242"/>
                    </a:lnTo>
                    <a:cubicBezTo>
                      <a:pt x="4144456" y="1048910"/>
                      <a:pt x="4109784" y="965174"/>
                      <a:pt x="4048052" y="903442"/>
                    </a:cubicBezTo>
                    <a:cubicBezTo>
                      <a:pt x="3986330" y="841710"/>
                      <a:pt x="3902584" y="807038"/>
                      <a:pt x="3815252" y="807038"/>
                    </a:cubicBezTo>
                    <a:lnTo>
                      <a:pt x="3299560" y="807038"/>
                    </a:lnTo>
                    <a:cubicBezTo>
                      <a:pt x="3371893" y="704090"/>
                      <a:pt x="3403812" y="578147"/>
                      <a:pt x="3389263" y="453155"/>
                    </a:cubicBezTo>
                    <a:cubicBezTo>
                      <a:pt x="3374724" y="328203"/>
                      <a:pt x="3314717" y="212932"/>
                      <a:pt x="3220644" y="129353"/>
                    </a:cubicBezTo>
                    <a:cubicBezTo>
                      <a:pt x="3126621" y="45810"/>
                      <a:pt x="3005107" y="-263"/>
                      <a:pt x="2879273" y="1"/>
                    </a:cubicBezTo>
                    <a:cubicBezTo>
                      <a:pt x="2447512" y="1"/>
                      <a:pt x="2198410" y="350021"/>
                      <a:pt x="2072233" y="611173"/>
                    </a:cubicBezTo>
                    <a:cubicBezTo>
                      <a:pt x="1946055" y="350021"/>
                      <a:pt x="1696953" y="1"/>
                      <a:pt x="1265193" y="1"/>
                    </a:cubicBezTo>
                    <a:cubicBezTo>
                      <a:pt x="1139359" y="-266"/>
                      <a:pt x="1017854" y="45811"/>
                      <a:pt x="923822" y="129353"/>
                    </a:cubicBezTo>
                    <a:cubicBezTo>
                      <a:pt x="829759" y="212934"/>
                      <a:pt x="769742" y="328203"/>
                      <a:pt x="755203" y="453155"/>
                    </a:cubicBezTo>
                    <a:cubicBezTo>
                      <a:pt x="740664" y="578147"/>
                      <a:pt x="772583" y="704090"/>
                      <a:pt x="844915" y="807038"/>
                    </a:cubicBezTo>
                    <a:lnTo>
                      <a:pt x="329223" y="807038"/>
                    </a:lnTo>
                    <a:cubicBezTo>
                      <a:pt x="241891" y="807038"/>
                      <a:pt x="158155" y="841710"/>
                      <a:pt x="96423" y="903442"/>
                    </a:cubicBezTo>
                    <a:cubicBezTo>
                      <a:pt x="34692" y="965174"/>
                      <a:pt x="20" y="1048910"/>
                      <a:pt x="20" y="1136242"/>
                    </a:cubicBezTo>
                    <a:close/>
                    <a:moveTo>
                      <a:pt x="219436" y="1638806"/>
                    </a:moveTo>
                    <a:lnTo>
                      <a:pt x="219436" y="1136242"/>
                    </a:lnTo>
                    <a:cubicBezTo>
                      <a:pt x="219436" y="1075617"/>
                      <a:pt x="268579" y="1026484"/>
                      <a:pt x="329194" y="1026484"/>
                    </a:cubicBezTo>
                    <a:lnTo>
                      <a:pt x="1962475" y="1026484"/>
                    </a:lnTo>
                    <a:lnTo>
                      <a:pt x="1962475" y="1748485"/>
                    </a:lnTo>
                    <a:lnTo>
                      <a:pt x="329194" y="1748485"/>
                    </a:lnTo>
                    <a:cubicBezTo>
                      <a:pt x="268579" y="1748485"/>
                      <a:pt x="219436" y="1699381"/>
                      <a:pt x="219436" y="1638766"/>
                    </a:cubicBezTo>
                    <a:close/>
                    <a:moveTo>
                      <a:pt x="707726" y="3765863"/>
                    </a:moveTo>
                    <a:lnTo>
                      <a:pt x="707726" y="3765824"/>
                    </a:lnTo>
                    <a:cubicBezTo>
                      <a:pt x="649550" y="3765824"/>
                      <a:pt x="593717" y="3742713"/>
                      <a:pt x="552578" y="3701535"/>
                    </a:cubicBezTo>
                    <a:cubicBezTo>
                      <a:pt x="511401" y="3660387"/>
                      <a:pt x="488280" y="3604554"/>
                      <a:pt x="488280" y="3546388"/>
                    </a:cubicBezTo>
                    <a:lnTo>
                      <a:pt x="488280" y="1967970"/>
                    </a:lnTo>
                    <a:lnTo>
                      <a:pt x="1962456" y="1967970"/>
                    </a:lnTo>
                    <a:lnTo>
                      <a:pt x="1962456" y="3765844"/>
                    </a:lnTo>
                    <a:close/>
                    <a:moveTo>
                      <a:pt x="3436622" y="3765863"/>
                    </a:moveTo>
                    <a:lnTo>
                      <a:pt x="2181902" y="3765824"/>
                    </a:lnTo>
                    <a:lnTo>
                      <a:pt x="2181902" y="1967950"/>
                    </a:lnTo>
                    <a:lnTo>
                      <a:pt x="3656078" y="1967950"/>
                    </a:lnTo>
                    <a:lnTo>
                      <a:pt x="3656078" y="3546368"/>
                    </a:lnTo>
                    <a:cubicBezTo>
                      <a:pt x="3656078" y="3604544"/>
                      <a:pt x="3632967" y="3660378"/>
                      <a:pt x="3591780" y="3701516"/>
                    </a:cubicBezTo>
                    <a:cubicBezTo>
                      <a:pt x="3550641" y="3742693"/>
                      <a:pt x="3494807" y="3765814"/>
                      <a:pt x="3436642" y="3765814"/>
                    </a:cubicBezTo>
                    <a:close/>
                    <a:moveTo>
                      <a:pt x="3924912" y="1135722"/>
                    </a:moveTo>
                    <a:lnTo>
                      <a:pt x="3924912" y="1638286"/>
                    </a:lnTo>
                    <a:lnTo>
                      <a:pt x="3924951" y="1638247"/>
                    </a:lnTo>
                    <a:cubicBezTo>
                      <a:pt x="3924951" y="1667335"/>
                      <a:pt x="3913390" y="1695266"/>
                      <a:pt x="3892807" y="1715821"/>
                    </a:cubicBezTo>
                    <a:cubicBezTo>
                      <a:pt x="3872213" y="1736415"/>
                      <a:pt x="3844321" y="1747965"/>
                      <a:pt x="3815194" y="1747965"/>
                    </a:cubicBezTo>
                    <a:lnTo>
                      <a:pt x="2181912" y="1747965"/>
                    </a:lnTo>
                    <a:lnTo>
                      <a:pt x="2181912" y="1026494"/>
                    </a:lnTo>
                    <a:lnTo>
                      <a:pt x="3815194" y="1026494"/>
                    </a:lnTo>
                    <a:cubicBezTo>
                      <a:pt x="3844321" y="1026494"/>
                      <a:pt x="3872213" y="1038054"/>
                      <a:pt x="3892807" y="1058638"/>
                    </a:cubicBezTo>
                    <a:cubicBezTo>
                      <a:pt x="3913390" y="1079232"/>
                      <a:pt x="3924951" y="1107134"/>
                      <a:pt x="3924951" y="1136251"/>
                    </a:cubicBezTo>
                    <a:close/>
                    <a:moveTo>
                      <a:pt x="2879263" y="219464"/>
                    </a:moveTo>
                    <a:cubicBezTo>
                      <a:pt x="2984239" y="219464"/>
                      <a:pt x="3081211" y="275455"/>
                      <a:pt x="3133724" y="366382"/>
                    </a:cubicBezTo>
                    <a:cubicBezTo>
                      <a:pt x="3186197" y="457270"/>
                      <a:pt x="3186197" y="569251"/>
                      <a:pt x="3133724" y="660140"/>
                    </a:cubicBezTo>
                    <a:cubicBezTo>
                      <a:pt x="3081221" y="751067"/>
                      <a:pt x="2984239" y="807058"/>
                      <a:pt x="2879263" y="807058"/>
                    </a:cubicBezTo>
                    <a:lnTo>
                      <a:pt x="2225842" y="807058"/>
                    </a:lnTo>
                    <a:cubicBezTo>
                      <a:pt x="2309765" y="596380"/>
                      <a:pt x="2511145" y="219454"/>
                      <a:pt x="2879263" y="219454"/>
                    </a:cubicBezTo>
                    <a:close/>
                    <a:moveTo>
                      <a:pt x="971661" y="511350"/>
                    </a:moveTo>
                    <a:cubicBezTo>
                      <a:pt x="971661" y="433434"/>
                      <a:pt x="1002581" y="358730"/>
                      <a:pt x="1057611" y="303582"/>
                    </a:cubicBezTo>
                    <a:cubicBezTo>
                      <a:pt x="1112612" y="248473"/>
                      <a:pt x="1187267" y="217436"/>
                      <a:pt x="1265193" y="217283"/>
                    </a:cubicBezTo>
                    <a:cubicBezTo>
                      <a:pt x="1630597" y="217283"/>
                      <a:pt x="1833584" y="594734"/>
                      <a:pt x="1918085" y="804883"/>
                    </a:cubicBezTo>
                    <a:lnTo>
                      <a:pt x="1265193" y="804883"/>
                    </a:lnTo>
                    <a:cubicBezTo>
                      <a:pt x="1187394" y="804736"/>
                      <a:pt x="1112799" y="773737"/>
                      <a:pt x="1057807" y="718736"/>
                    </a:cubicBezTo>
                    <a:cubicBezTo>
                      <a:pt x="1002777" y="663706"/>
                      <a:pt x="971818" y="589149"/>
                      <a:pt x="971661" y="5113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439E03B3-29A4-40AB-BC2E-641B90289287}"/>
                  </a:ext>
                </a:extLst>
              </p:cNvPr>
              <p:cNvGrpSpPr/>
              <p:nvPr/>
            </p:nvGrpSpPr>
            <p:grpSpPr>
              <a:xfrm>
                <a:off x="1399268" y="1946147"/>
                <a:ext cx="996042" cy="290900"/>
                <a:chOff x="796925" y="2343022"/>
                <a:chExt cx="996042" cy="290900"/>
              </a:xfrm>
            </p:grpSpPr>
            <p:sp>
              <p:nvSpPr>
                <p:cNvPr id="194" name="Rectangle: Diagonal Corners Rounded 193">
                  <a:extLst>
                    <a:ext uri="{FF2B5EF4-FFF2-40B4-BE49-F238E27FC236}">
                      <a16:creationId xmlns:a16="http://schemas.microsoft.com/office/drawing/2014/main" id="{5244AB1E-77EA-49F9-AF9B-D96CE9CA7B1C}"/>
                    </a:ext>
                  </a:extLst>
                </p:cNvPr>
                <p:cNvSpPr/>
                <p:nvPr/>
              </p:nvSpPr>
              <p:spPr>
                <a:xfrm flipV="1">
                  <a:off x="796925" y="2343022"/>
                  <a:ext cx="996042" cy="290900"/>
                </a:xfrm>
                <a:prstGeom prst="round2DiagRect">
                  <a:avLst>
                    <a:gd name="adj1" fmla="val 44011"/>
                    <a:gd name="adj2" fmla="val 0"/>
                  </a:avLst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CaixaDeTexto 83">
                  <a:extLst>
                    <a:ext uri="{FF2B5EF4-FFF2-40B4-BE49-F238E27FC236}">
                      <a16:creationId xmlns:a16="http://schemas.microsoft.com/office/drawing/2014/main" id="{F64EFFEB-0F90-44EF-B74F-7E82193D4246}"/>
                    </a:ext>
                  </a:extLst>
                </p:cNvPr>
                <p:cNvSpPr txBox="1"/>
                <p:nvPr/>
              </p:nvSpPr>
              <p:spPr>
                <a:xfrm>
                  <a:off x="970642" y="2360557"/>
                  <a:ext cx="648608" cy="255830"/>
                </a:xfrm>
                <a:prstGeom prst="rect">
                  <a:avLst/>
                </a:prstGeom>
                <a:noFill/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1088261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400" b="0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Zona Pro Black" panose="02010A03040002020004" pitchFamily="2" charset="0"/>
                      <a:ea typeface="+mn-ea"/>
                      <a:cs typeface="Arial" panose="020B0604020202020204" pitchFamily="34" charset="0"/>
                    </a:rPr>
                    <a:t>6ª CP</a:t>
                  </a:r>
                </a:p>
              </p:txBody>
            </p:sp>
          </p:grpSp>
        </p:grpSp>
        <p:sp>
          <p:nvSpPr>
            <p:cNvPr id="196" name="Half Frame 195">
              <a:extLst>
                <a:ext uri="{FF2B5EF4-FFF2-40B4-BE49-F238E27FC236}">
                  <a16:creationId xmlns:a16="http://schemas.microsoft.com/office/drawing/2014/main" id="{BF40CAEB-59C7-46F2-8145-F5765AE1339E}"/>
                </a:ext>
              </a:extLst>
            </p:cNvPr>
            <p:cNvSpPr/>
            <p:nvPr/>
          </p:nvSpPr>
          <p:spPr>
            <a:xfrm rot="13500000" flipV="1">
              <a:off x="1244530" y="2460384"/>
              <a:ext cx="162879" cy="162878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Half Frame 196">
              <a:extLst>
                <a:ext uri="{FF2B5EF4-FFF2-40B4-BE49-F238E27FC236}">
                  <a16:creationId xmlns:a16="http://schemas.microsoft.com/office/drawing/2014/main" id="{17B510B9-DC6F-49F1-94AF-9FE266F4422B}"/>
                </a:ext>
              </a:extLst>
            </p:cNvPr>
            <p:cNvSpPr/>
            <p:nvPr/>
          </p:nvSpPr>
          <p:spPr>
            <a:xfrm rot="13500000" flipV="1">
              <a:off x="2474978" y="2460384"/>
              <a:ext cx="162879" cy="162878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Half Frame 197">
              <a:extLst>
                <a:ext uri="{FF2B5EF4-FFF2-40B4-BE49-F238E27FC236}">
                  <a16:creationId xmlns:a16="http://schemas.microsoft.com/office/drawing/2014/main" id="{8C4B58B1-FB31-4536-8FD2-256873394441}"/>
                </a:ext>
              </a:extLst>
            </p:cNvPr>
            <p:cNvSpPr/>
            <p:nvPr/>
          </p:nvSpPr>
          <p:spPr>
            <a:xfrm rot="13500000" flipV="1">
              <a:off x="3705426" y="2460384"/>
              <a:ext cx="162879" cy="162878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Half Frame 198">
              <a:extLst>
                <a:ext uri="{FF2B5EF4-FFF2-40B4-BE49-F238E27FC236}">
                  <a16:creationId xmlns:a16="http://schemas.microsoft.com/office/drawing/2014/main" id="{8206C111-6060-4472-8E72-6CFF47B0DE2C}"/>
                </a:ext>
              </a:extLst>
            </p:cNvPr>
            <p:cNvSpPr/>
            <p:nvPr/>
          </p:nvSpPr>
          <p:spPr>
            <a:xfrm rot="13500000" flipV="1">
              <a:off x="4935874" y="2460384"/>
              <a:ext cx="162879" cy="162878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Half Frame 199">
              <a:extLst>
                <a:ext uri="{FF2B5EF4-FFF2-40B4-BE49-F238E27FC236}">
                  <a16:creationId xmlns:a16="http://schemas.microsoft.com/office/drawing/2014/main" id="{A171BE1A-9576-4A7B-8C8E-94FA2A92DA9E}"/>
                </a:ext>
              </a:extLst>
            </p:cNvPr>
            <p:cNvSpPr/>
            <p:nvPr/>
          </p:nvSpPr>
          <p:spPr>
            <a:xfrm rot="13500000" flipV="1">
              <a:off x="6166322" y="2460384"/>
              <a:ext cx="162879" cy="162878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2898FD3E-4C36-445A-ACE5-6112DAFFEA43}"/>
              </a:ext>
            </a:extLst>
          </p:cNvPr>
          <p:cNvGrpSpPr/>
          <p:nvPr/>
        </p:nvGrpSpPr>
        <p:grpSpPr>
          <a:xfrm>
            <a:off x="891540" y="3386768"/>
            <a:ext cx="6147888" cy="1113035"/>
            <a:chOff x="891540" y="3556000"/>
            <a:chExt cx="6147888" cy="1113035"/>
          </a:xfrm>
        </p:grpSpPr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D646F68-2944-4268-8AC9-B0007553B11E}"/>
                </a:ext>
              </a:extLst>
            </p:cNvPr>
            <p:cNvGrpSpPr/>
            <p:nvPr/>
          </p:nvGrpSpPr>
          <p:grpSpPr>
            <a:xfrm>
              <a:off x="1402920" y="3793879"/>
              <a:ext cx="5125128" cy="875156"/>
              <a:chOff x="1402920" y="3793879"/>
              <a:chExt cx="5125128" cy="875156"/>
            </a:xfrm>
          </p:grpSpPr>
          <p:sp>
            <p:nvSpPr>
              <p:cNvPr id="126" name="CaixaDeTexto 125">
                <a:extLst>
                  <a:ext uri="{FF2B5EF4-FFF2-40B4-BE49-F238E27FC236}">
                    <a16:creationId xmlns:a16="http://schemas.microsoft.com/office/drawing/2014/main" id="{858A7FDB-A214-4623-92A4-F95729B15C67}"/>
                  </a:ext>
                </a:extLst>
              </p:cNvPr>
              <p:cNvSpPr txBox="1"/>
              <p:nvPr/>
            </p:nvSpPr>
            <p:spPr>
              <a:xfrm>
                <a:off x="2297038" y="3793879"/>
                <a:ext cx="3336892" cy="334313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1088261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1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" panose="02010A03040002020004" pitchFamily="50" charset="0"/>
                    <a:ea typeface="+mn-ea"/>
                    <a:cs typeface="Arial" panose="020B0604020202020204" pitchFamily="34" charset="0"/>
                  </a:rPr>
                  <a:t>Exclusivo 2ª A 6ª CP</a:t>
                </a:r>
              </a:p>
            </p:txBody>
          </p:sp>
          <p:sp>
            <p:nvSpPr>
              <p:cNvPr id="127" name="CaixaDeTexto 126">
                <a:extLst>
                  <a:ext uri="{FF2B5EF4-FFF2-40B4-BE49-F238E27FC236}">
                    <a16:creationId xmlns:a16="http://schemas.microsoft.com/office/drawing/2014/main" id="{00551006-40DA-40E1-AA71-88B09CB3C9CE}"/>
                  </a:ext>
                </a:extLst>
              </p:cNvPr>
              <p:cNvSpPr txBox="1"/>
              <p:nvPr/>
            </p:nvSpPr>
            <p:spPr>
              <a:xfrm>
                <a:off x="1402920" y="4125434"/>
                <a:ext cx="5125128" cy="54360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1088261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Black" panose="02010A03040002020004" pitchFamily="2" charset="0"/>
                    <a:ea typeface="+mn-ea"/>
                    <a:cs typeface="Arial" panose="020B0604020202020204" pitchFamily="34" charset="0"/>
                  </a:rPr>
                  <a:t>Enviou Pedido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SemiBold" panose="02010A03040002020004" pitchFamily="2" charset="0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Black" panose="02010A03040002020004" pitchFamily="2" charset="0"/>
                    <a:ea typeface="+mn-ea"/>
                    <a:cs typeface="Arial" panose="020B0604020202020204" pitchFamily="34" charset="0"/>
                  </a:rPr>
                  <a:t>ganhou produto 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Zona Pro SemiBold" panose="02010A03040002020004" pitchFamily="2" charset="0"/>
                    <a:ea typeface="+mn-ea"/>
                    <a:cs typeface="Arial" panose="020B0604020202020204" pitchFamily="34" charset="0"/>
                  </a:rPr>
                  <a:t>Avon na Caixa da própria Campanha!</a:t>
                </a:r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F59EB82A-B505-4316-BD4C-FCDC93D9917E}"/>
                </a:ext>
              </a:extLst>
            </p:cNvPr>
            <p:cNvGrpSpPr/>
            <p:nvPr/>
          </p:nvGrpSpPr>
          <p:grpSpPr>
            <a:xfrm flipH="1">
              <a:off x="5562600" y="3556000"/>
              <a:ext cx="1476828" cy="387949"/>
              <a:chOff x="800907" y="3556000"/>
              <a:chExt cx="1476828" cy="387949"/>
            </a:xfrm>
          </p:grpSpPr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13BCEC8D-A49C-4DF8-969D-4DA840A9EE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5871" y="3943628"/>
                <a:ext cx="1311864" cy="0"/>
              </a:xfrm>
              <a:prstGeom prst="line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276" name="Group 275">
                <a:extLst>
                  <a:ext uri="{FF2B5EF4-FFF2-40B4-BE49-F238E27FC236}">
                    <a16:creationId xmlns:a16="http://schemas.microsoft.com/office/drawing/2014/main" id="{CD599B7A-0D5F-4085-ABD0-ADBA197D0CAE}"/>
                  </a:ext>
                </a:extLst>
              </p:cNvPr>
              <p:cNvGrpSpPr/>
              <p:nvPr/>
            </p:nvGrpSpPr>
            <p:grpSpPr>
              <a:xfrm>
                <a:off x="800907" y="3556000"/>
                <a:ext cx="333123" cy="387949"/>
                <a:chOff x="214813" y="2749551"/>
                <a:chExt cx="333123" cy="387949"/>
              </a:xfrm>
            </p:grpSpPr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908BF0B3-32A1-4D3B-8EFB-4FF8AB4C72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4813" y="2749551"/>
                  <a:ext cx="0" cy="222348"/>
                </a:xfrm>
                <a:prstGeom prst="line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78" name="Arc 277">
                  <a:extLst>
                    <a:ext uri="{FF2B5EF4-FFF2-40B4-BE49-F238E27FC236}">
                      <a16:creationId xmlns:a16="http://schemas.microsoft.com/office/drawing/2014/main" id="{21FC103A-FA4A-4432-AE47-EDF853F1D1E0}"/>
                    </a:ext>
                  </a:extLst>
                </p:cNvPr>
                <p:cNvSpPr/>
                <p:nvPr/>
              </p:nvSpPr>
              <p:spPr>
                <a:xfrm rot="5400000" flipV="1">
                  <a:off x="214813" y="2804377"/>
                  <a:ext cx="333123" cy="333123"/>
                </a:xfrm>
                <a:prstGeom prst="arc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633CA0AB-7914-4CA3-A38D-33D03D272E0C}"/>
                </a:ext>
              </a:extLst>
            </p:cNvPr>
            <p:cNvGrpSpPr/>
            <p:nvPr/>
          </p:nvGrpSpPr>
          <p:grpSpPr>
            <a:xfrm>
              <a:off x="891540" y="3556000"/>
              <a:ext cx="1476828" cy="387949"/>
              <a:chOff x="800907" y="3556000"/>
              <a:chExt cx="1476828" cy="387949"/>
            </a:xfrm>
          </p:grpSpPr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BCD8113B-6830-4030-A45A-0D0E341FC8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5871" y="3943628"/>
                <a:ext cx="1311864" cy="0"/>
              </a:xfrm>
              <a:prstGeom prst="line">
                <a:avLst/>
              </a:prstGeom>
              <a:noFill/>
              <a:ln w="25400" cap="flat">
                <a:solidFill>
                  <a:schemeClr val="bg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26B9280F-67A9-4A61-A100-BDA33C4BD3A6}"/>
                  </a:ext>
                </a:extLst>
              </p:cNvPr>
              <p:cNvGrpSpPr/>
              <p:nvPr/>
            </p:nvGrpSpPr>
            <p:grpSpPr>
              <a:xfrm>
                <a:off x="800907" y="3556000"/>
                <a:ext cx="333123" cy="387949"/>
                <a:chOff x="214813" y="2749551"/>
                <a:chExt cx="333123" cy="387949"/>
              </a:xfrm>
            </p:grpSpPr>
            <p:cxnSp>
              <p:nvCxnSpPr>
                <p:cNvPr id="283" name="Straight Connector 282">
                  <a:extLst>
                    <a:ext uri="{FF2B5EF4-FFF2-40B4-BE49-F238E27FC236}">
                      <a16:creationId xmlns:a16="http://schemas.microsoft.com/office/drawing/2014/main" id="{C1AAE25F-6C7D-4893-89B8-3E563576A6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4813" y="2749551"/>
                  <a:ext cx="0" cy="222348"/>
                </a:xfrm>
                <a:prstGeom prst="line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sp>
              <p:nvSpPr>
                <p:cNvPr id="284" name="Arc 283">
                  <a:extLst>
                    <a:ext uri="{FF2B5EF4-FFF2-40B4-BE49-F238E27FC236}">
                      <a16:creationId xmlns:a16="http://schemas.microsoft.com/office/drawing/2014/main" id="{9A30971D-BABC-44B1-9E73-5B37389F72DC}"/>
                    </a:ext>
                  </a:extLst>
                </p:cNvPr>
                <p:cNvSpPr/>
                <p:nvPr/>
              </p:nvSpPr>
              <p:spPr>
                <a:xfrm rot="5400000" flipV="1">
                  <a:off x="214813" y="2804377"/>
                  <a:ext cx="333123" cy="333123"/>
                </a:xfrm>
                <a:prstGeom prst="arc">
                  <a:avLst/>
                </a:prstGeom>
                <a:noFill/>
                <a:ln w="25400" cap="flat">
                  <a:solidFill>
                    <a:schemeClr val="bg1"/>
                  </a:solidFill>
                  <a:prstDash val="solid"/>
                  <a:miter lim="8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90D26A57-6C95-4A1A-8BD0-E77B053EEEFB}"/>
              </a:ext>
            </a:extLst>
          </p:cNvPr>
          <p:cNvSpPr txBox="1"/>
          <p:nvPr/>
        </p:nvSpPr>
        <p:spPr>
          <a:xfrm>
            <a:off x="4395019" y="5313630"/>
            <a:ext cx="29074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Não ganha, mas ainda pode conquistar na próxima Campanha que enviar Pedido!</a:t>
            </a:r>
          </a:p>
        </p:txBody>
      </p:sp>
      <p:sp>
        <p:nvSpPr>
          <p:cNvPr id="287" name="Rectangle: Diagonal Corners Rounded 286">
            <a:extLst>
              <a:ext uri="{FF2B5EF4-FFF2-40B4-BE49-F238E27FC236}">
                <a16:creationId xmlns:a16="http://schemas.microsoft.com/office/drawing/2014/main" id="{3F8774F9-A767-4F48-9596-00CC9DA506F0}"/>
              </a:ext>
            </a:extLst>
          </p:cNvPr>
          <p:cNvSpPr/>
          <p:nvPr/>
        </p:nvSpPr>
        <p:spPr>
          <a:xfrm flipV="1">
            <a:off x="4267201" y="5240594"/>
            <a:ext cx="3530599" cy="893700"/>
          </a:xfrm>
          <a:prstGeom prst="round2DiagRect">
            <a:avLst>
              <a:gd name="adj1" fmla="val 41063"/>
              <a:gd name="adj2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0" name="Imagem 13" descr="Texto, Logotipo&#10;&#10;Descrição gerada automaticamente">
            <a:extLst>
              <a:ext uri="{FF2B5EF4-FFF2-40B4-BE49-F238E27FC236}">
                <a16:creationId xmlns:a16="http://schemas.microsoft.com/office/drawing/2014/main" id="{2CBA8393-5E68-4FC5-879B-55A4CDBB74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3" t="23859" r="8213" b="29764"/>
          <a:stretch/>
        </p:blipFill>
        <p:spPr>
          <a:xfrm>
            <a:off x="254003" y="331697"/>
            <a:ext cx="2328743" cy="726891"/>
          </a:xfrm>
          <a:prstGeom prst="rect">
            <a:avLst/>
          </a:prstGeom>
        </p:spPr>
      </p:pic>
      <p:sp>
        <p:nvSpPr>
          <p:cNvPr id="94" name="CaixaDeTexto 26">
            <a:extLst>
              <a:ext uri="{FF2B5EF4-FFF2-40B4-BE49-F238E27FC236}">
                <a16:creationId xmlns:a16="http://schemas.microsoft.com/office/drawing/2014/main" id="{2CD1B83B-840D-42F2-8249-3EB66EF8D697}"/>
              </a:ext>
            </a:extLst>
          </p:cNvPr>
          <p:cNvSpPr txBox="1"/>
          <p:nvPr/>
        </p:nvSpPr>
        <p:spPr>
          <a:xfrm>
            <a:off x="3263900" y="849412"/>
            <a:ext cx="1002029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  <a:ea typeface="+mn-ea"/>
                <a:cs typeface="Arial" panose="020B0604020202020204" pitchFamily="34" charset="0"/>
              </a:rPr>
              <a:t>NOSSOS PRODUTOS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AB40A1B-8B6B-4C42-8942-790FC9312E9B}"/>
              </a:ext>
            </a:extLst>
          </p:cNvPr>
          <p:cNvGrpSpPr/>
          <p:nvPr/>
        </p:nvGrpSpPr>
        <p:grpSpPr>
          <a:xfrm>
            <a:off x="7159159" y="1968501"/>
            <a:ext cx="4918542" cy="5181600"/>
            <a:chOff x="-6332099" y="7182466"/>
            <a:chExt cx="6108215" cy="6434902"/>
          </a:xfrm>
        </p:grpSpPr>
        <p:pic>
          <p:nvPicPr>
            <p:cNvPr id="138" name="object 16">
              <a:extLst>
                <a:ext uri="{FF2B5EF4-FFF2-40B4-BE49-F238E27FC236}">
                  <a16:creationId xmlns:a16="http://schemas.microsoft.com/office/drawing/2014/main" id="{AB46A73A-06C1-4816-B185-765ECFCA7EE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861198" y="7256493"/>
              <a:ext cx="1637314" cy="6036410"/>
            </a:xfrm>
            <a:prstGeom prst="rect">
              <a:avLst/>
            </a:prstGeom>
          </p:spPr>
        </p:pic>
        <p:pic>
          <p:nvPicPr>
            <p:cNvPr id="139" name="object 17">
              <a:extLst>
                <a:ext uri="{FF2B5EF4-FFF2-40B4-BE49-F238E27FC236}">
                  <a16:creationId xmlns:a16="http://schemas.microsoft.com/office/drawing/2014/main" id="{6B875FEA-AC74-4BAB-B066-3F7C752C29F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6332099" y="9098014"/>
              <a:ext cx="1578405" cy="4519354"/>
            </a:xfrm>
            <a:prstGeom prst="rect">
              <a:avLst/>
            </a:prstGeom>
          </p:spPr>
        </p:pic>
        <p:pic>
          <p:nvPicPr>
            <p:cNvPr id="140" name="object 18">
              <a:extLst>
                <a:ext uri="{FF2B5EF4-FFF2-40B4-BE49-F238E27FC236}">
                  <a16:creationId xmlns:a16="http://schemas.microsoft.com/office/drawing/2014/main" id="{85209249-0F36-462A-B13E-793398A0D24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4515568" y="7182466"/>
              <a:ext cx="2001563" cy="6434902"/>
            </a:xfrm>
            <a:prstGeom prst="rect">
              <a:avLst/>
            </a:prstGeom>
          </p:spPr>
        </p:pic>
        <p:pic>
          <p:nvPicPr>
            <p:cNvPr id="141" name="object 19">
              <a:extLst>
                <a:ext uri="{FF2B5EF4-FFF2-40B4-BE49-F238E27FC236}">
                  <a16:creationId xmlns:a16="http://schemas.microsoft.com/office/drawing/2014/main" id="{7481C68E-70CC-4C2F-8EE4-981CB071414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2555672" y="8670510"/>
              <a:ext cx="691405" cy="4946858"/>
            </a:xfrm>
            <a:prstGeom prst="rect">
              <a:avLst/>
            </a:prstGeom>
          </p:spPr>
        </p:pic>
        <p:pic>
          <p:nvPicPr>
            <p:cNvPr id="143" name="object 20">
              <a:extLst>
                <a:ext uri="{FF2B5EF4-FFF2-40B4-BE49-F238E27FC236}">
                  <a16:creationId xmlns:a16="http://schemas.microsoft.com/office/drawing/2014/main" id="{6FE5606B-90A3-48DC-89C7-B2728DFF68D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5158851" y="10144240"/>
              <a:ext cx="845349" cy="3399213"/>
            </a:xfrm>
            <a:prstGeom prst="rect">
              <a:avLst/>
            </a:prstGeom>
          </p:spPr>
        </p:pic>
      </p:grp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E8323EF3-46A4-4C01-954A-3DF8B8AA5A10}"/>
              </a:ext>
            </a:extLst>
          </p:cNvPr>
          <p:cNvSpPr txBox="1"/>
          <p:nvPr/>
        </p:nvSpPr>
        <p:spPr>
          <a:xfrm>
            <a:off x="4395019" y="4866672"/>
            <a:ext cx="2907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Não ENVIOU?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7" name="Picture 18">
            <a:extLst>
              <a:ext uri="{FF2B5EF4-FFF2-40B4-BE49-F238E27FC236}">
                <a16:creationId xmlns:a16="http://schemas.microsoft.com/office/drawing/2014/main" id="{67B469A1-D1F8-465B-BDF6-3FFB0BB223C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4" t="1890" r="68956" b="82471"/>
          <a:stretch/>
        </p:blipFill>
        <p:spPr>
          <a:xfrm>
            <a:off x="2056215" y="5480493"/>
            <a:ext cx="1046589" cy="1047307"/>
          </a:xfrm>
          <a:prstGeom prst="rect">
            <a:avLst/>
          </a:prstGeom>
        </p:spPr>
      </p:pic>
      <p:pic>
        <p:nvPicPr>
          <p:cNvPr id="89" name="Picture 26">
            <a:extLst>
              <a:ext uri="{FF2B5EF4-FFF2-40B4-BE49-F238E27FC236}">
                <a16:creationId xmlns:a16="http://schemas.microsoft.com/office/drawing/2014/main" id="{6F91DB52-CEB6-48E2-B992-7457316667E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3" t="49094" r="30840" b="36835"/>
          <a:stretch/>
        </p:blipFill>
        <p:spPr>
          <a:xfrm rot="20883940">
            <a:off x="1569883" y="5106168"/>
            <a:ext cx="527609" cy="562128"/>
          </a:xfrm>
          <a:prstGeom prst="rect">
            <a:avLst/>
          </a:prstGeom>
        </p:spPr>
      </p:pic>
      <p:pic>
        <p:nvPicPr>
          <p:cNvPr id="92" name="Picture 18">
            <a:extLst>
              <a:ext uri="{FF2B5EF4-FFF2-40B4-BE49-F238E27FC236}">
                <a16:creationId xmlns:a16="http://schemas.microsoft.com/office/drawing/2014/main" id="{7C3A1FA2-02BC-4460-93FC-3275BFAE5F6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3" t="18211" r="59497" b="66150"/>
          <a:stretch/>
        </p:blipFill>
        <p:spPr>
          <a:xfrm>
            <a:off x="999240" y="5863842"/>
            <a:ext cx="864950" cy="865543"/>
          </a:xfrm>
          <a:prstGeom prst="rect">
            <a:avLst/>
          </a:prstGeom>
        </p:spPr>
      </p:pic>
      <p:pic>
        <p:nvPicPr>
          <p:cNvPr id="93" name="Picture 18">
            <a:extLst>
              <a:ext uri="{FF2B5EF4-FFF2-40B4-BE49-F238E27FC236}">
                <a16:creationId xmlns:a16="http://schemas.microsoft.com/office/drawing/2014/main" id="{6B3BB71C-ABF8-4CE3-ACEC-88E150C17C2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6" t="17523" r="31054" b="66838"/>
          <a:stretch/>
        </p:blipFill>
        <p:spPr>
          <a:xfrm rot="767156">
            <a:off x="796876" y="4407520"/>
            <a:ext cx="864950" cy="865543"/>
          </a:xfrm>
          <a:prstGeom prst="rect">
            <a:avLst/>
          </a:prstGeom>
        </p:spPr>
      </p:pic>
      <p:pic>
        <p:nvPicPr>
          <p:cNvPr id="95" name="Picture 26">
            <a:extLst>
              <a:ext uri="{FF2B5EF4-FFF2-40B4-BE49-F238E27FC236}">
                <a16:creationId xmlns:a16="http://schemas.microsoft.com/office/drawing/2014/main" id="{63764276-D342-429E-A77D-AA22646B87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8" t="65944" r="25675" b="19985"/>
          <a:stretch/>
        </p:blipFill>
        <p:spPr>
          <a:xfrm rot="947300">
            <a:off x="493573" y="5675692"/>
            <a:ext cx="527609" cy="562128"/>
          </a:xfrm>
          <a:prstGeom prst="rect">
            <a:avLst/>
          </a:prstGeom>
        </p:spPr>
      </p:pic>
      <p:pic>
        <p:nvPicPr>
          <p:cNvPr id="97" name="Picture 26">
            <a:extLst>
              <a:ext uri="{FF2B5EF4-FFF2-40B4-BE49-F238E27FC236}">
                <a16:creationId xmlns:a16="http://schemas.microsoft.com/office/drawing/2014/main" id="{02AAC99B-5B82-4963-A1F9-1EBE7AC6BC7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21" t="65684" r="13812" b="20245"/>
          <a:stretch/>
        </p:blipFill>
        <p:spPr>
          <a:xfrm rot="20883940">
            <a:off x="425756" y="4002617"/>
            <a:ext cx="527609" cy="562128"/>
          </a:xfrm>
          <a:prstGeom prst="rect">
            <a:avLst/>
          </a:prstGeom>
        </p:spPr>
      </p:pic>
      <p:pic>
        <p:nvPicPr>
          <p:cNvPr id="98" name="Picture 18">
            <a:extLst>
              <a:ext uri="{FF2B5EF4-FFF2-40B4-BE49-F238E27FC236}">
                <a16:creationId xmlns:a16="http://schemas.microsoft.com/office/drawing/2014/main" id="{3486E8D8-9009-4F92-850A-F5D541B84CF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6" t="17523" r="31054" b="66838"/>
          <a:stretch/>
        </p:blipFill>
        <p:spPr>
          <a:xfrm rot="767156">
            <a:off x="9997477" y="1785788"/>
            <a:ext cx="864950" cy="865543"/>
          </a:xfrm>
          <a:prstGeom prst="rect">
            <a:avLst/>
          </a:prstGeom>
        </p:spPr>
      </p:pic>
      <p:pic>
        <p:nvPicPr>
          <p:cNvPr id="99" name="Picture 18">
            <a:extLst>
              <a:ext uri="{FF2B5EF4-FFF2-40B4-BE49-F238E27FC236}">
                <a16:creationId xmlns:a16="http://schemas.microsoft.com/office/drawing/2014/main" id="{00975D1F-D4B9-459B-B267-CD7940F0D49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3" t="18211" r="59497" b="66150"/>
          <a:stretch/>
        </p:blipFill>
        <p:spPr>
          <a:xfrm rot="20361906">
            <a:off x="10820858" y="1241219"/>
            <a:ext cx="488242" cy="488576"/>
          </a:xfrm>
          <a:prstGeom prst="rect">
            <a:avLst/>
          </a:prstGeom>
        </p:spPr>
      </p:pic>
      <p:pic>
        <p:nvPicPr>
          <p:cNvPr id="100" name="Picture 26">
            <a:extLst>
              <a:ext uri="{FF2B5EF4-FFF2-40B4-BE49-F238E27FC236}">
                <a16:creationId xmlns:a16="http://schemas.microsoft.com/office/drawing/2014/main" id="{6A0E8C00-51CE-4DA3-A254-527B54F1983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7" t="64549" r="31086" b="21380"/>
          <a:stretch/>
        </p:blipFill>
        <p:spPr>
          <a:xfrm rot="20883940">
            <a:off x="10298411" y="1226193"/>
            <a:ext cx="436041" cy="46456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F51EB62-8E93-4934-8121-1F0414478301}"/>
              </a:ext>
            </a:extLst>
          </p:cNvPr>
          <p:cNvSpPr txBox="1"/>
          <p:nvPr/>
        </p:nvSpPr>
        <p:spPr>
          <a:xfrm>
            <a:off x="8139028" y="5219750"/>
            <a:ext cx="4232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highlight>
                  <a:srgbClr val="FFFF00"/>
                </a:highlight>
              </a:rPr>
              <a:t>NOVOS ITENS</a:t>
            </a:r>
          </a:p>
        </p:txBody>
      </p:sp>
    </p:spTree>
    <p:extLst>
      <p:ext uri="{BB962C8B-B14F-4D97-AF65-F5344CB8AC3E}">
        <p14:creationId xmlns:p14="http://schemas.microsoft.com/office/powerpoint/2010/main" val="306283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: Single Corner Rounded 66">
            <a:extLst>
              <a:ext uri="{FF2B5EF4-FFF2-40B4-BE49-F238E27FC236}">
                <a16:creationId xmlns:a16="http://schemas.microsoft.com/office/drawing/2014/main" id="{28C0598D-DFC8-4313-9271-01183F942EB7}"/>
              </a:ext>
            </a:extLst>
          </p:cNvPr>
          <p:cNvSpPr/>
          <p:nvPr/>
        </p:nvSpPr>
        <p:spPr>
          <a:xfrm rot="10800000" flipV="1">
            <a:off x="0" y="5772150"/>
            <a:ext cx="12192000" cy="1085850"/>
          </a:xfrm>
          <a:prstGeom prst="round1Rect">
            <a:avLst>
              <a:gd name="adj" fmla="val 50000"/>
            </a:avLst>
          </a:prstGeom>
          <a:solidFill>
            <a:srgbClr val="600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Google Shape;32;p4" descr="Image">
            <a:extLst>
              <a:ext uri="{FF2B5EF4-FFF2-40B4-BE49-F238E27FC236}">
                <a16:creationId xmlns:a16="http://schemas.microsoft.com/office/drawing/2014/main" id="{03AA6839-E8FF-41D1-BC18-AF4C7A7BAD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51" t="22527" b="62971"/>
          <a:stretch/>
        </p:blipFill>
        <p:spPr>
          <a:xfrm flipH="1">
            <a:off x="145141" y="1262931"/>
            <a:ext cx="12529458" cy="94324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83" name="CaixaDeTexto 82">
            <a:extLst>
              <a:ext uri="{FF2B5EF4-FFF2-40B4-BE49-F238E27FC236}">
                <a16:creationId xmlns:a16="http://schemas.microsoft.com/office/drawing/2014/main" id="{5DB7549A-38AD-4929-A0C0-3CEB50B7D224}"/>
              </a:ext>
            </a:extLst>
          </p:cNvPr>
          <p:cNvSpPr txBox="1"/>
          <p:nvPr/>
        </p:nvSpPr>
        <p:spPr>
          <a:xfrm>
            <a:off x="932909" y="2445582"/>
            <a:ext cx="2737391" cy="136536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Um programa de </a:t>
            </a:r>
            <a:b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boas-vindas,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em que ela conquista produto na Caixa,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sempre que enviar Pedido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no período da sua segunda a sexta Campanha.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AD5C8437-FD37-430D-8E1C-DEF78E1A6552}"/>
              </a:ext>
            </a:extLst>
          </p:cNvPr>
          <p:cNvSpPr txBox="1"/>
          <p:nvPr/>
        </p:nvSpPr>
        <p:spPr>
          <a:xfrm>
            <a:off x="8949063" y="2432878"/>
            <a:ext cx="2976237" cy="275035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O lucro inicial do produto enviado é de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R$ 30,00.</a:t>
            </a:r>
          </a:p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Fundamental para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compor </a:t>
            </a:r>
            <a:b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o lucro inicial de uma Nova Representante.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recompensa é imediata </a:t>
            </a:r>
            <a:b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com envio direto na Caixa.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+mn-cs"/>
            </a:endParaRPr>
          </a:p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Além de uma super oportunidade de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rPr>
              <a:t>suporte da indicante nesse momento.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3303D24A-DFC3-401E-9B81-A717E823AEED}"/>
              </a:ext>
            </a:extLst>
          </p:cNvPr>
          <p:cNvSpPr txBox="1"/>
          <p:nvPr/>
        </p:nvSpPr>
        <p:spPr>
          <a:xfrm>
            <a:off x="4879804" y="2448208"/>
            <a:ext cx="2816396" cy="29658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A seleção tem como premissa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rPr>
              <a:t>itens campeões de vendas, de diversas categorias, com venda fácil.</a:t>
            </a:r>
          </a:p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Arial" panose="020B0604020202020204" pitchFamily="34" charset="0"/>
              </a:rPr>
              <a:t>O Programa foca no sucesso da Nova Representante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, com lucros e conquistas imediatos.</a:t>
            </a:r>
          </a:p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Além disso, ao enviar Pedidos nas 6 Campanhas,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rPr>
              <a:t>poderá migrar para 2 Estrelas e conquistar mais vantagens com o Plano de Crescimento.</a:t>
            </a: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F0A958A6-9837-400E-8AF9-D0108DF5CB80}"/>
              </a:ext>
            </a:extLst>
          </p:cNvPr>
          <p:cNvSpPr txBox="1"/>
          <p:nvPr/>
        </p:nvSpPr>
        <p:spPr>
          <a:xfrm>
            <a:off x="3932803" y="5921970"/>
            <a:ext cx="61636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A Nova Representante,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pode conquistar até 5 produtos Avon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, direto na Caixa. Com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00% Lucro, ela pode garantir uma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renda extra de R$ 150,00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 já nas suas 6 primeiras Campanhas!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D96F2FE-01F3-4257-993C-E89FD9393468}"/>
              </a:ext>
            </a:extLst>
          </p:cNvPr>
          <p:cNvGrpSpPr/>
          <p:nvPr/>
        </p:nvGrpSpPr>
        <p:grpSpPr>
          <a:xfrm>
            <a:off x="612498" y="3873500"/>
            <a:ext cx="2859724" cy="3384550"/>
            <a:chOff x="-5935109" y="6858000"/>
            <a:chExt cx="5711225" cy="6759368"/>
          </a:xfrm>
        </p:grpSpPr>
        <p:pic>
          <p:nvPicPr>
            <p:cNvPr id="42" name="object 16">
              <a:extLst>
                <a:ext uri="{FF2B5EF4-FFF2-40B4-BE49-F238E27FC236}">
                  <a16:creationId xmlns:a16="http://schemas.microsoft.com/office/drawing/2014/main" id="{C0C8ECC8-6662-4CB9-967E-45629BAB74C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861198" y="7256493"/>
              <a:ext cx="1637314" cy="6036410"/>
            </a:xfrm>
            <a:prstGeom prst="rect">
              <a:avLst/>
            </a:prstGeom>
          </p:spPr>
        </p:pic>
        <p:pic>
          <p:nvPicPr>
            <p:cNvPr id="43" name="object 17">
              <a:extLst>
                <a:ext uri="{FF2B5EF4-FFF2-40B4-BE49-F238E27FC236}">
                  <a16:creationId xmlns:a16="http://schemas.microsoft.com/office/drawing/2014/main" id="{CEDA82C7-70DF-4D34-BC74-A9C9A4397FE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935109" y="8621149"/>
              <a:ext cx="1578405" cy="4519354"/>
            </a:xfrm>
            <a:prstGeom prst="rect">
              <a:avLst/>
            </a:prstGeom>
          </p:spPr>
        </p:pic>
        <p:pic>
          <p:nvPicPr>
            <p:cNvPr id="44" name="object 18">
              <a:extLst>
                <a:ext uri="{FF2B5EF4-FFF2-40B4-BE49-F238E27FC236}">
                  <a16:creationId xmlns:a16="http://schemas.microsoft.com/office/drawing/2014/main" id="{21963BFE-E6E4-47A3-96C2-660A2C510D8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4515568" y="6858000"/>
              <a:ext cx="2001563" cy="6434902"/>
            </a:xfrm>
            <a:prstGeom prst="rect">
              <a:avLst/>
            </a:prstGeom>
          </p:spPr>
        </p:pic>
        <p:pic>
          <p:nvPicPr>
            <p:cNvPr id="45" name="object 19">
              <a:extLst>
                <a:ext uri="{FF2B5EF4-FFF2-40B4-BE49-F238E27FC236}">
                  <a16:creationId xmlns:a16="http://schemas.microsoft.com/office/drawing/2014/main" id="{543B3B9F-7582-44F0-9C80-544CC51DBA4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2555672" y="8670510"/>
              <a:ext cx="691405" cy="4946858"/>
            </a:xfrm>
            <a:prstGeom prst="rect">
              <a:avLst/>
            </a:prstGeom>
          </p:spPr>
        </p:pic>
        <p:pic>
          <p:nvPicPr>
            <p:cNvPr id="46" name="object 20">
              <a:extLst>
                <a:ext uri="{FF2B5EF4-FFF2-40B4-BE49-F238E27FC236}">
                  <a16:creationId xmlns:a16="http://schemas.microsoft.com/office/drawing/2014/main" id="{A2B077EE-AB1A-464E-A48F-21A80DF1A68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5009980" y="9667375"/>
              <a:ext cx="845348" cy="3399212"/>
            </a:xfrm>
            <a:prstGeom prst="rect">
              <a:avLst/>
            </a:prstGeom>
          </p:spPr>
        </p:pic>
      </p:grpSp>
      <p:pic>
        <p:nvPicPr>
          <p:cNvPr id="49" name="Imagem 13" descr="Texto, Logotipo&#10;&#10;Descrição gerada automaticamente">
            <a:extLst>
              <a:ext uri="{FF2B5EF4-FFF2-40B4-BE49-F238E27FC236}">
                <a16:creationId xmlns:a16="http://schemas.microsoft.com/office/drawing/2014/main" id="{683FEBCF-F865-4952-9AF8-44FAAFA0501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3" t="23859" r="8213" b="29764"/>
          <a:stretch/>
        </p:blipFill>
        <p:spPr>
          <a:xfrm>
            <a:off x="9615718" y="331697"/>
            <a:ext cx="2328743" cy="7268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C762ED7-6760-48FC-9BE4-64866A20C2AC}"/>
              </a:ext>
            </a:extLst>
          </p:cNvPr>
          <p:cNvGrpSpPr/>
          <p:nvPr/>
        </p:nvGrpSpPr>
        <p:grpSpPr>
          <a:xfrm>
            <a:off x="277953" y="1319053"/>
            <a:ext cx="3504833" cy="830997"/>
            <a:chOff x="341453" y="1532880"/>
            <a:chExt cx="3504833" cy="83099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777DCE-6B99-47A9-8EB7-552FEDA6A47A}"/>
                </a:ext>
              </a:extLst>
            </p:cNvPr>
            <p:cNvSpPr txBox="1"/>
            <p:nvPr/>
          </p:nvSpPr>
          <p:spPr>
            <a:xfrm>
              <a:off x="341453" y="1532880"/>
              <a:ext cx="58219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 w="25400">
                    <a:solidFill>
                      <a:prstClr val="white"/>
                    </a:solidFill>
                  </a:ln>
                  <a:noFill/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9A7AF5-5A6B-4A3B-B859-93E97ECCE4B2}"/>
                </a:ext>
              </a:extLst>
            </p:cNvPr>
            <p:cNvSpPr txBox="1"/>
            <p:nvPr/>
          </p:nvSpPr>
          <p:spPr>
            <a:xfrm>
              <a:off x="978893" y="1532880"/>
              <a:ext cx="2867393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Na prática: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"/>
                  <a:ea typeface="Tahoma" charset="0"/>
                  <a:cs typeface="Tahoma" charset="0"/>
                </a:rPr>
                <a:t>o que é o Programa Aliança para as Novas Representantes?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8731CB-2934-4865-9D5B-07E14C57B004}"/>
              </a:ext>
            </a:extLst>
          </p:cNvPr>
          <p:cNvCxnSpPr>
            <a:cxnSpLocks/>
          </p:cNvCxnSpPr>
          <p:nvPr/>
        </p:nvCxnSpPr>
        <p:spPr>
          <a:xfrm>
            <a:off x="4149455" y="1393919"/>
            <a:ext cx="0" cy="681264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176A3FA-E9FD-4738-AA6E-56C686C95C1B}"/>
              </a:ext>
            </a:extLst>
          </p:cNvPr>
          <p:cNvGrpSpPr/>
          <p:nvPr/>
        </p:nvGrpSpPr>
        <p:grpSpPr>
          <a:xfrm>
            <a:off x="4249424" y="1319053"/>
            <a:ext cx="3504833" cy="830997"/>
            <a:chOff x="341453" y="1532880"/>
            <a:chExt cx="3504833" cy="83099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150D106-8003-4B8F-88BE-A6C7BF9FDA00}"/>
                </a:ext>
              </a:extLst>
            </p:cNvPr>
            <p:cNvSpPr txBox="1"/>
            <p:nvPr/>
          </p:nvSpPr>
          <p:spPr>
            <a:xfrm>
              <a:off x="341453" y="1532880"/>
              <a:ext cx="58219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 w="25400">
                    <a:solidFill>
                      <a:prstClr val="white"/>
                    </a:solidFill>
                  </a:ln>
                  <a:noFill/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BF76BF1-B165-4CE8-B82C-8DA67264DB0C}"/>
                </a:ext>
              </a:extLst>
            </p:cNvPr>
            <p:cNvSpPr txBox="1"/>
            <p:nvPr/>
          </p:nvSpPr>
          <p:spPr>
            <a:xfrm>
              <a:off x="978893" y="1655991"/>
              <a:ext cx="2867393" cy="58477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Quais produtos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"/>
                  <a:ea typeface="Tahoma" charset="0"/>
                  <a:cs typeface="Tahoma" charset="0"/>
                </a:rPr>
                <a:t>as Novas Representantes ganham?</a:t>
              </a:r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37FDB0F-8C10-48A0-8BE8-7B231CDD3188}"/>
              </a:ext>
            </a:extLst>
          </p:cNvPr>
          <p:cNvCxnSpPr>
            <a:cxnSpLocks/>
          </p:cNvCxnSpPr>
          <p:nvPr/>
        </p:nvCxnSpPr>
        <p:spPr>
          <a:xfrm>
            <a:off x="8184426" y="1393919"/>
            <a:ext cx="0" cy="681264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CC58144-8FEF-4445-B9F1-07B33E1ABF9B}"/>
              </a:ext>
            </a:extLst>
          </p:cNvPr>
          <p:cNvGrpSpPr/>
          <p:nvPr/>
        </p:nvGrpSpPr>
        <p:grpSpPr>
          <a:xfrm>
            <a:off x="8347896" y="1319053"/>
            <a:ext cx="3504833" cy="830997"/>
            <a:chOff x="341453" y="1532880"/>
            <a:chExt cx="3504833" cy="83099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E7AC1BD-958F-441A-87C2-78C3721CCB33}"/>
                </a:ext>
              </a:extLst>
            </p:cNvPr>
            <p:cNvSpPr txBox="1"/>
            <p:nvPr/>
          </p:nvSpPr>
          <p:spPr>
            <a:xfrm>
              <a:off x="341453" y="1532880"/>
              <a:ext cx="58219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 w="25400">
                    <a:solidFill>
                      <a:prstClr val="white"/>
                    </a:solidFill>
                  </a:ln>
                  <a:noFill/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C69FDC5-7B6D-453A-ADCB-B97D7138F3B0}"/>
                </a:ext>
              </a:extLst>
            </p:cNvPr>
            <p:cNvSpPr txBox="1"/>
            <p:nvPr/>
          </p:nvSpPr>
          <p:spPr>
            <a:xfrm>
              <a:off x="978893" y="1779101"/>
              <a:ext cx="2867393" cy="338554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Por que participar?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CFF5011-274D-48EF-BD21-E611E9CFFBF7}"/>
              </a:ext>
            </a:extLst>
          </p:cNvPr>
          <p:cNvCxnSpPr>
            <a:cxnSpLocks/>
          </p:cNvCxnSpPr>
          <p:nvPr/>
        </p:nvCxnSpPr>
        <p:spPr>
          <a:xfrm>
            <a:off x="4143828" y="2336801"/>
            <a:ext cx="0" cy="3178628"/>
          </a:xfrm>
          <a:prstGeom prst="line">
            <a:avLst/>
          </a:prstGeom>
          <a:noFill/>
          <a:ln>
            <a:solidFill>
              <a:srgbClr val="C427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E47B313-261C-4C40-9CDC-5C2F4098348E}"/>
              </a:ext>
            </a:extLst>
          </p:cNvPr>
          <p:cNvCxnSpPr>
            <a:cxnSpLocks/>
          </p:cNvCxnSpPr>
          <p:nvPr/>
        </p:nvCxnSpPr>
        <p:spPr>
          <a:xfrm>
            <a:off x="8189685" y="2336801"/>
            <a:ext cx="0" cy="3178628"/>
          </a:xfrm>
          <a:prstGeom prst="line">
            <a:avLst/>
          </a:prstGeom>
          <a:noFill/>
          <a:ln>
            <a:solidFill>
              <a:srgbClr val="C427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2" name="Picture 71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7AF2A6B4-EFDB-4710-865A-AFB510D820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7A5967D8-4E2C-4E3A-98CE-9231578E96BB}"/>
              </a:ext>
            </a:extLst>
          </p:cNvPr>
          <p:cNvCxnSpPr>
            <a:cxnSpLocks/>
          </p:cNvCxnSpPr>
          <p:nvPr/>
        </p:nvCxnSpPr>
        <p:spPr>
          <a:xfrm flipV="1">
            <a:off x="4837005" y="2497021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26139FB-AE7F-4F79-919B-54D1905CA367}"/>
              </a:ext>
            </a:extLst>
          </p:cNvPr>
          <p:cNvCxnSpPr>
            <a:cxnSpLocks/>
          </p:cNvCxnSpPr>
          <p:nvPr/>
        </p:nvCxnSpPr>
        <p:spPr>
          <a:xfrm flipV="1">
            <a:off x="4837005" y="3518101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A2D8263-EDB0-4140-8C44-641803B9DBC8}"/>
              </a:ext>
            </a:extLst>
          </p:cNvPr>
          <p:cNvCxnSpPr>
            <a:cxnSpLocks/>
          </p:cNvCxnSpPr>
          <p:nvPr/>
        </p:nvCxnSpPr>
        <p:spPr>
          <a:xfrm flipV="1">
            <a:off x="4837005" y="4330901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58F5F6A-DEC2-460C-8EA9-51DF306D517D}"/>
              </a:ext>
            </a:extLst>
          </p:cNvPr>
          <p:cNvCxnSpPr>
            <a:cxnSpLocks/>
          </p:cNvCxnSpPr>
          <p:nvPr/>
        </p:nvCxnSpPr>
        <p:spPr>
          <a:xfrm flipV="1">
            <a:off x="8897830" y="2477971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8B535CFF-4897-40E7-ADD3-F8484C8141CA}"/>
              </a:ext>
            </a:extLst>
          </p:cNvPr>
          <p:cNvCxnSpPr>
            <a:cxnSpLocks/>
          </p:cNvCxnSpPr>
          <p:nvPr/>
        </p:nvCxnSpPr>
        <p:spPr>
          <a:xfrm flipV="1">
            <a:off x="8897830" y="3852746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DA4BEA1A-52C9-4C8F-B475-7FAA2B876A34}"/>
              </a:ext>
            </a:extLst>
          </p:cNvPr>
          <p:cNvCxnSpPr>
            <a:cxnSpLocks/>
          </p:cNvCxnSpPr>
          <p:nvPr/>
        </p:nvCxnSpPr>
        <p:spPr>
          <a:xfrm flipV="1">
            <a:off x="8897830" y="4522671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44D5002-E0D9-4842-9F0E-AFD4B27F5D93}"/>
              </a:ext>
            </a:extLst>
          </p:cNvPr>
          <p:cNvCxnSpPr>
            <a:cxnSpLocks/>
          </p:cNvCxnSpPr>
          <p:nvPr/>
        </p:nvCxnSpPr>
        <p:spPr>
          <a:xfrm flipV="1">
            <a:off x="8897830" y="3097096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5" name="Straight Connector 107">
            <a:extLst>
              <a:ext uri="{FF2B5EF4-FFF2-40B4-BE49-F238E27FC236}">
                <a16:creationId xmlns:a16="http://schemas.microsoft.com/office/drawing/2014/main" id="{7A5967D8-4E2C-4E3A-98CE-9231578E96BB}"/>
              </a:ext>
            </a:extLst>
          </p:cNvPr>
          <p:cNvCxnSpPr>
            <a:cxnSpLocks/>
          </p:cNvCxnSpPr>
          <p:nvPr/>
        </p:nvCxnSpPr>
        <p:spPr>
          <a:xfrm flipV="1">
            <a:off x="839416" y="2497021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CaixaDeTexto 26">
            <a:extLst>
              <a:ext uri="{FF2B5EF4-FFF2-40B4-BE49-F238E27FC236}">
                <a16:creationId xmlns:a16="http://schemas.microsoft.com/office/drawing/2014/main" id="{2F586A3A-E484-4ACD-8B10-76BC5331C6AB}"/>
              </a:ext>
            </a:extLst>
          </p:cNvPr>
          <p:cNvSpPr txBox="1"/>
          <p:nvPr/>
        </p:nvSpPr>
        <p:spPr>
          <a:xfrm>
            <a:off x="390072" y="269641"/>
            <a:ext cx="9247414" cy="8052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all" spc="100" normalizeH="0" baseline="0" noProof="0" dirty="0">
                <a:ln>
                  <a:noFill/>
                </a:ln>
                <a:solidFill>
                  <a:srgbClr val="60045C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O PROGRAMA ALIANÇA FOI REFORMULADO </a:t>
            </a:r>
            <a:r>
              <a:rPr kumimoji="0" lang="pt-BR" sz="2800" b="0" i="0" u="none" strike="noStrike" kern="0" cap="all" spc="100" normalizeH="0" baseline="0" noProof="0" dirty="0">
                <a:ln>
                  <a:noFill/>
                </a:ln>
                <a:solidFill>
                  <a:srgbClr val="60045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PARA AS NOVAS REPRESENTANTES!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A1AA95C1-35FA-4558-A5D7-F975AE16EDB5}"/>
              </a:ext>
            </a:extLst>
          </p:cNvPr>
          <p:cNvSpPr txBox="1"/>
          <p:nvPr/>
        </p:nvSpPr>
        <p:spPr>
          <a:xfrm>
            <a:off x="7144484" y="-748662"/>
            <a:ext cx="4279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ESTA TELA ESTÁ OK, MAS FICARÁ OCULTA NO MOMENTO DA APRESENTAÇÃO, SERÁ ENVIADA JUNTO A APRESENTAÇÃO NO MOMENTO DA DIVULGAÇÃO DO MATERIAL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EF726E7-A30B-47F7-AFC2-6695F4208C89}"/>
              </a:ext>
            </a:extLst>
          </p:cNvPr>
          <p:cNvSpPr txBox="1"/>
          <p:nvPr/>
        </p:nvSpPr>
        <p:spPr>
          <a:xfrm>
            <a:off x="145141" y="5797708"/>
            <a:ext cx="4232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highlight>
                  <a:srgbClr val="FFFF00"/>
                </a:highlight>
              </a:rPr>
              <a:t>NOVOS ITENS</a:t>
            </a:r>
          </a:p>
        </p:txBody>
      </p:sp>
    </p:spTree>
    <p:extLst>
      <p:ext uri="{BB962C8B-B14F-4D97-AF65-F5344CB8AC3E}">
        <p14:creationId xmlns:p14="http://schemas.microsoft.com/office/powerpoint/2010/main" val="377257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 Single Corner Rectangle 31"/>
          <p:cNvSpPr/>
          <p:nvPr/>
        </p:nvSpPr>
        <p:spPr>
          <a:xfrm flipV="1">
            <a:off x="0" y="2518972"/>
            <a:ext cx="10043886" cy="1375557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E29B363-7F6F-4895-A265-704875D8BA69}"/>
              </a:ext>
            </a:extLst>
          </p:cNvPr>
          <p:cNvGrpSpPr/>
          <p:nvPr/>
        </p:nvGrpSpPr>
        <p:grpSpPr>
          <a:xfrm>
            <a:off x="2474620" y="1381154"/>
            <a:ext cx="1234445" cy="360527"/>
            <a:chOff x="742497" y="1420910"/>
            <a:chExt cx="1234445" cy="360527"/>
          </a:xfrm>
        </p:grpSpPr>
        <p:sp>
          <p:nvSpPr>
            <p:cNvPr id="66" name="Rectangle: Diagonal Corners Rounded 112">
              <a:extLst>
                <a:ext uri="{FF2B5EF4-FFF2-40B4-BE49-F238E27FC236}">
                  <a16:creationId xmlns:a16="http://schemas.microsoft.com/office/drawing/2014/main" id="{C7E3B94D-CA33-4FD0-B8F0-0AC70757F821}"/>
                </a:ext>
              </a:extLst>
            </p:cNvPr>
            <p:cNvSpPr/>
            <p:nvPr/>
          </p:nvSpPr>
          <p:spPr>
            <a:xfrm flipV="1">
              <a:off x="742497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CaixaDeTexto 83">
              <a:extLst>
                <a:ext uri="{FF2B5EF4-FFF2-40B4-BE49-F238E27FC236}">
                  <a16:creationId xmlns:a16="http://schemas.microsoft.com/office/drawing/2014/main" id="{F5391C4D-78DD-4CA1-8E62-CAF1E495562F}"/>
                </a:ext>
              </a:extLst>
            </p:cNvPr>
            <p:cNvSpPr txBox="1"/>
            <p:nvPr/>
          </p:nvSpPr>
          <p:spPr>
            <a:xfrm>
              <a:off x="957793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20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0BB46D9-7784-4368-A4C7-4A6E6B925592}"/>
              </a:ext>
            </a:extLst>
          </p:cNvPr>
          <p:cNvGrpSpPr/>
          <p:nvPr/>
        </p:nvGrpSpPr>
        <p:grpSpPr>
          <a:xfrm>
            <a:off x="4030865" y="1381154"/>
            <a:ext cx="1234445" cy="360527"/>
            <a:chOff x="2298742" y="1420910"/>
            <a:chExt cx="1234445" cy="360527"/>
          </a:xfrm>
        </p:grpSpPr>
        <p:sp>
          <p:nvSpPr>
            <p:cNvPr id="70" name="Rectangle: Diagonal Corners Rounded 101">
              <a:extLst>
                <a:ext uri="{FF2B5EF4-FFF2-40B4-BE49-F238E27FC236}">
                  <a16:creationId xmlns:a16="http://schemas.microsoft.com/office/drawing/2014/main" id="{D47F9F68-DEEF-4CEA-8CC2-E18C71490C44}"/>
                </a:ext>
              </a:extLst>
            </p:cNvPr>
            <p:cNvSpPr/>
            <p:nvPr/>
          </p:nvSpPr>
          <p:spPr>
            <a:xfrm flipV="1">
              <a:off x="2298742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CaixaDeTexto 83">
              <a:extLst>
                <a:ext uri="{FF2B5EF4-FFF2-40B4-BE49-F238E27FC236}">
                  <a16:creationId xmlns:a16="http://schemas.microsoft.com/office/drawing/2014/main" id="{65242604-F3B0-42A9-9316-4FF007A10F3B}"/>
                </a:ext>
              </a:extLst>
            </p:cNvPr>
            <p:cNvSpPr txBox="1"/>
            <p:nvPr/>
          </p:nvSpPr>
          <p:spPr>
            <a:xfrm>
              <a:off x="2514038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</a:t>
              </a:r>
              <a:r>
                <a:rPr lang="pt-BR" sz="1600" spc="100" dirty="0">
                  <a:solidFill>
                    <a:srgbClr val="E7418E"/>
                  </a:solidFill>
                  <a:latin typeface="Zona Pro Black" panose="02010A03040002020004" pitchFamily="2" charset="0"/>
                  <a:cs typeface="Arial" panose="020B0604020202020204" pitchFamily="34" charset="0"/>
                </a:rPr>
                <a:t>02</a:t>
              </a:r>
              <a:endPara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8321BBE5-1166-4207-9BDB-47AB8DB9076C}"/>
              </a:ext>
            </a:extLst>
          </p:cNvPr>
          <p:cNvGrpSpPr/>
          <p:nvPr/>
        </p:nvGrpSpPr>
        <p:grpSpPr>
          <a:xfrm>
            <a:off x="5587110" y="1381154"/>
            <a:ext cx="1234445" cy="360527"/>
            <a:chOff x="3854988" y="1420910"/>
            <a:chExt cx="1234445" cy="360527"/>
          </a:xfrm>
        </p:grpSpPr>
        <p:sp>
          <p:nvSpPr>
            <p:cNvPr id="72" name="Rectangle: Diagonal Corners Rounded 97">
              <a:extLst>
                <a:ext uri="{FF2B5EF4-FFF2-40B4-BE49-F238E27FC236}">
                  <a16:creationId xmlns:a16="http://schemas.microsoft.com/office/drawing/2014/main" id="{1E08789A-76FB-42A2-8312-482E2A48C842}"/>
                </a:ext>
              </a:extLst>
            </p:cNvPr>
            <p:cNvSpPr/>
            <p:nvPr/>
          </p:nvSpPr>
          <p:spPr>
            <a:xfrm flipV="1">
              <a:off x="3854988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CaixaDeTexto 83">
              <a:extLst>
                <a:ext uri="{FF2B5EF4-FFF2-40B4-BE49-F238E27FC236}">
                  <a16:creationId xmlns:a16="http://schemas.microsoft.com/office/drawing/2014/main" id="{88BBD47A-CD6A-4D6E-A744-FE7A6E358759}"/>
                </a:ext>
              </a:extLst>
            </p:cNvPr>
            <p:cNvSpPr txBox="1"/>
            <p:nvPr/>
          </p:nvSpPr>
          <p:spPr>
            <a:xfrm>
              <a:off x="4070284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CP03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9F50A4B-1573-414D-88E3-1C4B9741CEA4}"/>
              </a:ext>
            </a:extLst>
          </p:cNvPr>
          <p:cNvGrpSpPr/>
          <p:nvPr/>
        </p:nvGrpSpPr>
        <p:grpSpPr>
          <a:xfrm>
            <a:off x="7143355" y="1381154"/>
            <a:ext cx="1234445" cy="360527"/>
            <a:chOff x="5411232" y="1420910"/>
            <a:chExt cx="1234445" cy="360527"/>
          </a:xfrm>
        </p:grpSpPr>
        <p:sp>
          <p:nvSpPr>
            <p:cNvPr id="74" name="Rectangle: Diagonal Corners Rounded 93">
              <a:extLst>
                <a:ext uri="{FF2B5EF4-FFF2-40B4-BE49-F238E27FC236}">
                  <a16:creationId xmlns:a16="http://schemas.microsoft.com/office/drawing/2014/main" id="{E30AF033-11ED-4A0B-81B2-35B274934991}"/>
                </a:ext>
              </a:extLst>
            </p:cNvPr>
            <p:cNvSpPr/>
            <p:nvPr/>
          </p:nvSpPr>
          <p:spPr>
            <a:xfrm flipV="1">
              <a:off x="5411232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CaixaDeTexto 83">
              <a:extLst>
                <a:ext uri="{FF2B5EF4-FFF2-40B4-BE49-F238E27FC236}">
                  <a16:creationId xmlns:a16="http://schemas.microsoft.com/office/drawing/2014/main" id="{F65E5B63-9236-4035-B578-3FA6BCF37C3C}"/>
                </a:ext>
              </a:extLst>
            </p:cNvPr>
            <p:cNvSpPr txBox="1"/>
            <p:nvPr/>
          </p:nvSpPr>
          <p:spPr>
            <a:xfrm>
              <a:off x="5626528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CP04</a:t>
              </a: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C8DD92E-1E40-45DC-A9DC-3DD9083BC045}"/>
              </a:ext>
            </a:extLst>
          </p:cNvPr>
          <p:cNvGrpSpPr/>
          <p:nvPr/>
        </p:nvGrpSpPr>
        <p:grpSpPr>
          <a:xfrm>
            <a:off x="8699600" y="1381154"/>
            <a:ext cx="1234445" cy="360527"/>
            <a:chOff x="6967479" y="1420910"/>
            <a:chExt cx="1234445" cy="360527"/>
          </a:xfrm>
        </p:grpSpPr>
        <p:sp>
          <p:nvSpPr>
            <p:cNvPr id="76" name="Rectangle: Diagonal Corners Rounded 89">
              <a:extLst>
                <a:ext uri="{FF2B5EF4-FFF2-40B4-BE49-F238E27FC236}">
                  <a16:creationId xmlns:a16="http://schemas.microsoft.com/office/drawing/2014/main" id="{4B287194-1238-434A-AC91-3E6AE94FC134}"/>
                </a:ext>
              </a:extLst>
            </p:cNvPr>
            <p:cNvSpPr/>
            <p:nvPr/>
          </p:nvSpPr>
          <p:spPr>
            <a:xfrm flipV="1">
              <a:off x="6967479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CaixaDeTexto 83">
              <a:extLst>
                <a:ext uri="{FF2B5EF4-FFF2-40B4-BE49-F238E27FC236}">
                  <a16:creationId xmlns:a16="http://schemas.microsoft.com/office/drawing/2014/main" id="{794AF533-3BC5-4F3B-8F01-C594ECD9AABE}"/>
                </a:ext>
              </a:extLst>
            </p:cNvPr>
            <p:cNvSpPr txBox="1"/>
            <p:nvPr/>
          </p:nvSpPr>
          <p:spPr>
            <a:xfrm>
              <a:off x="7182775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CP05</a:t>
              </a:r>
            </a:p>
          </p:txBody>
        </p:sp>
      </p:grpSp>
      <p:grpSp>
        <p:nvGrpSpPr>
          <p:cNvPr id="128" name="Grupo 127"/>
          <p:cNvGrpSpPr/>
          <p:nvPr/>
        </p:nvGrpSpPr>
        <p:grpSpPr>
          <a:xfrm>
            <a:off x="888755" y="2669776"/>
            <a:ext cx="992730" cy="985771"/>
            <a:chOff x="1320555" y="2415776"/>
            <a:chExt cx="992730" cy="985771"/>
          </a:xfrm>
        </p:grpSpPr>
        <p:grpSp>
          <p:nvGrpSpPr>
            <p:cNvPr id="131" name="Gráfico 34">
              <a:extLst>
                <a:ext uri="{FF2B5EF4-FFF2-40B4-BE49-F238E27FC236}">
                  <a16:creationId xmlns:a16="http://schemas.microsoft.com/office/drawing/2014/main" id="{BCB9D4BE-B010-4C42-B624-86D430E35978}"/>
                </a:ext>
              </a:extLst>
            </p:cNvPr>
            <p:cNvGrpSpPr/>
            <p:nvPr/>
          </p:nvGrpSpPr>
          <p:grpSpPr>
            <a:xfrm>
              <a:off x="1519614" y="2806934"/>
              <a:ext cx="594611" cy="594613"/>
              <a:chOff x="2162079" y="2143120"/>
              <a:chExt cx="590550" cy="590554"/>
            </a:xfrm>
            <a:noFill/>
          </p:grpSpPr>
          <p:sp>
            <p:nvSpPr>
              <p:cNvPr id="133" name="Forma Livre: Forma 45">
                <a:extLst>
                  <a:ext uri="{FF2B5EF4-FFF2-40B4-BE49-F238E27FC236}">
                    <a16:creationId xmlns:a16="http://schemas.microsoft.com/office/drawing/2014/main" id="{981388AF-D67B-4C69-BD8A-E4CEDD54D488}"/>
                  </a:ext>
                </a:extLst>
              </p:cNvPr>
              <p:cNvSpPr/>
              <p:nvPr/>
            </p:nvSpPr>
            <p:spPr>
              <a:xfrm>
                <a:off x="2326332" y="2143120"/>
                <a:ext cx="262044" cy="323854"/>
              </a:xfrm>
              <a:custGeom>
                <a:avLst/>
                <a:gdLst>
                  <a:gd name="connsiteX0" fmla="*/ 178354 w 262044"/>
                  <a:gd name="connsiteY0" fmla="*/ 323440 h 323854"/>
                  <a:gd name="connsiteX1" fmla="*/ 259222 w 262044"/>
                  <a:gd name="connsiteY1" fmla="*/ 158562 h 323854"/>
                  <a:gd name="connsiteX2" fmla="*/ 248935 w 262044"/>
                  <a:gd name="connsiteY2" fmla="*/ 62741 h 323854"/>
                  <a:gd name="connsiteX3" fmla="*/ 180450 w 262044"/>
                  <a:gd name="connsiteY3" fmla="*/ 7686 h 323854"/>
                  <a:gd name="connsiteX4" fmla="*/ 81009 w 262044"/>
                  <a:gd name="connsiteY4" fmla="*/ 7686 h 323854"/>
                  <a:gd name="connsiteX5" fmla="*/ 12524 w 262044"/>
                  <a:gd name="connsiteY5" fmla="*/ 62741 h 323854"/>
                  <a:gd name="connsiteX6" fmla="*/ 2237 w 262044"/>
                  <a:gd name="connsiteY6" fmla="*/ 158562 h 323854"/>
                  <a:gd name="connsiteX7" fmla="*/ 83104 w 262044"/>
                  <a:gd name="connsiteY7" fmla="*/ 323440 h 32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2044" h="323854">
                    <a:moveTo>
                      <a:pt x="178354" y="323440"/>
                    </a:moveTo>
                    <a:cubicBezTo>
                      <a:pt x="245029" y="294865"/>
                      <a:pt x="251983" y="217808"/>
                      <a:pt x="259222" y="158562"/>
                    </a:cubicBezTo>
                    <a:cubicBezTo>
                      <a:pt x="263127" y="126558"/>
                      <a:pt x="264365" y="91887"/>
                      <a:pt x="248935" y="62741"/>
                    </a:cubicBezTo>
                    <a:cubicBezTo>
                      <a:pt x="233933" y="36356"/>
                      <a:pt x="209444" y="16668"/>
                      <a:pt x="180450" y="7686"/>
                    </a:cubicBezTo>
                    <a:cubicBezTo>
                      <a:pt x="148179" y="-3115"/>
                      <a:pt x="113280" y="-3115"/>
                      <a:pt x="81009" y="7686"/>
                    </a:cubicBezTo>
                    <a:cubicBezTo>
                      <a:pt x="52015" y="16668"/>
                      <a:pt x="27526" y="36356"/>
                      <a:pt x="12524" y="62741"/>
                    </a:cubicBezTo>
                    <a:cubicBezTo>
                      <a:pt x="-2906" y="92077"/>
                      <a:pt x="-1668" y="126558"/>
                      <a:pt x="2237" y="158562"/>
                    </a:cubicBezTo>
                    <a:cubicBezTo>
                      <a:pt x="9571" y="217808"/>
                      <a:pt x="16429" y="294865"/>
                      <a:pt x="83104" y="323440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orma Livre: Forma 46">
                <a:extLst>
                  <a:ext uri="{FF2B5EF4-FFF2-40B4-BE49-F238E27FC236}">
                    <a16:creationId xmlns:a16="http://schemas.microsoft.com/office/drawing/2014/main" id="{85C661C7-9CAE-4582-9237-B2B9831A949C}"/>
                  </a:ext>
                </a:extLst>
              </p:cNvPr>
              <p:cNvSpPr/>
              <p:nvPr/>
            </p:nvSpPr>
            <p:spPr>
              <a:xfrm>
                <a:off x="2390679" y="2466975"/>
                <a:ext cx="9525" cy="47625"/>
              </a:xfrm>
              <a:custGeom>
                <a:avLst/>
                <a:gdLst>
                  <a:gd name="connsiteX0" fmla="*/ 0 w 9525"/>
                  <a:gd name="connsiteY0" fmla="*/ 0 h 47625"/>
                  <a:gd name="connsiteX1" fmla="*/ 0 w 9525"/>
                  <a:gd name="connsiteY1" fmla="*/ 4762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orma Livre: Forma 47">
                <a:extLst>
                  <a:ext uri="{FF2B5EF4-FFF2-40B4-BE49-F238E27FC236}">
                    <a16:creationId xmlns:a16="http://schemas.microsoft.com/office/drawing/2014/main" id="{1E4775F0-3BB8-434A-BEA1-017082EBFE97}"/>
                  </a:ext>
                </a:extLst>
              </p:cNvPr>
              <p:cNvSpPr/>
              <p:nvPr/>
            </p:nvSpPr>
            <p:spPr>
              <a:xfrm>
                <a:off x="2524029" y="2457450"/>
                <a:ext cx="9525" cy="57150"/>
              </a:xfrm>
              <a:custGeom>
                <a:avLst/>
                <a:gdLst>
                  <a:gd name="connsiteX0" fmla="*/ 0 w 9525"/>
                  <a:gd name="connsiteY0" fmla="*/ 0 h 57150"/>
                  <a:gd name="connsiteX1" fmla="*/ 0 w 9525"/>
                  <a:gd name="connsiteY1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orma Livre: Forma 48">
                <a:extLst>
                  <a:ext uri="{FF2B5EF4-FFF2-40B4-BE49-F238E27FC236}">
                    <a16:creationId xmlns:a16="http://schemas.microsoft.com/office/drawing/2014/main" id="{F62A54F6-3116-47BA-9099-120ABC799AF2}"/>
                  </a:ext>
                </a:extLst>
              </p:cNvPr>
              <p:cNvSpPr/>
              <p:nvPr/>
            </p:nvSpPr>
            <p:spPr>
              <a:xfrm>
                <a:off x="2162079" y="2533650"/>
                <a:ext cx="190500" cy="200025"/>
              </a:xfrm>
              <a:custGeom>
                <a:avLst/>
                <a:gdLst>
                  <a:gd name="connsiteX0" fmla="*/ -293 w 190500"/>
                  <a:gd name="connsiteY0" fmla="*/ 199610 h 200025"/>
                  <a:gd name="connsiteX1" fmla="*/ 94957 w 190500"/>
                  <a:gd name="connsiteY1" fmla="*/ 37685 h 200025"/>
                  <a:gd name="connsiteX2" fmla="*/ 190207 w 190500"/>
                  <a:gd name="connsiteY2" fmla="*/ -41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0025">
                    <a:moveTo>
                      <a:pt x="-293" y="199610"/>
                    </a:moveTo>
                    <a:cubicBezTo>
                      <a:pt x="-293" y="199610"/>
                      <a:pt x="9232" y="75785"/>
                      <a:pt x="94957" y="37685"/>
                    </a:cubicBezTo>
                    <a:cubicBezTo>
                      <a:pt x="120484" y="26350"/>
                      <a:pt x="190207" y="-415"/>
                      <a:pt x="190207" y="-415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orma Livre: Forma 49">
                <a:extLst>
                  <a:ext uri="{FF2B5EF4-FFF2-40B4-BE49-F238E27FC236}">
                    <a16:creationId xmlns:a16="http://schemas.microsoft.com/office/drawing/2014/main" id="{5820AB9C-6774-4E4B-B4FA-F23AD2FC6817}"/>
                  </a:ext>
                </a:extLst>
              </p:cNvPr>
              <p:cNvSpPr/>
              <p:nvPr/>
            </p:nvSpPr>
            <p:spPr>
              <a:xfrm>
                <a:off x="2562129" y="2533650"/>
                <a:ext cx="190500" cy="200025"/>
              </a:xfrm>
              <a:custGeom>
                <a:avLst/>
                <a:gdLst>
                  <a:gd name="connsiteX0" fmla="*/ 190207 w 190500"/>
                  <a:gd name="connsiteY0" fmla="*/ 199610 h 200025"/>
                  <a:gd name="connsiteX1" fmla="*/ 94957 w 190500"/>
                  <a:gd name="connsiteY1" fmla="*/ 37685 h 200025"/>
                  <a:gd name="connsiteX2" fmla="*/ -293 w 190500"/>
                  <a:gd name="connsiteY2" fmla="*/ -41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0025">
                    <a:moveTo>
                      <a:pt x="190207" y="199610"/>
                    </a:moveTo>
                    <a:cubicBezTo>
                      <a:pt x="190207" y="199610"/>
                      <a:pt x="180682" y="75785"/>
                      <a:pt x="94957" y="37685"/>
                    </a:cubicBezTo>
                    <a:cubicBezTo>
                      <a:pt x="69430" y="26350"/>
                      <a:pt x="-293" y="-415"/>
                      <a:pt x="-293" y="-415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8" name="Forma Livre: Forma 50">
                <a:extLst>
                  <a:ext uri="{FF2B5EF4-FFF2-40B4-BE49-F238E27FC236}">
                    <a16:creationId xmlns:a16="http://schemas.microsoft.com/office/drawing/2014/main" id="{50D43B67-3C1B-4BBA-94D8-3220DC511AAC}"/>
                  </a:ext>
                </a:extLst>
              </p:cNvPr>
              <p:cNvSpPr/>
              <p:nvPr/>
            </p:nvSpPr>
            <p:spPr>
              <a:xfrm>
                <a:off x="2495454" y="2505075"/>
                <a:ext cx="123825" cy="228600"/>
              </a:xfrm>
              <a:custGeom>
                <a:avLst/>
                <a:gdLst>
                  <a:gd name="connsiteX0" fmla="*/ -293 w 123825"/>
                  <a:gd name="connsiteY0" fmla="*/ 228185 h 228600"/>
                  <a:gd name="connsiteX1" fmla="*/ 37807 w 123825"/>
                  <a:gd name="connsiteY1" fmla="*/ -415 h 228600"/>
                  <a:gd name="connsiteX2" fmla="*/ 123532 w 123825"/>
                  <a:gd name="connsiteY2" fmla="*/ 94835 h 228600"/>
                  <a:gd name="connsiteX3" fmla="*/ 56857 w 123825"/>
                  <a:gd name="connsiteY3" fmla="*/ 113885 h 228600"/>
                  <a:gd name="connsiteX4" fmla="*/ 75907 w 123825"/>
                  <a:gd name="connsiteY4" fmla="*/ 171035 h 228600"/>
                  <a:gd name="connsiteX5" fmla="*/ 47332 w 123825"/>
                  <a:gd name="connsiteY5" fmla="*/ 22818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228600">
                    <a:moveTo>
                      <a:pt x="-293" y="228185"/>
                    </a:moveTo>
                    <a:cubicBezTo>
                      <a:pt x="6222" y="151080"/>
                      <a:pt x="18967" y="74632"/>
                      <a:pt x="37807" y="-415"/>
                    </a:cubicBezTo>
                    <a:lnTo>
                      <a:pt x="123532" y="94835"/>
                    </a:lnTo>
                    <a:lnTo>
                      <a:pt x="56857" y="113885"/>
                    </a:lnTo>
                    <a:lnTo>
                      <a:pt x="75907" y="171035"/>
                    </a:lnTo>
                    <a:lnTo>
                      <a:pt x="47332" y="228185"/>
                    </a:ln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9" name="Forma Livre: Forma 51">
                <a:extLst>
                  <a:ext uri="{FF2B5EF4-FFF2-40B4-BE49-F238E27FC236}">
                    <a16:creationId xmlns:a16="http://schemas.microsoft.com/office/drawing/2014/main" id="{5BB7C809-6536-4B2F-831E-19EAE4865F3A}"/>
                  </a:ext>
                </a:extLst>
              </p:cNvPr>
              <p:cNvSpPr/>
              <p:nvPr/>
            </p:nvSpPr>
            <p:spPr>
              <a:xfrm>
                <a:off x="2295429" y="2505075"/>
                <a:ext cx="123825" cy="228600"/>
              </a:xfrm>
              <a:custGeom>
                <a:avLst/>
                <a:gdLst>
                  <a:gd name="connsiteX0" fmla="*/ 123532 w 123825"/>
                  <a:gd name="connsiteY0" fmla="*/ 228185 h 228600"/>
                  <a:gd name="connsiteX1" fmla="*/ 85432 w 123825"/>
                  <a:gd name="connsiteY1" fmla="*/ -415 h 228600"/>
                  <a:gd name="connsiteX2" fmla="*/ -293 w 123825"/>
                  <a:gd name="connsiteY2" fmla="*/ 94835 h 228600"/>
                  <a:gd name="connsiteX3" fmla="*/ 66382 w 123825"/>
                  <a:gd name="connsiteY3" fmla="*/ 113885 h 228600"/>
                  <a:gd name="connsiteX4" fmla="*/ 47332 w 123825"/>
                  <a:gd name="connsiteY4" fmla="*/ 171035 h 228600"/>
                  <a:gd name="connsiteX5" fmla="*/ 75907 w 123825"/>
                  <a:gd name="connsiteY5" fmla="*/ 22818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228600">
                    <a:moveTo>
                      <a:pt x="123532" y="228185"/>
                    </a:moveTo>
                    <a:cubicBezTo>
                      <a:pt x="117017" y="151080"/>
                      <a:pt x="104272" y="74632"/>
                      <a:pt x="85432" y="-415"/>
                    </a:cubicBezTo>
                    <a:lnTo>
                      <a:pt x="-293" y="94835"/>
                    </a:lnTo>
                    <a:lnTo>
                      <a:pt x="66382" y="113885"/>
                    </a:lnTo>
                    <a:lnTo>
                      <a:pt x="47332" y="171035"/>
                    </a:lnTo>
                    <a:lnTo>
                      <a:pt x="75907" y="228185"/>
                    </a:ln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Forma Livre: Forma 52">
                <a:extLst>
                  <a:ext uri="{FF2B5EF4-FFF2-40B4-BE49-F238E27FC236}">
                    <a16:creationId xmlns:a16="http://schemas.microsoft.com/office/drawing/2014/main" id="{C2615099-ECF0-4726-BFEC-DEE1A918DB3B}"/>
                  </a:ext>
                </a:extLst>
              </p:cNvPr>
              <p:cNvSpPr/>
              <p:nvPr/>
            </p:nvSpPr>
            <p:spPr>
              <a:xfrm>
                <a:off x="2371629" y="2230850"/>
                <a:ext cx="171450" cy="45720"/>
              </a:xfrm>
              <a:custGeom>
                <a:avLst/>
                <a:gdLst>
                  <a:gd name="connsiteX0" fmla="*/ 0 w 171450"/>
                  <a:gd name="connsiteY0" fmla="*/ 45625 h 45720"/>
                  <a:gd name="connsiteX1" fmla="*/ 28575 w 171450"/>
                  <a:gd name="connsiteY1" fmla="*/ 45720 h 45720"/>
                  <a:gd name="connsiteX2" fmla="*/ 28575 w 171450"/>
                  <a:gd name="connsiteY2" fmla="*/ 0 h 45720"/>
                  <a:gd name="connsiteX3" fmla="*/ 85725 w 171450"/>
                  <a:gd name="connsiteY3" fmla="*/ 45625 h 45720"/>
                  <a:gd name="connsiteX4" fmla="*/ 171450 w 171450"/>
                  <a:gd name="connsiteY4" fmla="*/ 45625 h 4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45720">
                    <a:moveTo>
                      <a:pt x="0" y="45625"/>
                    </a:moveTo>
                    <a:lnTo>
                      <a:pt x="28575" y="45720"/>
                    </a:lnTo>
                    <a:lnTo>
                      <a:pt x="28575" y="0"/>
                    </a:lnTo>
                    <a:lnTo>
                      <a:pt x="85725" y="45625"/>
                    </a:lnTo>
                    <a:lnTo>
                      <a:pt x="171450" y="45625"/>
                    </a:lnTo>
                  </a:path>
                </a:pathLst>
              </a:custGeom>
              <a:noFill/>
              <a:ln w="19050" cap="sq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Forma Livre: Forma 53">
                <a:extLst>
                  <a:ext uri="{FF2B5EF4-FFF2-40B4-BE49-F238E27FC236}">
                    <a16:creationId xmlns:a16="http://schemas.microsoft.com/office/drawing/2014/main" id="{82E2BF1C-F78C-4158-B736-5CEF39412CBA}"/>
                  </a:ext>
                </a:extLst>
              </p:cNvPr>
              <p:cNvSpPr/>
              <p:nvPr/>
            </p:nvSpPr>
            <p:spPr>
              <a:xfrm>
                <a:off x="2409729" y="2647950"/>
                <a:ext cx="95250" cy="9522"/>
              </a:xfrm>
              <a:custGeom>
                <a:avLst/>
                <a:gdLst>
                  <a:gd name="connsiteX0" fmla="*/ 94957 w 95250"/>
                  <a:gd name="connsiteY0" fmla="*/ -415 h 9522"/>
                  <a:gd name="connsiteX1" fmla="*/ -293 w 95250"/>
                  <a:gd name="connsiteY1" fmla="*/ -415 h 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0" h="9522">
                    <a:moveTo>
                      <a:pt x="94957" y="-415"/>
                    </a:moveTo>
                    <a:cubicBezTo>
                      <a:pt x="64477" y="12282"/>
                      <a:pt x="30187" y="12282"/>
                      <a:pt x="-293" y="-415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2" name="Forma Livre: Forma 54">
                <a:extLst>
                  <a:ext uri="{FF2B5EF4-FFF2-40B4-BE49-F238E27FC236}">
                    <a16:creationId xmlns:a16="http://schemas.microsoft.com/office/drawing/2014/main" id="{E5E92A2C-CDA8-435C-B0B9-12D3713BD5E0}"/>
                  </a:ext>
                </a:extLst>
              </p:cNvPr>
              <p:cNvSpPr/>
              <p:nvPr/>
            </p:nvSpPr>
            <p:spPr>
              <a:xfrm>
                <a:off x="2533554" y="2143124"/>
                <a:ext cx="114300" cy="315849"/>
              </a:xfrm>
              <a:custGeom>
                <a:avLst/>
                <a:gdLst>
                  <a:gd name="connsiteX0" fmla="*/ -293 w 114300"/>
                  <a:gd name="connsiteY0" fmla="*/ 9872 h 315849"/>
                  <a:gd name="connsiteX1" fmla="*/ 37807 w 114300"/>
                  <a:gd name="connsiteY1" fmla="*/ -415 h 315849"/>
                  <a:gd name="connsiteX2" fmla="*/ 37807 w 114300"/>
                  <a:gd name="connsiteY2" fmla="*/ -415 h 315849"/>
                  <a:gd name="connsiteX3" fmla="*/ 114007 w 114300"/>
                  <a:gd name="connsiteY3" fmla="*/ 75785 h 315849"/>
                  <a:gd name="connsiteX4" fmla="*/ 114007 w 114300"/>
                  <a:gd name="connsiteY4" fmla="*/ 313910 h 315849"/>
                  <a:gd name="connsiteX5" fmla="*/ 66382 w 114300"/>
                  <a:gd name="connsiteY5" fmla="*/ 294860 h 31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315849">
                    <a:moveTo>
                      <a:pt x="-293" y="9872"/>
                    </a:moveTo>
                    <a:cubicBezTo>
                      <a:pt x="11270" y="3119"/>
                      <a:pt x="24415" y="-434"/>
                      <a:pt x="37807" y="-415"/>
                    </a:cubicBezTo>
                    <a:lnTo>
                      <a:pt x="37807" y="-415"/>
                    </a:lnTo>
                    <a:cubicBezTo>
                      <a:pt x="79888" y="-415"/>
                      <a:pt x="114007" y="33704"/>
                      <a:pt x="114007" y="75785"/>
                    </a:cubicBezTo>
                    <a:lnTo>
                      <a:pt x="114007" y="313910"/>
                    </a:lnTo>
                    <a:cubicBezTo>
                      <a:pt x="114007" y="313910"/>
                      <a:pt x="75907" y="323435"/>
                      <a:pt x="66382" y="294860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32" name="CaixaDeTexto 83">
              <a:extLst>
                <a:ext uri="{FF2B5EF4-FFF2-40B4-BE49-F238E27FC236}">
                  <a16:creationId xmlns:a16="http://schemas.microsoft.com/office/drawing/2014/main" id="{165D1B7E-DA23-48B0-9514-B6EB2CBF338A}"/>
                </a:ext>
              </a:extLst>
            </p:cNvPr>
            <p:cNvSpPr txBox="1"/>
            <p:nvPr/>
          </p:nvSpPr>
          <p:spPr>
            <a:xfrm>
              <a:off x="1320555" y="2415776"/>
              <a:ext cx="992730" cy="22966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00" normalizeH="0" baseline="0" noProof="0" dirty="0">
                  <a:ln>
                    <a:noFill/>
                  </a:ln>
                  <a:solidFill>
                    <a:srgbClr val="036485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INÍCIO</a:t>
              </a:r>
              <a:endParaRPr kumimoji="0" lang="pt-BR" sz="1200" b="0" i="0" u="none" strike="noStrike" kern="1200" cap="none" spc="100" normalizeH="0" baseline="0" noProof="0" dirty="0">
                <a:ln>
                  <a:noFill/>
                </a:ln>
                <a:solidFill>
                  <a:srgbClr val="036485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3" name="Round Single Corner Rectangle 31"/>
          <p:cNvSpPr/>
          <p:nvPr/>
        </p:nvSpPr>
        <p:spPr>
          <a:xfrm flipV="1">
            <a:off x="0" y="4611899"/>
            <a:ext cx="11563252" cy="1375557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grpSp>
        <p:nvGrpSpPr>
          <p:cNvPr id="169" name="Grupo 168"/>
          <p:cNvGrpSpPr/>
          <p:nvPr/>
        </p:nvGrpSpPr>
        <p:grpSpPr>
          <a:xfrm>
            <a:off x="2463555" y="4762703"/>
            <a:ext cx="992730" cy="985771"/>
            <a:chOff x="1320555" y="2415776"/>
            <a:chExt cx="992730" cy="985771"/>
          </a:xfrm>
        </p:grpSpPr>
        <p:grpSp>
          <p:nvGrpSpPr>
            <p:cNvPr id="170" name="Gráfico 34">
              <a:extLst>
                <a:ext uri="{FF2B5EF4-FFF2-40B4-BE49-F238E27FC236}">
                  <a16:creationId xmlns:a16="http://schemas.microsoft.com/office/drawing/2014/main" id="{BCB9D4BE-B010-4C42-B624-86D430E35978}"/>
                </a:ext>
              </a:extLst>
            </p:cNvPr>
            <p:cNvGrpSpPr/>
            <p:nvPr/>
          </p:nvGrpSpPr>
          <p:grpSpPr>
            <a:xfrm>
              <a:off x="1519614" y="2806934"/>
              <a:ext cx="594611" cy="594613"/>
              <a:chOff x="2162079" y="2143120"/>
              <a:chExt cx="590550" cy="590554"/>
            </a:xfrm>
            <a:noFill/>
          </p:grpSpPr>
          <p:sp>
            <p:nvSpPr>
              <p:cNvPr id="172" name="Forma Livre: Forma 45">
                <a:extLst>
                  <a:ext uri="{FF2B5EF4-FFF2-40B4-BE49-F238E27FC236}">
                    <a16:creationId xmlns:a16="http://schemas.microsoft.com/office/drawing/2014/main" id="{981388AF-D67B-4C69-BD8A-E4CEDD54D488}"/>
                  </a:ext>
                </a:extLst>
              </p:cNvPr>
              <p:cNvSpPr/>
              <p:nvPr/>
            </p:nvSpPr>
            <p:spPr>
              <a:xfrm>
                <a:off x="2326332" y="2143120"/>
                <a:ext cx="262044" cy="323854"/>
              </a:xfrm>
              <a:custGeom>
                <a:avLst/>
                <a:gdLst>
                  <a:gd name="connsiteX0" fmla="*/ 178354 w 262044"/>
                  <a:gd name="connsiteY0" fmla="*/ 323440 h 323854"/>
                  <a:gd name="connsiteX1" fmla="*/ 259222 w 262044"/>
                  <a:gd name="connsiteY1" fmla="*/ 158562 h 323854"/>
                  <a:gd name="connsiteX2" fmla="*/ 248935 w 262044"/>
                  <a:gd name="connsiteY2" fmla="*/ 62741 h 323854"/>
                  <a:gd name="connsiteX3" fmla="*/ 180450 w 262044"/>
                  <a:gd name="connsiteY3" fmla="*/ 7686 h 323854"/>
                  <a:gd name="connsiteX4" fmla="*/ 81009 w 262044"/>
                  <a:gd name="connsiteY4" fmla="*/ 7686 h 323854"/>
                  <a:gd name="connsiteX5" fmla="*/ 12524 w 262044"/>
                  <a:gd name="connsiteY5" fmla="*/ 62741 h 323854"/>
                  <a:gd name="connsiteX6" fmla="*/ 2237 w 262044"/>
                  <a:gd name="connsiteY6" fmla="*/ 158562 h 323854"/>
                  <a:gd name="connsiteX7" fmla="*/ 83104 w 262044"/>
                  <a:gd name="connsiteY7" fmla="*/ 323440 h 32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2044" h="323854">
                    <a:moveTo>
                      <a:pt x="178354" y="323440"/>
                    </a:moveTo>
                    <a:cubicBezTo>
                      <a:pt x="245029" y="294865"/>
                      <a:pt x="251983" y="217808"/>
                      <a:pt x="259222" y="158562"/>
                    </a:cubicBezTo>
                    <a:cubicBezTo>
                      <a:pt x="263127" y="126558"/>
                      <a:pt x="264365" y="91887"/>
                      <a:pt x="248935" y="62741"/>
                    </a:cubicBezTo>
                    <a:cubicBezTo>
                      <a:pt x="233933" y="36356"/>
                      <a:pt x="209444" y="16668"/>
                      <a:pt x="180450" y="7686"/>
                    </a:cubicBezTo>
                    <a:cubicBezTo>
                      <a:pt x="148179" y="-3115"/>
                      <a:pt x="113280" y="-3115"/>
                      <a:pt x="81009" y="7686"/>
                    </a:cubicBezTo>
                    <a:cubicBezTo>
                      <a:pt x="52015" y="16668"/>
                      <a:pt x="27526" y="36356"/>
                      <a:pt x="12524" y="62741"/>
                    </a:cubicBezTo>
                    <a:cubicBezTo>
                      <a:pt x="-2906" y="92077"/>
                      <a:pt x="-1668" y="126558"/>
                      <a:pt x="2237" y="158562"/>
                    </a:cubicBezTo>
                    <a:cubicBezTo>
                      <a:pt x="9571" y="217808"/>
                      <a:pt x="16429" y="294865"/>
                      <a:pt x="83104" y="323440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orma Livre: Forma 46">
                <a:extLst>
                  <a:ext uri="{FF2B5EF4-FFF2-40B4-BE49-F238E27FC236}">
                    <a16:creationId xmlns:a16="http://schemas.microsoft.com/office/drawing/2014/main" id="{85C661C7-9CAE-4582-9237-B2B9831A949C}"/>
                  </a:ext>
                </a:extLst>
              </p:cNvPr>
              <p:cNvSpPr/>
              <p:nvPr/>
            </p:nvSpPr>
            <p:spPr>
              <a:xfrm>
                <a:off x="2390679" y="2466975"/>
                <a:ext cx="9525" cy="47625"/>
              </a:xfrm>
              <a:custGeom>
                <a:avLst/>
                <a:gdLst>
                  <a:gd name="connsiteX0" fmla="*/ 0 w 9525"/>
                  <a:gd name="connsiteY0" fmla="*/ 0 h 47625"/>
                  <a:gd name="connsiteX1" fmla="*/ 0 w 9525"/>
                  <a:gd name="connsiteY1" fmla="*/ 47625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orma Livre: Forma 47">
                <a:extLst>
                  <a:ext uri="{FF2B5EF4-FFF2-40B4-BE49-F238E27FC236}">
                    <a16:creationId xmlns:a16="http://schemas.microsoft.com/office/drawing/2014/main" id="{1E4775F0-3BB8-434A-BEA1-017082EBFE97}"/>
                  </a:ext>
                </a:extLst>
              </p:cNvPr>
              <p:cNvSpPr/>
              <p:nvPr/>
            </p:nvSpPr>
            <p:spPr>
              <a:xfrm>
                <a:off x="2524029" y="2457450"/>
                <a:ext cx="9525" cy="57150"/>
              </a:xfrm>
              <a:custGeom>
                <a:avLst/>
                <a:gdLst>
                  <a:gd name="connsiteX0" fmla="*/ 0 w 9525"/>
                  <a:gd name="connsiteY0" fmla="*/ 0 h 57150"/>
                  <a:gd name="connsiteX1" fmla="*/ 0 w 9525"/>
                  <a:gd name="connsiteY1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orma Livre: Forma 48">
                <a:extLst>
                  <a:ext uri="{FF2B5EF4-FFF2-40B4-BE49-F238E27FC236}">
                    <a16:creationId xmlns:a16="http://schemas.microsoft.com/office/drawing/2014/main" id="{F62A54F6-3116-47BA-9099-120ABC799AF2}"/>
                  </a:ext>
                </a:extLst>
              </p:cNvPr>
              <p:cNvSpPr/>
              <p:nvPr/>
            </p:nvSpPr>
            <p:spPr>
              <a:xfrm>
                <a:off x="2162079" y="2533650"/>
                <a:ext cx="190500" cy="200025"/>
              </a:xfrm>
              <a:custGeom>
                <a:avLst/>
                <a:gdLst>
                  <a:gd name="connsiteX0" fmla="*/ -293 w 190500"/>
                  <a:gd name="connsiteY0" fmla="*/ 199610 h 200025"/>
                  <a:gd name="connsiteX1" fmla="*/ 94957 w 190500"/>
                  <a:gd name="connsiteY1" fmla="*/ 37685 h 200025"/>
                  <a:gd name="connsiteX2" fmla="*/ 190207 w 190500"/>
                  <a:gd name="connsiteY2" fmla="*/ -41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0025">
                    <a:moveTo>
                      <a:pt x="-293" y="199610"/>
                    </a:moveTo>
                    <a:cubicBezTo>
                      <a:pt x="-293" y="199610"/>
                      <a:pt x="9232" y="75785"/>
                      <a:pt x="94957" y="37685"/>
                    </a:cubicBezTo>
                    <a:cubicBezTo>
                      <a:pt x="120484" y="26350"/>
                      <a:pt x="190207" y="-415"/>
                      <a:pt x="190207" y="-415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orma Livre: Forma 49">
                <a:extLst>
                  <a:ext uri="{FF2B5EF4-FFF2-40B4-BE49-F238E27FC236}">
                    <a16:creationId xmlns:a16="http://schemas.microsoft.com/office/drawing/2014/main" id="{5820AB9C-6774-4E4B-B4FA-F23AD2FC6817}"/>
                  </a:ext>
                </a:extLst>
              </p:cNvPr>
              <p:cNvSpPr/>
              <p:nvPr/>
            </p:nvSpPr>
            <p:spPr>
              <a:xfrm>
                <a:off x="2562129" y="2533650"/>
                <a:ext cx="190500" cy="200025"/>
              </a:xfrm>
              <a:custGeom>
                <a:avLst/>
                <a:gdLst>
                  <a:gd name="connsiteX0" fmla="*/ 190207 w 190500"/>
                  <a:gd name="connsiteY0" fmla="*/ 199610 h 200025"/>
                  <a:gd name="connsiteX1" fmla="*/ 94957 w 190500"/>
                  <a:gd name="connsiteY1" fmla="*/ 37685 h 200025"/>
                  <a:gd name="connsiteX2" fmla="*/ -293 w 190500"/>
                  <a:gd name="connsiteY2" fmla="*/ -41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500" h="200025">
                    <a:moveTo>
                      <a:pt x="190207" y="199610"/>
                    </a:moveTo>
                    <a:cubicBezTo>
                      <a:pt x="190207" y="199610"/>
                      <a:pt x="180682" y="75785"/>
                      <a:pt x="94957" y="37685"/>
                    </a:cubicBezTo>
                    <a:cubicBezTo>
                      <a:pt x="69430" y="26350"/>
                      <a:pt x="-293" y="-415"/>
                      <a:pt x="-293" y="-415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orma Livre: Forma 50">
                <a:extLst>
                  <a:ext uri="{FF2B5EF4-FFF2-40B4-BE49-F238E27FC236}">
                    <a16:creationId xmlns:a16="http://schemas.microsoft.com/office/drawing/2014/main" id="{50D43B67-3C1B-4BBA-94D8-3220DC511AAC}"/>
                  </a:ext>
                </a:extLst>
              </p:cNvPr>
              <p:cNvSpPr/>
              <p:nvPr/>
            </p:nvSpPr>
            <p:spPr>
              <a:xfrm>
                <a:off x="2495454" y="2505075"/>
                <a:ext cx="123825" cy="228600"/>
              </a:xfrm>
              <a:custGeom>
                <a:avLst/>
                <a:gdLst>
                  <a:gd name="connsiteX0" fmla="*/ -293 w 123825"/>
                  <a:gd name="connsiteY0" fmla="*/ 228185 h 228600"/>
                  <a:gd name="connsiteX1" fmla="*/ 37807 w 123825"/>
                  <a:gd name="connsiteY1" fmla="*/ -415 h 228600"/>
                  <a:gd name="connsiteX2" fmla="*/ 123532 w 123825"/>
                  <a:gd name="connsiteY2" fmla="*/ 94835 h 228600"/>
                  <a:gd name="connsiteX3" fmla="*/ 56857 w 123825"/>
                  <a:gd name="connsiteY3" fmla="*/ 113885 h 228600"/>
                  <a:gd name="connsiteX4" fmla="*/ 75907 w 123825"/>
                  <a:gd name="connsiteY4" fmla="*/ 171035 h 228600"/>
                  <a:gd name="connsiteX5" fmla="*/ 47332 w 123825"/>
                  <a:gd name="connsiteY5" fmla="*/ 22818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228600">
                    <a:moveTo>
                      <a:pt x="-293" y="228185"/>
                    </a:moveTo>
                    <a:cubicBezTo>
                      <a:pt x="6222" y="151080"/>
                      <a:pt x="18967" y="74632"/>
                      <a:pt x="37807" y="-415"/>
                    </a:cubicBezTo>
                    <a:lnTo>
                      <a:pt x="123532" y="94835"/>
                    </a:lnTo>
                    <a:lnTo>
                      <a:pt x="56857" y="113885"/>
                    </a:lnTo>
                    <a:lnTo>
                      <a:pt x="75907" y="171035"/>
                    </a:lnTo>
                    <a:lnTo>
                      <a:pt x="47332" y="228185"/>
                    </a:ln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orma Livre: Forma 51">
                <a:extLst>
                  <a:ext uri="{FF2B5EF4-FFF2-40B4-BE49-F238E27FC236}">
                    <a16:creationId xmlns:a16="http://schemas.microsoft.com/office/drawing/2014/main" id="{5BB7C809-6536-4B2F-831E-19EAE4865F3A}"/>
                  </a:ext>
                </a:extLst>
              </p:cNvPr>
              <p:cNvSpPr/>
              <p:nvPr/>
            </p:nvSpPr>
            <p:spPr>
              <a:xfrm>
                <a:off x="2295429" y="2505075"/>
                <a:ext cx="123825" cy="228600"/>
              </a:xfrm>
              <a:custGeom>
                <a:avLst/>
                <a:gdLst>
                  <a:gd name="connsiteX0" fmla="*/ 123532 w 123825"/>
                  <a:gd name="connsiteY0" fmla="*/ 228185 h 228600"/>
                  <a:gd name="connsiteX1" fmla="*/ 85432 w 123825"/>
                  <a:gd name="connsiteY1" fmla="*/ -415 h 228600"/>
                  <a:gd name="connsiteX2" fmla="*/ -293 w 123825"/>
                  <a:gd name="connsiteY2" fmla="*/ 94835 h 228600"/>
                  <a:gd name="connsiteX3" fmla="*/ 66382 w 123825"/>
                  <a:gd name="connsiteY3" fmla="*/ 113885 h 228600"/>
                  <a:gd name="connsiteX4" fmla="*/ 47332 w 123825"/>
                  <a:gd name="connsiteY4" fmla="*/ 171035 h 228600"/>
                  <a:gd name="connsiteX5" fmla="*/ 75907 w 123825"/>
                  <a:gd name="connsiteY5" fmla="*/ 22818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825" h="228600">
                    <a:moveTo>
                      <a:pt x="123532" y="228185"/>
                    </a:moveTo>
                    <a:cubicBezTo>
                      <a:pt x="117017" y="151080"/>
                      <a:pt x="104272" y="74632"/>
                      <a:pt x="85432" y="-415"/>
                    </a:cubicBezTo>
                    <a:lnTo>
                      <a:pt x="-293" y="94835"/>
                    </a:lnTo>
                    <a:lnTo>
                      <a:pt x="66382" y="113885"/>
                    </a:lnTo>
                    <a:lnTo>
                      <a:pt x="47332" y="171035"/>
                    </a:lnTo>
                    <a:lnTo>
                      <a:pt x="75907" y="228185"/>
                    </a:ln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orma Livre: Forma 52">
                <a:extLst>
                  <a:ext uri="{FF2B5EF4-FFF2-40B4-BE49-F238E27FC236}">
                    <a16:creationId xmlns:a16="http://schemas.microsoft.com/office/drawing/2014/main" id="{C2615099-ECF0-4726-BFEC-DEE1A918DB3B}"/>
                  </a:ext>
                </a:extLst>
              </p:cNvPr>
              <p:cNvSpPr/>
              <p:nvPr/>
            </p:nvSpPr>
            <p:spPr>
              <a:xfrm>
                <a:off x="2371629" y="2230850"/>
                <a:ext cx="171450" cy="45720"/>
              </a:xfrm>
              <a:custGeom>
                <a:avLst/>
                <a:gdLst>
                  <a:gd name="connsiteX0" fmla="*/ 0 w 171450"/>
                  <a:gd name="connsiteY0" fmla="*/ 45625 h 45720"/>
                  <a:gd name="connsiteX1" fmla="*/ 28575 w 171450"/>
                  <a:gd name="connsiteY1" fmla="*/ 45720 h 45720"/>
                  <a:gd name="connsiteX2" fmla="*/ 28575 w 171450"/>
                  <a:gd name="connsiteY2" fmla="*/ 0 h 45720"/>
                  <a:gd name="connsiteX3" fmla="*/ 85725 w 171450"/>
                  <a:gd name="connsiteY3" fmla="*/ 45625 h 45720"/>
                  <a:gd name="connsiteX4" fmla="*/ 171450 w 171450"/>
                  <a:gd name="connsiteY4" fmla="*/ 45625 h 45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45720">
                    <a:moveTo>
                      <a:pt x="0" y="45625"/>
                    </a:moveTo>
                    <a:lnTo>
                      <a:pt x="28575" y="45720"/>
                    </a:lnTo>
                    <a:lnTo>
                      <a:pt x="28575" y="0"/>
                    </a:lnTo>
                    <a:lnTo>
                      <a:pt x="85725" y="45625"/>
                    </a:lnTo>
                    <a:lnTo>
                      <a:pt x="171450" y="45625"/>
                    </a:lnTo>
                  </a:path>
                </a:pathLst>
              </a:custGeom>
              <a:noFill/>
              <a:ln w="19050" cap="sq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orma Livre: Forma 53">
                <a:extLst>
                  <a:ext uri="{FF2B5EF4-FFF2-40B4-BE49-F238E27FC236}">
                    <a16:creationId xmlns:a16="http://schemas.microsoft.com/office/drawing/2014/main" id="{82E2BF1C-F78C-4158-B736-5CEF39412CBA}"/>
                  </a:ext>
                </a:extLst>
              </p:cNvPr>
              <p:cNvSpPr/>
              <p:nvPr/>
            </p:nvSpPr>
            <p:spPr>
              <a:xfrm>
                <a:off x="2409729" y="2647950"/>
                <a:ext cx="95250" cy="9522"/>
              </a:xfrm>
              <a:custGeom>
                <a:avLst/>
                <a:gdLst>
                  <a:gd name="connsiteX0" fmla="*/ 94957 w 95250"/>
                  <a:gd name="connsiteY0" fmla="*/ -415 h 9522"/>
                  <a:gd name="connsiteX1" fmla="*/ -293 w 95250"/>
                  <a:gd name="connsiteY1" fmla="*/ -415 h 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0" h="9522">
                    <a:moveTo>
                      <a:pt x="94957" y="-415"/>
                    </a:moveTo>
                    <a:cubicBezTo>
                      <a:pt x="64477" y="12282"/>
                      <a:pt x="30187" y="12282"/>
                      <a:pt x="-293" y="-415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orma Livre: Forma 54">
                <a:extLst>
                  <a:ext uri="{FF2B5EF4-FFF2-40B4-BE49-F238E27FC236}">
                    <a16:creationId xmlns:a16="http://schemas.microsoft.com/office/drawing/2014/main" id="{E5E92A2C-CDA8-435C-B0B9-12D3713BD5E0}"/>
                  </a:ext>
                </a:extLst>
              </p:cNvPr>
              <p:cNvSpPr/>
              <p:nvPr/>
            </p:nvSpPr>
            <p:spPr>
              <a:xfrm>
                <a:off x="2533554" y="2143124"/>
                <a:ext cx="114300" cy="315849"/>
              </a:xfrm>
              <a:custGeom>
                <a:avLst/>
                <a:gdLst>
                  <a:gd name="connsiteX0" fmla="*/ -293 w 114300"/>
                  <a:gd name="connsiteY0" fmla="*/ 9872 h 315849"/>
                  <a:gd name="connsiteX1" fmla="*/ 37807 w 114300"/>
                  <a:gd name="connsiteY1" fmla="*/ -415 h 315849"/>
                  <a:gd name="connsiteX2" fmla="*/ 37807 w 114300"/>
                  <a:gd name="connsiteY2" fmla="*/ -415 h 315849"/>
                  <a:gd name="connsiteX3" fmla="*/ 114007 w 114300"/>
                  <a:gd name="connsiteY3" fmla="*/ 75785 h 315849"/>
                  <a:gd name="connsiteX4" fmla="*/ 114007 w 114300"/>
                  <a:gd name="connsiteY4" fmla="*/ 313910 h 315849"/>
                  <a:gd name="connsiteX5" fmla="*/ 66382 w 114300"/>
                  <a:gd name="connsiteY5" fmla="*/ 294860 h 31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300" h="315849">
                    <a:moveTo>
                      <a:pt x="-293" y="9872"/>
                    </a:moveTo>
                    <a:cubicBezTo>
                      <a:pt x="11270" y="3119"/>
                      <a:pt x="24415" y="-434"/>
                      <a:pt x="37807" y="-415"/>
                    </a:cubicBezTo>
                    <a:lnTo>
                      <a:pt x="37807" y="-415"/>
                    </a:lnTo>
                    <a:cubicBezTo>
                      <a:pt x="79888" y="-415"/>
                      <a:pt x="114007" y="33704"/>
                      <a:pt x="114007" y="75785"/>
                    </a:cubicBezTo>
                    <a:lnTo>
                      <a:pt x="114007" y="313910"/>
                    </a:lnTo>
                    <a:cubicBezTo>
                      <a:pt x="114007" y="313910"/>
                      <a:pt x="75907" y="323435"/>
                      <a:pt x="66382" y="294860"/>
                    </a:cubicBezTo>
                  </a:path>
                </a:pathLst>
              </a:custGeom>
              <a:noFill/>
              <a:ln w="19050" cap="rnd">
                <a:solidFill>
                  <a:srgbClr val="0364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71" name="CaixaDeTexto 83">
              <a:extLst>
                <a:ext uri="{FF2B5EF4-FFF2-40B4-BE49-F238E27FC236}">
                  <a16:creationId xmlns:a16="http://schemas.microsoft.com/office/drawing/2014/main" id="{165D1B7E-DA23-48B0-9514-B6EB2CBF338A}"/>
                </a:ext>
              </a:extLst>
            </p:cNvPr>
            <p:cNvSpPr txBox="1"/>
            <p:nvPr/>
          </p:nvSpPr>
          <p:spPr>
            <a:xfrm>
              <a:off x="1320555" y="2415776"/>
              <a:ext cx="992730" cy="22966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100" normalizeH="0" baseline="0" noProof="0" dirty="0">
                  <a:ln>
                    <a:noFill/>
                  </a:ln>
                  <a:solidFill>
                    <a:srgbClr val="036485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INÍCIO</a:t>
              </a:r>
              <a:endParaRPr kumimoji="0" lang="pt-BR" sz="1200" b="0" i="0" u="none" strike="noStrike" kern="1200" cap="none" spc="100" normalizeH="0" baseline="0" noProof="0" dirty="0">
                <a:ln>
                  <a:noFill/>
                </a:ln>
                <a:solidFill>
                  <a:srgbClr val="036485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2" name="Right Arrow 17"/>
          <p:cNvSpPr/>
          <p:nvPr/>
        </p:nvSpPr>
        <p:spPr>
          <a:xfrm>
            <a:off x="-139700" y="2946257"/>
            <a:ext cx="555241" cy="544178"/>
          </a:xfrm>
          <a:prstGeom prst="rightArrow">
            <a:avLst/>
          </a:prstGeom>
          <a:solidFill>
            <a:srgbClr val="600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183" name="Right Arrow 17"/>
          <p:cNvSpPr/>
          <p:nvPr/>
        </p:nvSpPr>
        <p:spPr>
          <a:xfrm>
            <a:off x="-173620" y="5085184"/>
            <a:ext cx="2087761" cy="544178"/>
          </a:xfrm>
          <a:prstGeom prst="rightArrow">
            <a:avLst/>
          </a:prstGeom>
          <a:solidFill>
            <a:srgbClr val="600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184" name="TextBox 61">
            <a:extLst>
              <a:ext uri="{FF2B5EF4-FFF2-40B4-BE49-F238E27FC236}">
                <a16:creationId xmlns:a16="http://schemas.microsoft.com/office/drawing/2014/main" id="{9EA47D67-4B0F-430D-8B60-24585DF8150F}"/>
              </a:ext>
            </a:extLst>
          </p:cNvPr>
          <p:cNvSpPr txBox="1"/>
          <p:nvPr/>
        </p:nvSpPr>
        <p:spPr>
          <a:xfrm>
            <a:off x="751973" y="318061"/>
            <a:ext cx="10688054" cy="64633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VAMOS VER NA PRÁTICA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COMO SERÁ</a:t>
            </a:r>
          </a:p>
        </p:txBody>
      </p:sp>
      <p:sp>
        <p:nvSpPr>
          <p:cNvPr id="188" name="Freeform 5">
            <a:extLst>
              <a:ext uri="{FF2B5EF4-FFF2-40B4-BE49-F238E27FC236}">
                <a16:creationId xmlns:a16="http://schemas.microsoft.com/office/drawing/2014/main" id="{6BBCFCE7-86FB-4F0C-B7A9-5AF890B5CFD5}"/>
              </a:ext>
            </a:extLst>
          </p:cNvPr>
          <p:cNvSpPr>
            <a:spLocks noEditPoints="1"/>
          </p:cNvSpPr>
          <p:nvPr/>
        </p:nvSpPr>
        <p:spPr bwMode="auto">
          <a:xfrm>
            <a:off x="10471345" y="4788724"/>
            <a:ext cx="671314" cy="773112"/>
          </a:xfrm>
          <a:custGeom>
            <a:avLst/>
            <a:gdLst>
              <a:gd name="T0" fmla="*/ 109 w 121"/>
              <a:gd name="T1" fmla="*/ 106 h 140"/>
              <a:gd name="T2" fmla="*/ 104 w 121"/>
              <a:gd name="T3" fmla="*/ 111 h 140"/>
              <a:gd name="T4" fmla="*/ 16 w 121"/>
              <a:gd name="T5" fmla="*/ 111 h 140"/>
              <a:gd name="T6" fmla="*/ 12 w 121"/>
              <a:gd name="T7" fmla="*/ 106 h 140"/>
              <a:gd name="T8" fmla="*/ 16 w 121"/>
              <a:gd name="T9" fmla="*/ 102 h 140"/>
              <a:gd name="T10" fmla="*/ 104 w 121"/>
              <a:gd name="T11" fmla="*/ 102 h 140"/>
              <a:gd name="T12" fmla="*/ 109 w 121"/>
              <a:gd name="T13" fmla="*/ 106 h 140"/>
              <a:gd name="T14" fmla="*/ 43 w 121"/>
              <a:gd name="T15" fmla="*/ 116 h 140"/>
              <a:gd name="T16" fmla="*/ 78 w 121"/>
              <a:gd name="T17" fmla="*/ 116 h 140"/>
              <a:gd name="T18" fmla="*/ 76 w 121"/>
              <a:gd name="T19" fmla="*/ 122 h 140"/>
              <a:gd name="T20" fmla="*/ 45 w 121"/>
              <a:gd name="T21" fmla="*/ 122 h 140"/>
              <a:gd name="T22" fmla="*/ 43 w 121"/>
              <a:gd name="T23" fmla="*/ 116 h 140"/>
              <a:gd name="T24" fmla="*/ 115 w 121"/>
              <a:gd name="T25" fmla="*/ 128 h 140"/>
              <a:gd name="T26" fmla="*/ 109 w 121"/>
              <a:gd name="T27" fmla="*/ 134 h 140"/>
              <a:gd name="T28" fmla="*/ 12 w 121"/>
              <a:gd name="T29" fmla="*/ 134 h 140"/>
              <a:gd name="T30" fmla="*/ 6 w 121"/>
              <a:gd name="T31" fmla="*/ 128 h 140"/>
              <a:gd name="T32" fmla="*/ 6 w 121"/>
              <a:gd name="T33" fmla="*/ 116 h 140"/>
              <a:gd name="T34" fmla="*/ 37 w 121"/>
              <a:gd name="T35" fmla="*/ 116 h 140"/>
              <a:gd name="T36" fmla="*/ 39 w 121"/>
              <a:gd name="T37" fmla="*/ 126 h 140"/>
              <a:gd name="T38" fmla="*/ 42 w 121"/>
              <a:gd name="T39" fmla="*/ 128 h 140"/>
              <a:gd name="T40" fmla="*/ 79 w 121"/>
              <a:gd name="T41" fmla="*/ 128 h 140"/>
              <a:gd name="T42" fmla="*/ 82 w 121"/>
              <a:gd name="T43" fmla="*/ 126 h 140"/>
              <a:gd name="T44" fmla="*/ 84 w 121"/>
              <a:gd name="T45" fmla="*/ 116 h 140"/>
              <a:gd name="T46" fmla="*/ 115 w 121"/>
              <a:gd name="T47" fmla="*/ 116 h 140"/>
              <a:gd name="T48" fmla="*/ 115 w 121"/>
              <a:gd name="T49" fmla="*/ 128 h 140"/>
              <a:gd name="T50" fmla="*/ 26 w 121"/>
              <a:gd name="T51" fmla="*/ 81 h 140"/>
              <a:gd name="T52" fmla="*/ 36 w 121"/>
              <a:gd name="T53" fmla="*/ 25 h 140"/>
              <a:gd name="T54" fmla="*/ 95 w 121"/>
              <a:gd name="T55" fmla="*/ 35 h 140"/>
              <a:gd name="T56" fmla="*/ 85 w 121"/>
              <a:gd name="T57" fmla="*/ 92 h 140"/>
              <a:gd name="T58" fmla="*/ 76 w 121"/>
              <a:gd name="T59" fmla="*/ 96 h 140"/>
              <a:gd name="T60" fmla="*/ 45 w 121"/>
              <a:gd name="T61" fmla="*/ 96 h 140"/>
              <a:gd name="T62" fmla="*/ 26 w 121"/>
              <a:gd name="T63" fmla="*/ 81 h 140"/>
              <a:gd name="T64" fmla="*/ 60 w 121"/>
              <a:gd name="T65" fmla="*/ 0 h 140"/>
              <a:gd name="T66" fmla="*/ 0 w 121"/>
              <a:gd name="T67" fmla="*/ 58 h 140"/>
              <a:gd name="T68" fmla="*/ 10 w 121"/>
              <a:gd name="T69" fmla="*/ 91 h 140"/>
              <a:gd name="T70" fmla="*/ 15 w 121"/>
              <a:gd name="T71" fmla="*/ 88 h 140"/>
              <a:gd name="T72" fmla="*/ 6 w 121"/>
              <a:gd name="T73" fmla="*/ 58 h 140"/>
              <a:gd name="T74" fmla="*/ 60 w 121"/>
              <a:gd name="T75" fmla="*/ 5 h 140"/>
              <a:gd name="T76" fmla="*/ 115 w 121"/>
              <a:gd name="T77" fmla="*/ 58 h 140"/>
              <a:gd name="T78" fmla="*/ 98 w 121"/>
              <a:gd name="T79" fmla="*/ 96 h 140"/>
              <a:gd name="T80" fmla="*/ 89 w 121"/>
              <a:gd name="T81" fmla="*/ 96 h 140"/>
              <a:gd name="T82" fmla="*/ 100 w 121"/>
              <a:gd name="T83" fmla="*/ 31 h 140"/>
              <a:gd name="T84" fmla="*/ 32 w 121"/>
              <a:gd name="T85" fmla="*/ 20 h 140"/>
              <a:gd name="T86" fmla="*/ 21 w 121"/>
              <a:gd name="T87" fmla="*/ 85 h 140"/>
              <a:gd name="T88" fmla="*/ 32 w 121"/>
              <a:gd name="T89" fmla="*/ 96 h 140"/>
              <a:gd name="T90" fmla="*/ 16 w 121"/>
              <a:gd name="T91" fmla="*/ 96 h 140"/>
              <a:gd name="T92" fmla="*/ 6 w 121"/>
              <a:gd name="T93" fmla="*/ 106 h 140"/>
              <a:gd name="T94" fmla="*/ 7 w 121"/>
              <a:gd name="T95" fmla="*/ 111 h 140"/>
              <a:gd name="T96" fmla="*/ 3 w 121"/>
              <a:gd name="T97" fmla="*/ 111 h 140"/>
              <a:gd name="T98" fmla="*/ 0 w 121"/>
              <a:gd name="T99" fmla="*/ 114 h 140"/>
              <a:gd name="T100" fmla="*/ 0 w 121"/>
              <a:gd name="T101" fmla="*/ 128 h 140"/>
              <a:gd name="T102" fmla="*/ 12 w 121"/>
              <a:gd name="T103" fmla="*/ 140 h 140"/>
              <a:gd name="T104" fmla="*/ 109 w 121"/>
              <a:gd name="T105" fmla="*/ 140 h 140"/>
              <a:gd name="T106" fmla="*/ 121 w 121"/>
              <a:gd name="T107" fmla="*/ 128 h 140"/>
              <a:gd name="T108" fmla="*/ 121 w 121"/>
              <a:gd name="T109" fmla="*/ 114 h 140"/>
              <a:gd name="T110" fmla="*/ 118 w 121"/>
              <a:gd name="T111" fmla="*/ 111 h 140"/>
              <a:gd name="T112" fmla="*/ 114 w 121"/>
              <a:gd name="T113" fmla="*/ 111 h 140"/>
              <a:gd name="T114" fmla="*/ 109 w 121"/>
              <a:gd name="T115" fmla="*/ 97 h 140"/>
              <a:gd name="T116" fmla="*/ 106 w 121"/>
              <a:gd name="T117" fmla="*/ 96 h 140"/>
              <a:gd name="T118" fmla="*/ 121 w 121"/>
              <a:gd name="T119" fmla="*/ 58 h 140"/>
              <a:gd name="T120" fmla="*/ 60 w 121"/>
              <a:gd name="T121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1" h="140">
                <a:moveTo>
                  <a:pt x="109" y="106"/>
                </a:moveTo>
                <a:cubicBezTo>
                  <a:pt x="109" y="109"/>
                  <a:pt x="107" y="111"/>
                  <a:pt x="104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4" y="111"/>
                  <a:pt x="12" y="109"/>
                  <a:pt x="12" y="106"/>
                </a:cubicBezTo>
                <a:cubicBezTo>
                  <a:pt x="12" y="104"/>
                  <a:pt x="14" y="102"/>
                  <a:pt x="16" y="102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107" y="102"/>
                  <a:pt x="109" y="104"/>
                  <a:pt x="109" y="106"/>
                </a:cubicBezTo>
                <a:moveTo>
                  <a:pt x="43" y="116"/>
                </a:moveTo>
                <a:cubicBezTo>
                  <a:pt x="78" y="116"/>
                  <a:pt x="78" y="116"/>
                  <a:pt x="78" y="116"/>
                </a:cubicBezTo>
                <a:cubicBezTo>
                  <a:pt x="76" y="122"/>
                  <a:pt x="76" y="122"/>
                  <a:pt x="76" y="122"/>
                </a:cubicBezTo>
                <a:cubicBezTo>
                  <a:pt x="45" y="122"/>
                  <a:pt x="45" y="122"/>
                  <a:pt x="45" y="122"/>
                </a:cubicBezTo>
                <a:lnTo>
                  <a:pt x="43" y="116"/>
                </a:lnTo>
                <a:close/>
                <a:moveTo>
                  <a:pt x="115" y="128"/>
                </a:moveTo>
                <a:cubicBezTo>
                  <a:pt x="115" y="131"/>
                  <a:pt x="112" y="134"/>
                  <a:pt x="109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9" y="134"/>
                  <a:pt x="6" y="131"/>
                  <a:pt x="6" y="128"/>
                </a:cubicBezTo>
                <a:cubicBezTo>
                  <a:pt x="6" y="116"/>
                  <a:pt x="6" y="116"/>
                  <a:pt x="6" y="116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40" y="127"/>
                  <a:pt x="41" y="128"/>
                  <a:pt x="42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80" y="128"/>
                  <a:pt x="81" y="127"/>
                  <a:pt x="82" y="126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115" y="116"/>
                  <a:pt x="115" y="116"/>
                  <a:pt x="115" y="116"/>
                </a:cubicBezTo>
                <a:lnTo>
                  <a:pt x="115" y="128"/>
                </a:lnTo>
                <a:close/>
                <a:moveTo>
                  <a:pt x="26" y="81"/>
                </a:moveTo>
                <a:cubicBezTo>
                  <a:pt x="12" y="63"/>
                  <a:pt x="17" y="37"/>
                  <a:pt x="36" y="25"/>
                </a:cubicBezTo>
                <a:cubicBezTo>
                  <a:pt x="55" y="12"/>
                  <a:pt x="82" y="16"/>
                  <a:pt x="95" y="35"/>
                </a:cubicBezTo>
                <a:cubicBezTo>
                  <a:pt x="109" y="53"/>
                  <a:pt x="104" y="79"/>
                  <a:pt x="85" y="92"/>
                </a:cubicBezTo>
                <a:cubicBezTo>
                  <a:pt x="82" y="93"/>
                  <a:pt x="79" y="95"/>
                  <a:pt x="76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37" y="93"/>
                  <a:pt x="30" y="88"/>
                  <a:pt x="26" y="81"/>
                </a:cubicBezTo>
                <a:moveTo>
                  <a:pt x="60" y="0"/>
                </a:moveTo>
                <a:cubicBezTo>
                  <a:pt x="27" y="0"/>
                  <a:pt x="0" y="26"/>
                  <a:pt x="0" y="58"/>
                </a:cubicBezTo>
                <a:cubicBezTo>
                  <a:pt x="0" y="70"/>
                  <a:pt x="3" y="81"/>
                  <a:pt x="10" y="91"/>
                </a:cubicBezTo>
                <a:cubicBezTo>
                  <a:pt x="15" y="88"/>
                  <a:pt x="15" y="88"/>
                  <a:pt x="15" y="88"/>
                </a:cubicBezTo>
                <a:cubicBezTo>
                  <a:pt x="9" y="79"/>
                  <a:pt x="6" y="69"/>
                  <a:pt x="6" y="58"/>
                </a:cubicBezTo>
                <a:cubicBezTo>
                  <a:pt x="6" y="29"/>
                  <a:pt x="30" y="5"/>
                  <a:pt x="60" y="5"/>
                </a:cubicBezTo>
                <a:cubicBezTo>
                  <a:pt x="91" y="5"/>
                  <a:pt x="115" y="29"/>
                  <a:pt x="115" y="58"/>
                </a:cubicBezTo>
                <a:cubicBezTo>
                  <a:pt x="115" y="72"/>
                  <a:pt x="109" y="86"/>
                  <a:pt x="98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110" y="81"/>
                  <a:pt x="115" y="52"/>
                  <a:pt x="100" y="31"/>
                </a:cubicBezTo>
                <a:cubicBezTo>
                  <a:pt x="84" y="10"/>
                  <a:pt x="54" y="5"/>
                  <a:pt x="32" y="20"/>
                </a:cubicBezTo>
                <a:cubicBezTo>
                  <a:pt x="10" y="35"/>
                  <a:pt x="5" y="64"/>
                  <a:pt x="21" y="85"/>
                </a:cubicBezTo>
                <a:cubicBezTo>
                  <a:pt x="24" y="89"/>
                  <a:pt x="28" y="93"/>
                  <a:pt x="3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6" y="101"/>
                  <a:pt x="6" y="106"/>
                </a:cubicBezTo>
                <a:cubicBezTo>
                  <a:pt x="6" y="108"/>
                  <a:pt x="6" y="109"/>
                  <a:pt x="7" y="111"/>
                </a:cubicBezTo>
                <a:cubicBezTo>
                  <a:pt x="3" y="111"/>
                  <a:pt x="3" y="111"/>
                  <a:pt x="3" y="111"/>
                </a:cubicBezTo>
                <a:cubicBezTo>
                  <a:pt x="1" y="111"/>
                  <a:pt x="0" y="112"/>
                  <a:pt x="0" y="114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5"/>
                  <a:pt x="5" y="140"/>
                  <a:pt x="12" y="140"/>
                </a:cubicBezTo>
                <a:cubicBezTo>
                  <a:pt x="109" y="140"/>
                  <a:pt x="109" y="140"/>
                  <a:pt x="109" y="140"/>
                </a:cubicBezTo>
                <a:cubicBezTo>
                  <a:pt x="116" y="140"/>
                  <a:pt x="121" y="135"/>
                  <a:pt x="121" y="128"/>
                </a:cubicBezTo>
                <a:cubicBezTo>
                  <a:pt x="121" y="114"/>
                  <a:pt x="121" y="114"/>
                  <a:pt x="121" y="114"/>
                </a:cubicBezTo>
                <a:cubicBezTo>
                  <a:pt x="121" y="112"/>
                  <a:pt x="120" y="111"/>
                  <a:pt x="118" y="111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16" y="106"/>
                  <a:pt x="114" y="99"/>
                  <a:pt x="109" y="97"/>
                </a:cubicBezTo>
                <a:cubicBezTo>
                  <a:pt x="108" y="97"/>
                  <a:pt x="107" y="96"/>
                  <a:pt x="106" y="96"/>
                </a:cubicBezTo>
                <a:cubicBezTo>
                  <a:pt x="116" y="86"/>
                  <a:pt x="121" y="72"/>
                  <a:pt x="121" y="58"/>
                </a:cubicBezTo>
                <a:cubicBezTo>
                  <a:pt x="121" y="26"/>
                  <a:pt x="94" y="0"/>
                  <a:pt x="60" y="0"/>
                </a:cubicBezTo>
              </a:path>
            </a:pathLst>
          </a:custGeom>
          <a:solidFill>
            <a:schemeClr val="bg1"/>
          </a:solidFill>
          <a:ln>
            <a:solidFill>
              <a:srgbClr val="E7418E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80681CF-F504-4F91-8653-82349879DCD9}"/>
              </a:ext>
            </a:extLst>
          </p:cNvPr>
          <p:cNvGrpSpPr/>
          <p:nvPr/>
        </p:nvGrpSpPr>
        <p:grpSpPr>
          <a:xfrm>
            <a:off x="2137842" y="2685327"/>
            <a:ext cx="6224980" cy="1064870"/>
            <a:chOff x="2137842" y="2176040"/>
            <a:chExt cx="6224980" cy="4433104"/>
          </a:xfrm>
        </p:grpSpPr>
        <p:cxnSp>
          <p:nvCxnSpPr>
            <p:cNvPr id="83" name="Conector reto 82">
              <a:extLst>
                <a:ext uri="{FF2B5EF4-FFF2-40B4-BE49-F238E27FC236}">
                  <a16:creationId xmlns:a16="http://schemas.microsoft.com/office/drawing/2014/main" id="{6831C8B7-BA0E-4BEC-93FC-0F1A258F8FDD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4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to 83">
              <a:extLst>
                <a:ext uri="{FF2B5EF4-FFF2-40B4-BE49-F238E27FC236}">
                  <a16:creationId xmlns:a16="http://schemas.microsoft.com/office/drawing/2014/main" id="{907A53B5-6A41-4257-8293-BA2421CF36AF}"/>
                </a:ext>
              </a:extLst>
            </p:cNvPr>
            <p:cNvCxnSpPr>
              <a:cxnSpLocks/>
            </p:cNvCxnSpPr>
            <p:nvPr/>
          </p:nvCxnSpPr>
          <p:spPr>
            <a:xfrm>
              <a:off x="369408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to 84">
              <a:extLst>
                <a:ext uri="{FF2B5EF4-FFF2-40B4-BE49-F238E27FC236}">
                  <a16:creationId xmlns:a16="http://schemas.microsoft.com/office/drawing/2014/main" id="{7979C375-D22F-4E07-BCCA-F867B933697E}"/>
                </a:ext>
              </a:extLst>
            </p:cNvPr>
            <p:cNvCxnSpPr>
              <a:cxnSpLocks/>
            </p:cNvCxnSpPr>
            <p:nvPr/>
          </p:nvCxnSpPr>
          <p:spPr>
            <a:xfrm>
              <a:off x="525033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C4099262-BF06-4415-B1E4-B1BF1FDAD04F}"/>
                </a:ext>
              </a:extLst>
            </p:cNvPr>
            <p:cNvCxnSpPr>
              <a:cxnSpLocks/>
            </p:cNvCxnSpPr>
            <p:nvPr/>
          </p:nvCxnSpPr>
          <p:spPr>
            <a:xfrm>
              <a:off x="680657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to 86">
              <a:extLst>
                <a:ext uri="{FF2B5EF4-FFF2-40B4-BE49-F238E27FC236}">
                  <a16:creationId xmlns:a16="http://schemas.microsoft.com/office/drawing/2014/main" id="{FEB87867-5562-4CE4-897D-35277576DEE7}"/>
                </a:ext>
              </a:extLst>
            </p:cNvPr>
            <p:cNvCxnSpPr>
              <a:cxnSpLocks/>
            </p:cNvCxnSpPr>
            <p:nvPr/>
          </p:nvCxnSpPr>
          <p:spPr>
            <a:xfrm>
              <a:off x="836282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1F7A3F77-897C-4361-B054-F972A2C9137C}"/>
              </a:ext>
            </a:extLst>
          </p:cNvPr>
          <p:cNvGrpSpPr/>
          <p:nvPr/>
        </p:nvGrpSpPr>
        <p:grpSpPr>
          <a:xfrm>
            <a:off x="3694087" y="4734046"/>
            <a:ext cx="6224980" cy="1064870"/>
            <a:chOff x="3694087" y="2176040"/>
            <a:chExt cx="6224980" cy="4433104"/>
          </a:xfrm>
        </p:grpSpPr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03ACBFB4-0BB9-45A3-8A77-394B3E8D163C}"/>
                </a:ext>
              </a:extLst>
            </p:cNvPr>
            <p:cNvCxnSpPr>
              <a:cxnSpLocks/>
            </p:cNvCxnSpPr>
            <p:nvPr/>
          </p:nvCxnSpPr>
          <p:spPr>
            <a:xfrm>
              <a:off x="369408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to 91">
              <a:extLst>
                <a:ext uri="{FF2B5EF4-FFF2-40B4-BE49-F238E27FC236}">
                  <a16:creationId xmlns:a16="http://schemas.microsoft.com/office/drawing/2014/main" id="{E63AC9BC-EF58-4CE5-8107-1A05260C724E}"/>
                </a:ext>
              </a:extLst>
            </p:cNvPr>
            <p:cNvCxnSpPr>
              <a:cxnSpLocks/>
            </p:cNvCxnSpPr>
            <p:nvPr/>
          </p:nvCxnSpPr>
          <p:spPr>
            <a:xfrm>
              <a:off x="525033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ECB7AF00-60DD-4520-9E64-B9197A52BEBF}"/>
                </a:ext>
              </a:extLst>
            </p:cNvPr>
            <p:cNvCxnSpPr>
              <a:cxnSpLocks/>
            </p:cNvCxnSpPr>
            <p:nvPr/>
          </p:nvCxnSpPr>
          <p:spPr>
            <a:xfrm>
              <a:off x="680657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to 93">
              <a:extLst>
                <a:ext uri="{FF2B5EF4-FFF2-40B4-BE49-F238E27FC236}">
                  <a16:creationId xmlns:a16="http://schemas.microsoft.com/office/drawing/2014/main" id="{E252179A-8436-4B40-807A-22EF30BDA9D6}"/>
                </a:ext>
              </a:extLst>
            </p:cNvPr>
            <p:cNvCxnSpPr>
              <a:cxnSpLocks/>
            </p:cNvCxnSpPr>
            <p:nvPr/>
          </p:nvCxnSpPr>
          <p:spPr>
            <a:xfrm>
              <a:off x="836282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to 94">
              <a:extLst>
                <a:ext uri="{FF2B5EF4-FFF2-40B4-BE49-F238E27FC236}">
                  <a16:creationId xmlns:a16="http://schemas.microsoft.com/office/drawing/2014/main" id="{5C702D8C-D9C3-4872-BDFD-10DA4C938F17}"/>
                </a:ext>
              </a:extLst>
            </p:cNvPr>
            <p:cNvCxnSpPr>
              <a:cxnSpLocks/>
            </p:cNvCxnSpPr>
            <p:nvPr/>
          </p:nvCxnSpPr>
          <p:spPr>
            <a:xfrm>
              <a:off x="991906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Agrupar 107">
            <a:extLst>
              <a:ext uri="{FF2B5EF4-FFF2-40B4-BE49-F238E27FC236}">
                <a16:creationId xmlns:a16="http://schemas.microsoft.com/office/drawing/2014/main" id="{90D20316-F590-3B62-2988-A33EC3A548F7}"/>
              </a:ext>
            </a:extLst>
          </p:cNvPr>
          <p:cNvGrpSpPr/>
          <p:nvPr/>
        </p:nvGrpSpPr>
        <p:grpSpPr>
          <a:xfrm>
            <a:off x="712010" y="1381154"/>
            <a:ext cx="1234445" cy="360527"/>
            <a:chOff x="742497" y="1420910"/>
            <a:chExt cx="1234445" cy="360527"/>
          </a:xfrm>
        </p:grpSpPr>
        <p:sp>
          <p:nvSpPr>
            <p:cNvPr id="109" name="Rectangle: Diagonal Corners Rounded 112">
              <a:extLst>
                <a:ext uri="{FF2B5EF4-FFF2-40B4-BE49-F238E27FC236}">
                  <a16:creationId xmlns:a16="http://schemas.microsoft.com/office/drawing/2014/main" id="{C9651696-3BAF-3941-F51A-C2F6E6805E2A}"/>
                </a:ext>
              </a:extLst>
            </p:cNvPr>
            <p:cNvSpPr/>
            <p:nvPr/>
          </p:nvSpPr>
          <p:spPr>
            <a:xfrm flipV="1">
              <a:off x="742497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CaixaDeTexto 83">
              <a:extLst>
                <a:ext uri="{FF2B5EF4-FFF2-40B4-BE49-F238E27FC236}">
                  <a16:creationId xmlns:a16="http://schemas.microsoft.com/office/drawing/2014/main" id="{48D7BD4E-E8B2-5386-B675-B03B769DDC5D}"/>
                </a:ext>
              </a:extLst>
            </p:cNvPr>
            <p:cNvSpPr txBox="1"/>
            <p:nvPr/>
          </p:nvSpPr>
          <p:spPr>
            <a:xfrm>
              <a:off x="957793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</a:t>
              </a:r>
              <a:r>
                <a:rPr lang="pt-BR" sz="1600" spc="100" dirty="0">
                  <a:solidFill>
                    <a:srgbClr val="E7418E"/>
                  </a:solidFill>
                  <a:latin typeface="Zona Pro Black" panose="02010A03040002020004" pitchFamily="2" charset="0"/>
                  <a:cs typeface="Arial" panose="020B0604020202020204" pitchFamily="34" charset="0"/>
                </a:rPr>
                <a:t>19</a:t>
              </a:r>
              <a:endPara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3" name="Imagem 2" descr="Produtos de higiene pessoal em cima&#10;&#10;Descrição gerada automaticamente com confiança média">
            <a:extLst>
              <a:ext uri="{FF2B5EF4-FFF2-40B4-BE49-F238E27FC236}">
                <a16:creationId xmlns:a16="http://schemas.microsoft.com/office/drawing/2014/main" id="{BB07ADCD-A2BC-4B17-75C0-13191AB1AB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4" r="33921"/>
          <a:stretch/>
        </p:blipFill>
        <p:spPr>
          <a:xfrm>
            <a:off x="2262519" y="2268375"/>
            <a:ext cx="573349" cy="1784706"/>
          </a:xfrm>
          <a:prstGeom prst="rect">
            <a:avLst/>
          </a:prstGeom>
        </p:spPr>
      </p:pic>
      <p:pic>
        <p:nvPicPr>
          <p:cNvPr id="13" name="Imagem 12" descr="Produtos de higiene pessoal em cima&#10;&#10;Descrição gerada automaticamente com confiança média">
            <a:extLst>
              <a:ext uri="{FF2B5EF4-FFF2-40B4-BE49-F238E27FC236}">
                <a16:creationId xmlns:a16="http://schemas.microsoft.com/office/drawing/2014/main" id="{7BB38D09-5A07-0543-D5A6-FE02378889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9" r="33322"/>
          <a:stretch/>
        </p:blipFill>
        <p:spPr>
          <a:xfrm>
            <a:off x="2982836" y="2229160"/>
            <a:ext cx="636012" cy="1886247"/>
          </a:xfrm>
          <a:prstGeom prst="rect">
            <a:avLst/>
          </a:prstGeom>
        </p:spPr>
      </p:pic>
      <p:pic>
        <p:nvPicPr>
          <p:cNvPr id="15" name="Imagem 14" descr="Uma imagem contendo produtos de higiene pessoal&#10;&#10;Descrição gerada automaticamente">
            <a:extLst>
              <a:ext uri="{FF2B5EF4-FFF2-40B4-BE49-F238E27FC236}">
                <a16:creationId xmlns:a16="http://schemas.microsoft.com/office/drawing/2014/main" id="{89D6BDB8-9699-9EE0-00B0-6DFF29B6CD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77" y="2559686"/>
            <a:ext cx="1294128" cy="1294128"/>
          </a:xfrm>
          <a:prstGeom prst="rect">
            <a:avLst/>
          </a:prstGeom>
        </p:spPr>
      </p:pic>
      <p:pic>
        <p:nvPicPr>
          <p:cNvPr id="111" name="Imagem 110" descr="Uma imagem contendo produtos de higiene pessoal&#10;&#10;Descrição gerada automaticamente">
            <a:extLst>
              <a:ext uri="{FF2B5EF4-FFF2-40B4-BE49-F238E27FC236}">
                <a16:creationId xmlns:a16="http://schemas.microsoft.com/office/drawing/2014/main" id="{2F0A6BBA-79FB-1E98-DDC5-0D2FFB2AD0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173" y="4697749"/>
            <a:ext cx="1294128" cy="1294128"/>
          </a:xfrm>
          <a:prstGeom prst="rect">
            <a:avLst/>
          </a:prstGeom>
        </p:spPr>
      </p:pic>
      <p:pic>
        <p:nvPicPr>
          <p:cNvPr id="113" name="Picture 2" descr="imagem">
            <a:extLst>
              <a:ext uri="{FF2B5EF4-FFF2-40B4-BE49-F238E27FC236}">
                <a16:creationId xmlns:a16="http://schemas.microsoft.com/office/drawing/2014/main" id="{19AC86AB-B7C1-5273-0486-FC81FBFF3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t="12268" r="18714" b="7891"/>
          <a:stretch/>
        </p:blipFill>
        <p:spPr bwMode="auto">
          <a:xfrm>
            <a:off x="8666694" y="4602423"/>
            <a:ext cx="1046292" cy="126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Imagem 113">
            <a:extLst>
              <a:ext uri="{FF2B5EF4-FFF2-40B4-BE49-F238E27FC236}">
                <a16:creationId xmlns:a16="http://schemas.microsoft.com/office/drawing/2014/main" id="{13B60FEC-66C0-FB10-EED5-3869186ACA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5" r="22186"/>
          <a:stretch/>
        </p:blipFill>
        <p:spPr bwMode="auto">
          <a:xfrm>
            <a:off x="5567966" y="2441896"/>
            <a:ext cx="817732" cy="155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Imagem 114">
            <a:extLst>
              <a:ext uri="{FF2B5EF4-FFF2-40B4-BE49-F238E27FC236}">
                <a16:creationId xmlns:a16="http://schemas.microsoft.com/office/drawing/2014/main" id="{C69FE638-07B8-8D02-5F4B-18841FC6D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5" r="22186"/>
          <a:stretch/>
        </p:blipFill>
        <p:spPr bwMode="auto">
          <a:xfrm>
            <a:off x="5581446" y="4377995"/>
            <a:ext cx="817732" cy="155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m 16" descr="Produtos de higiene pessoal em cima&#10;&#10;Descrição gerada automaticamente com confiança baixa">
            <a:extLst>
              <a:ext uri="{FF2B5EF4-FFF2-40B4-BE49-F238E27FC236}">
                <a16:creationId xmlns:a16="http://schemas.microsoft.com/office/drawing/2014/main" id="{AE8A951E-7302-8FC0-AD22-D9DC156274A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6" r="27266"/>
          <a:stretch/>
        </p:blipFill>
        <p:spPr>
          <a:xfrm>
            <a:off x="7211416" y="2261231"/>
            <a:ext cx="752666" cy="1679022"/>
          </a:xfrm>
          <a:prstGeom prst="rect">
            <a:avLst/>
          </a:prstGeom>
        </p:spPr>
      </p:pic>
      <p:pic>
        <p:nvPicPr>
          <p:cNvPr id="116" name="Imagem 115" descr="Produtos de higiene pessoal em cima&#10;&#10;Descrição gerada automaticamente com confiança baixa">
            <a:extLst>
              <a:ext uri="{FF2B5EF4-FFF2-40B4-BE49-F238E27FC236}">
                <a16:creationId xmlns:a16="http://schemas.microsoft.com/office/drawing/2014/main" id="{CFA2D6B5-535E-3F4B-7A30-F3F79A3FBA4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6" r="27266"/>
          <a:stretch/>
        </p:blipFill>
        <p:spPr>
          <a:xfrm>
            <a:off x="7208367" y="4402683"/>
            <a:ext cx="752666" cy="1679022"/>
          </a:xfrm>
          <a:prstGeom prst="rect">
            <a:avLst/>
          </a:prstGeom>
        </p:spPr>
      </p:pic>
      <p:pic>
        <p:nvPicPr>
          <p:cNvPr id="117" name="Picture 2" descr="imagem">
            <a:extLst>
              <a:ext uri="{FF2B5EF4-FFF2-40B4-BE49-F238E27FC236}">
                <a16:creationId xmlns:a16="http://schemas.microsoft.com/office/drawing/2014/main" id="{A7633DA4-5616-E201-45E7-1C924E6B8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t="12268" r="18714" b="7891"/>
          <a:stretch/>
        </p:blipFill>
        <p:spPr bwMode="auto">
          <a:xfrm>
            <a:off x="8601493" y="2485134"/>
            <a:ext cx="1019148" cy="122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86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494472" y="53325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PLANO PDP :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ATIVIDADE Q4/22 REPRESENTANTES</a:t>
            </a:r>
          </a:p>
        </p:txBody>
      </p:sp>
      <p:sp>
        <p:nvSpPr>
          <p:cNvPr id="31" name="Rectangle: Single Corner Rounded 313">
            <a:extLst>
              <a:ext uri="{FF2B5EF4-FFF2-40B4-BE49-F238E27FC236}">
                <a16:creationId xmlns:a16="http://schemas.microsoft.com/office/drawing/2014/main" id="{C10D0E66-41D0-49F0-8576-0D0AC960F8CC}"/>
              </a:ext>
            </a:extLst>
          </p:cNvPr>
          <p:cNvSpPr/>
          <p:nvPr/>
        </p:nvSpPr>
        <p:spPr>
          <a:xfrm rot="10800000" flipV="1">
            <a:off x="775335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PRÉ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28" name="Rectangle: Single Corner Rounded 313">
            <a:extLst>
              <a:ext uri="{FF2B5EF4-FFF2-40B4-BE49-F238E27FC236}">
                <a16:creationId xmlns:a16="http://schemas.microsoft.com/office/drawing/2014/main" id="{70643D8C-AB8B-437E-B36D-59751E86BB1A}"/>
              </a:ext>
            </a:extLst>
          </p:cNvPr>
          <p:cNvSpPr/>
          <p:nvPr/>
        </p:nvSpPr>
        <p:spPr>
          <a:xfrm rot="10800000" flipV="1">
            <a:off x="4845587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DURANTE</a:t>
            </a:r>
          </a:p>
        </p:txBody>
      </p:sp>
      <p:sp>
        <p:nvSpPr>
          <p:cNvPr id="33" name="Rectangle: Single Corner Rounded 313">
            <a:extLst>
              <a:ext uri="{FF2B5EF4-FFF2-40B4-BE49-F238E27FC236}">
                <a16:creationId xmlns:a16="http://schemas.microsoft.com/office/drawing/2014/main" id="{34C2FD1A-A7C1-4759-A733-1F9819ECFE4C}"/>
              </a:ext>
            </a:extLst>
          </p:cNvPr>
          <p:cNvSpPr/>
          <p:nvPr/>
        </p:nvSpPr>
        <p:spPr>
          <a:xfrm rot="10800000" flipV="1">
            <a:off x="8915839" y="1691490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PÓS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D2B1951-A078-4110-9C13-6826EE0AF65B}"/>
              </a:ext>
            </a:extLst>
          </p:cNvPr>
          <p:cNvCxnSpPr>
            <a:cxnSpLocks/>
          </p:cNvCxnSpPr>
          <p:nvPr/>
        </p:nvCxnSpPr>
        <p:spPr>
          <a:xfrm flipV="1">
            <a:off x="372273" y="4501663"/>
            <a:ext cx="11489119" cy="211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5FD2A9A3-F4C7-4205-8FB7-128008299B9E}"/>
              </a:ext>
            </a:extLst>
          </p:cNvPr>
          <p:cNvCxnSpPr>
            <a:cxnSpLocks/>
          </p:cNvCxnSpPr>
          <p:nvPr/>
        </p:nvCxnSpPr>
        <p:spPr>
          <a:xfrm flipV="1">
            <a:off x="3957190" y="2729132"/>
            <a:ext cx="0" cy="35872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394818E2-9668-446A-B9A5-006DEA95FDDA}"/>
              </a:ext>
            </a:extLst>
          </p:cNvPr>
          <p:cNvCxnSpPr>
            <a:cxnSpLocks/>
          </p:cNvCxnSpPr>
          <p:nvPr/>
        </p:nvCxnSpPr>
        <p:spPr>
          <a:xfrm flipV="1">
            <a:off x="8118882" y="2658791"/>
            <a:ext cx="0" cy="36576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BCF71143-28E6-4CF3-BE96-B4BB23BEBBCE}"/>
              </a:ext>
            </a:extLst>
          </p:cNvPr>
          <p:cNvCxnSpPr>
            <a:cxnSpLocks/>
          </p:cNvCxnSpPr>
          <p:nvPr/>
        </p:nvCxnSpPr>
        <p:spPr>
          <a:xfrm flipV="1">
            <a:off x="1577404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7307BA82-0604-41A9-AEC7-9FEC7E6BE2DB}"/>
              </a:ext>
            </a:extLst>
          </p:cNvPr>
          <p:cNvCxnSpPr>
            <a:cxnSpLocks/>
          </p:cNvCxnSpPr>
          <p:nvPr/>
        </p:nvCxnSpPr>
        <p:spPr>
          <a:xfrm flipV="1">
            <a:off x="3216944" y="4522763"/>
            <a:ext cx="0" cy="27027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5BD961-2A90-4E1F-81C1-1E3B73739229}"/>
              </a:ext>
            </a:extLst>
          </p:cNvPr>
          <p:cNvSpPr txBox="1"/>
          <p:nvPr/>
        </p:nvSpPr>
        <p:spPr>
          <a:xfrm>
            <a:off x="906326" y="2491376"/>
            <a:ext cx="194003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CP20 -  LANÇAMENTO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Inicio 30/08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879C77A-65C6-4032-8C66-6095F3EDA4CE}"/>
              </a:ext>
            </a:extLst>
          </p:cNvPr>
          <p:cNvSpPr txBox="1"/>
          <p:nvPr/>
        </p:nvSpPr>
        <p:spPr>
          <a:xfrm>
            <a:off x="4845587" y="2488066"/>
            <a:ext cx="2272664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CP02  a 05 -  SUSTENTAÇÃO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Início 16/09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B0858C2-C85F-447D-8F0C-33CCE3E0A9B7}"/>
              </a:ext>
            </a:extLst>
          </p:cNvPr>
          <p:cNvSpPr txBox="1"/>
          <p:nvPr/>
        </p:nvSpPr>
        <p:spPr>
          <a:xfrm>
            <a:off x="8915845" y="2488066"/>
            <a:ext cx="2113902" cy="600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 CELEBRAÇÃO A CADA CAMPANHA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PÓS FAT CP20 - 10/10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DEFDC0F-D52C-48E8-8A09-DF28D7D4F968}"/>
              </a:ext>
            </a:extLst>
          </p:cNvPr>
          <p:cNvSpPr txBox="1"/>
          <p:nvPr/>
        </p:nvSpPr>
        <p:spPr>
          <a:xfrm>
            <a:off x="869638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E2F39F4-3E92-4F22-8E9E-CB6E7BC3C717}"/>
              </a:ext>
            </a:extLst>
          </p:cNvPr>
          <p:cNvSpPr txBox="1"/>
          <p:nvPr/>
        </p:nvSpPr>
        <p:spPr>
          <a:xfrm>
            <a:off x="415822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4F0C8BAD-3DCC-4757-ADAE-1B731A1506CA}"/>
              </a:ext>
            </a:extLst>
          </p:cNvPr>
          <p:cNvCxnSpPr>
            <a:cxnSpLocks/>
          </p:cNvCxnSpPr>
          <p:nvPr/>
        </p:nvCxnSpPr>
        <p:spPr>
          <a:xfrm flipV="1">
            <a:off x="913879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2D21A578-F165-4BB9-BDA1-C23C587A2138}"/>
              </a:ext>
            </a:extLst>
          </p:cNvPr>
          <p:cNvSpPr txBox="1"/>
          <p:nvPr/>
        </p:nvSpPr>
        <p:spPr>
          <a:xfrm>
            <a:off x="1740397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410EC688-D869-4397-ABEE-03FCE022BA20}"/>
              </a:ext>
            </a:extLst>
          </p:cNvPr>
          <p:cNvCxnSpPr>
            <a:cxnSpLocks/>
          </p:cNvCxnSpPr>
          <p:nvPr/>
        </p:nvCxnSpPr>
        <p:spPr>
          <a:xfrm flipV="1">
            <a:off x="2024706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04A964D1-8F76-4121-BA3C-BC2065885CBE}"/>
              </a:ext>
            </a:extLst>
          </p:cNvPr>
          <p:cNvSpPr txBox="1"/>
          <p:nvPr/>
        </p:nvSpPr>
        <p:spPr>
          <a:xfrm>
            <a:off x="2312117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09A9BC0F-AB08-42F0-A804-C2CA825B2CD3}"/>
              </a:ext>
            </a:extLst>
          </p:cNvPr>
          <p:cNvCxnSpPr>
            <a:cxnSpLocks/>
          </p:cNvCxnSpPr>
          <p:nvPr/>
        </p:nvCxnSpPr>
        <p:spPr>
          <a:xfrm flipV="1">
            <a:off x="2596426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02A12CD1-1060-4DE4-B4DE-D4F178AC9F64}"/>
              </a:ext>
            </a:extLst>
          </p:cNvPr>
          <p:cNvSpPr txBox="1"/>
          <p:nvPr/>
        </p:nvSpPr>
        <p:spPr>
          <a:xfrm>
            <a:off x="2624409" y="4872477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C4A0393B-D5E9-4C20-BCB5-7B7B0BBD0699}"/>
              </a:ext>
            </a:extLst>
          </p:cNvPr>
          <p:cNvCxnSpPr>
            <a:cxnSpLocks/>
          </p:cNvCxnSpPr>
          <p:nvPr/>
        </p:nvCxnSpPr>
        <p:spPr>
          <a:xfrm flipV="1">
            <a:off x="5316435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3A64E0C1-5DC0-4B11-B9F1-38D17D74566C}"/>
              </a:ext>
            </a:extLst>
          </p:cNvPr>
          <p:cNvCxnSpPr>
            <a:cxnSpLocks/>
          </p:cNvCxnSpPr>
          <p:nvPr/>
        </p:nvCxnSpPr>
        <p:spPr>
          <a:xfrm flipV="1">
            <a:off x="6955975" y="4522763"/>
            <a:ext cx="0" cy="34971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14F30080-4C45-406F-A889-93E9E099D7A5}"/>
              </a:ext>
            </a:extLst>
          </p:cNvPr>
          <p:cNvSpPr txBox="1"/>
          <p:nvPr/>
        </p:nvSpPr>
        <p:spPr>
          <a:xfrm>
            <a:off x="4608669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DF08E60D-2F9D-48A6-85BF-A72F3D40F69B}"/>
              </a:ext>
            </a:extLst>
          </p:cNvPr>
          <p:cNvSpPr txBox="1"/>
          <p:nvPr/>
        </p:nvSpPr>
        <p:spPr>
          <a:xfrm>
            <a:off x="4154853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527E8962-468F-43CD-AEBF-069A2BD53114}"/>
              </a:ext>
            </a:extLst>
          </p:cNvPr>
          <p:cNvCxnSpPr>
            <a:cxnSpLocks/>
          </p:cNvCxnSpPr>
          <p:nvPr/>
        </p:nvCxnSpPr>
        <p:spPr>
          <a:xfrm flipV="1">
            <a:off x="4652910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978046F-3C2E-4CF8-8F5C-89BC983FB17E}"/>
              </a:ext>
            </a:extLst>
          </p:cNvPr>
          <p:cNvSpPr txBox="1"/>
          <p:nvPr/>
        </p:nvSpPr>
        <p:spPr>
          <a:xfrm>
            <a:off x="5479428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4645B5AD-3C35-41C5-90D0-A95C97753750}"/>
              </a:ext>
            </a:extLst>
          </p:cNvPr>
          <p:cNvCxnSpPr>
            <a:cxnSpLocks/>
          </p:cNvCxnSpPr>
          <p:nvPr/>
        </p:nvCxnSpPr>
        <p:spPr>
          <a:xfrm flipV="1">
            <a:off x="5763737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148528BD-72DD-4FA7-8179-82F74183A47A}"/>
              </a:ext>
            </a:extLst>
          </p:cNvPr>
          <p:cNvSpPr txBox="1"/>
          <p:nvPr/>
        </p:nvSpPr>
        <p:spPr>
          <a:xfrm>
            <a:off x="6051148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4ACC9F38-93CB-46B1-B961-BE691B32C145}"/>
              </a:ext>
            </a:extLst>
          </p:cNvPr>
          <p:cNvCxnSpPr>
            <a:cxnSpLocks/>
          </p:cNvCxnSpPr>
          <p:nvPr/>
        </p:nvCxnSpPr>
        <p:spPr>
          <a:xfrm flipV="1">
            <a:off x="6335457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AEB28EDB-B9A2-4D69-8633-B3C3B7C425E5}"/>
              </a:ext>
            </a:extLst>
          </p:cNvPr>
          <p:cNvSpPr txBox="1"/>
          <p:nvPr/>
        </p:nvSpPr>
        <p:spPr>
          <a:xfrm>
            <a:off x="6431284" y="4893577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6A405A1E-74DD-45FB-BD4D-C41BFB0E1589}"/>
              </a:ext>
            </a:extLst>
          </p:cNvPr>
          <p:cNvCxnSpPr>
            <a:cxnSpLocks/>
          </p:cNvCxnSpPr>
          <p:nvPr/>
        </p:nvCxnSpPr>
        <p:spPr>
          <a:xfrm flipV="1">
            <a:off x="9570068" y="3751680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3AC0CA5B-8EB8-41B8-95D5-4B055694AB3B}"/>
              </a:ext>
            </a:extLst>
          </p:cNvPr>
          <p:cNvCxnSpPr>
            <a:cxnSpLocks/>
          </p:cNvCxnSpPr>
          <p:nvPr/>
        </p:nvCxnSpPr>
        <p:spPr>
          <a:xfrm flipV="1">
            <a:off x="11209608" y="4474792"/>
            <a:ext cx="0" cy="31824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DA54543A-2239-48EA-A736-ACD3B0BE79AD}"/>
              </a:ext>
            </a:extLst>
          </p:cNvPr>
          <p:cNvSpPr txBox="1"/>
          <p:nvPr/>
        </p:nvSpPr>
        <p:spPr>
          <a:xfrm>
            <a:off x="8862302" y="3443903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035E3A4B-63F2-49E5-9A9D-8D2A7DA8CDF3}"/>
              </a:ext>
            </a:extLst>
          </p:cNvPr>
          <p:cNvSpPr txBox="1"/>
          <p:nvPr/>
        </p:nvSpPr>
        <p:spPr>
          <a:xfrm>
            <a:off x="8408486" y="3781012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E27C31CC-E278-49C7-BE71-31CAB9BFFA1E}"/>
              </a:ext>
            </a:extLst>
          </p:cNvPr>
          <p:cNvCxnSpPr>
            <a:cxnSpLocks/>
          </p:cNvCxnSpPr>
          <p:nvPr/>
        </p:nvCxnSpPr>
        <p:spPr>
          <a:xfrm flipV="1">
            <a:off x="8906543" y="4046232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3015F09A-2119-49D5-BD9D-1CBD6E721A34}"/>
              </a:ext>
            </a:extLst>
          </p:cNvPr>
          <p:cNvSpPr txBox="1"/>
          <p:nvPr/>
        </p:nvSpPr>
        <p:spPr>
          <a:xfrm>
            <a:off x="9733061" y="3764336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8262E723-FEA8-47DD-B7F2-117A2DC4E727}"/>
              </a:ext>
            </a:extLst>
          </p:cNvPr>
          <p:cNvCxnSpPr>
            <a:cxnSpLocks/>
          </p:cNvCxnSpPr>
          <p:nvPr/>
        </p:nvCxnSpPr>
        <p:spPr>
          <a:xfrm flipV="1">
            <a:off x="10017370" y="4070674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0C913B41-6B72-4054-B550-2F4639C0F1EA}"/>
              </a:ext>
            </a:extLst>
          </p:cNvPr>
          <p:cNvSpPr txBox="1"/>
          <p:nvPr/>
        </p:nvSpPr>
        <p:spPr>
          <a:xfrm>
            <a:off x="10304781" y="3760820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31F0374C-4702-48D1-833D-E2FB7D0D96DD}"/>
              </a:ext>
            </a:extLst>
          </p:cNvPr>
          <p:cNvCxnSpPr>
            <a:cxnSpLocks/>
          </p:cNvCxnSpPr>
          <p:nvPr/>
        </p:nvCxnSpPr>
        <p:spPr>
          <a:xfrm flipV="1">
            <a:off x="10589090" y="4067158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0D75769D-6E90-41C9-84F5-3D0182C892C4}"/>
              </a:ext>
            </a:extLst>
          </p:cNvPr>
          <p:cNvSpPr txBox="1"/>
          <p:nvPr/>
        </p:nvSpPr>
        <p:spPr>
          <a:xfrm>
            <a:off x="10596784" y="4867022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BE1DD5B8-CACB-454C-8064-91BD71140F72}"/>
              </a:ext>
            </a:extLst>
          </p:cNvPr>
          <p:cNvSpPr txBox="1"/>
          <p:nvPr/>
        </p:nvSpPr>
        <p:spPr>
          <a:xfrm>
            <a:off x="420124" y="4955601"/>
            <a:ext cx="333940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</a:p>
          <a:p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(falando sobre “o INCENTIVO QUE VC JÁ CONHECE CONTINUA, MAS NOVIDADE NOVOS PRODUTOS)</a:t>
            </a:r>
          </a:p>
          <a:p>
            <a:pPr algn="l"/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- PDF SEQUENCIAL </a:t>
            </a:r>
          </a:p>
          <a:p>
            <a:pPr marL="171450" indent="-171450" algn="l">
              <a:buFontTx/>
              <a:buChar char="-"/>
            </a:pPr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MEME </a:t>
            </a:r>
          </a:p>
          <a:p>
            <a:pPr marL="171450" indent="-171450" algn="l">
              <a:buFontTx/>
              <a:buChar char="-"/>
            </a:pPr>
            <a:r>
              <a:rPr lang="pt-BR" sz="11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One</a:t>
            </a:r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 </a:t>
            </a:r>
            <a:r>
              <a:rPr lang="pt-BR" sz="11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page</a:t>
            </a:r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 (INCLUINDO EXEMPLOS DE GANHO COMO NO SLIDE 5)</a:t>
            </a:r>
          </a:p>
          <a:p>
            <a:pPr marL="171450" indent="-171450" algn="l">
              <a:buFontTx/>
              <a:buChar char="-"/>
            </a:pPr>
            <a:r>
              <a:rPr lang="pt-BR" sz="1100" dirty="0">
                <a:solidFill>
                  <a:schemeClr val="bg1"/>
                </a:solidFill>
                <a:latin typeface="Zona Pro Light" panose="02010A03040002020004" pitchFamily="2" charset="0"/>
              </a:rPr>
              <a:t>FLYER PARA IMPRESSÃO (considerando novos produtos) - </a:t>
            </a:r>
            <a:r>
              <a:rPr lang="pt-BR" sz="1100" dirty="0">
                <a:highlight>
                  <a:srgbClr val="FFFF00"/>
                </a:highlight>
                <a:latin typeface="Zona Pro Light" panose="02010A03040002020004" pitchFamily="2" charset="0"/>
              </a:rPr>
              <a:t>TBC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C3F9FF0C-A3D3-4509-9BAF-EDEF5DF72BCE}"/>
              </a:ext>
            </a:extLst>
          </p:cNvPr>
          <p:cNvSpPr txBox="1"/>
          <p:nvPr/>
        </p:nvSpPr>
        <p:spPr>
          <a:xfrm>
            <a:off x="4294633" y="5466465"/>
            <a:ext cx="3155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  <a:b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</a:b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(continuação do programa) 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1880C02F-841D-44BF-B612-D658FF1C6C46}"/>
              </a:ext>
            </a:extLst>
          </p:cNvPr>
          <p:cNvSpPr txBox="1"/>
          <p:nvPr/>
        </p:nvSpPr>
        <p:spPr>
          <a:xfrm>
            <a:off x="8483139" y="5446213"/>
            <a:ext cx="3378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</a:p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Os dois materiais um para cada produto</a:t>
            </a:r>
            <a:b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</a:b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- CARDS CELEBRAÇÃO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POP UP </a:t>
            </a:r>
          </a:p>
        </p:txBody>
      </p:sp>
    </p:spTree>
    <p:extLst>
      <p:ext uri="{BB962C8B-B14F-4D97-AF65-F5344CB8AC3E}">
        <p14:creationId xmlns:p14="http://schemas.microsoft.com/office/powerpoint/2010/main" val="337792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1311965"/>
            <a:ext cx="12192000" cy="526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313243" y="35111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ENTREGAS WONDERFUL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8" name="CaixaDeTexto 27">
            <a:extLst>
              <a:ext uri="{FF2B5EF4-FFF2-40B4-BE49-F238E27FC236}">
                <a16:creationId xmlns:a16="http://schemas.microsoft.com/office/drawing/2014/main" id="{699F3808-C786-4362-893A-671CE321E0F2}"/>
              </a:ext>
            </a:extLst>
          </p:cNvPr>
          <p:cNvSpPr txBox="1"/>
          <p:nvPr/>
        </p:nvSpPr>
        <p:spPr>
          <a:xfrm>
            <a:off x="684473" y="1540328"/>
            <a:ext cx="10435391" cy="22624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pt-BR" sz="1600" dirty="0">
                <a:solidFill>
                  <a:srgbClr val="242424"/>
                </a:solidFill>
                <a:latin typeface="Segoe UI" panose="020B0502040204020203" pitchFamily="34" charset="0"/>
              </a:rPr>
              <a:t>FLYER PARA IMPRESSÃO – lâminas (como cartela de tintas) - </a:t>
            </a:r>
            <a:r>
              <a:rPr lang="pt-BR" sz="1600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TBC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Jogo de ativação: PDP - régua Cp20 a </a:t>
            </a:r>
            <a:r>
              <a:rPr lang="pt-BR" sz="1600" dirty="0">
                <a:solidFill>
                  <a:srgbClr val="242424"/>
                </a:solidFill>
                <a:latin typeface="Segoe UI" panose="020B0502040204020203" pitchFamily="34" charset="0"/>
              </a:rPr>
              <a:t>05</a:t>
            </a: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 (slide anterior)</a:t>
            </a:r>
          </a:p>
          <a:p>
            <a:pPr algn="l">
              <a:lnSpc>
                <a:spcPct val="150000"/>
              </a:lnSpc>
            </a:pPr>
            <a:endParaRPr lang="pt-BR" sz="1600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endParaRPr lang="pt-BR" sz="1600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BR" sz="16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ENTREGA ITEM 1: </a:t>
            </a:r>
            <a:r>
              <a:rPr lang="pt-BR" sz="1600" b="1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TBC</a:t>
            </a:r>
            <a:endParaRPr lang="pt-BR" sz="1600" b="1" i="0" dirty="0">
              <a:solidFill>
                <a:srgbClr val="242424"/>
              </a:solidFill>
              <a:effectLst/>
              <a:highlight>
                <a:srgbClr val="FFFF00"/>
              </a:highlight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BR" sz="1600" b="1" dirty="0">
                <a:solidFill>
                  <a:srgbClr val="242424"/>
                </a:solidFill>
                <a:latin typeface="Segoe UI" panose="020B0502040204020203" pitchFamily="34" charset="0"/>
              </a:rPr>
              <a:t>ENTREGA ITEM 2: 08/08</a:t>
            </a:r>
            <a:endParaRPr lang="pt-BR" sz="1600" b="0" i="0" dirty="0">
              <a:solidFill>
                <a:srgbClr val="242424"/>
              </a:solidFill>
              <a:effectLst/>
              <a:highlight>
                <a:srgbClr val="FFFF00"/>
              </a:highlight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8000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561</Words>
  <Application>Microsoft Office PowerPoint</Application>
  <PresentationFormat>Widescreen</PresentationFormat>
  <Paragraphs>99</Paragraphs>
  <Slides>7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7</vt:i4>
      </vt:variant>
    </vt:vector>
  </HeadingPairs>
  <TitlesOfParts>
    <vt:vector size="22" baseType="lpstr">
      <vt:lpstr>Zona Pro </vt:lpstr>
      <vt:lpstr>Zona Pro Ultra</vt:lpstr>
      <vt:lpstr>Arial</vt:lpstr>
      <vt:lpstr>Calibri</vt:lpstr>
      <vt:lpstr>Calibri Light</vt:lpstr>
      <vt:lpstr>Segoe UI</vt:lpstr>
      <vt:lpstr>Zona Pro</vt:lpstr>
      <vt:lpstr>Zona Pro Black</vt:lpstr>
      <vt:lpstr>Zona Pro ExtraBold</vt:lpstr>
      <vt:lpstr>Zona Pro Light</vt:lpstr>
      <vt:lpstr>Zona Pro Regular</vt:lpstr>
      <vt:lpstr>Zona Pro SemiBold</vt:lpstr>
      <vt:lpstr>1_Tema do Office</vt:lpstr>
      <vt:lpstr>1 column - with background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12</cp:revision>
  <dcterms:created xsi:type="dcterms:W3CDTF">2022-03-22T18:33:06Z</dcterms:created>
  <dcterms:modified xsi:type="dcterms:W3CDTF">2022-06-28T19:25:55Z</dcterms:modified>
</cp:coreProperties>
</file>