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  <p:sldMasterId id="2147483706" r:id="rId3"/>
  </p:sldMasterIdLst>
  <p:notesMasterIdLst>
    <p:notesMasterId r:id="rId11"/>
  </p:notesMasterIdLst>
  <p:sldIdLst>
    <p:sldId id="257" r:id="rId4"/>
    <p:sldId id="2146851527" r:id="rId5"/>
    <p:sldId id="2146851555" r:id="rId6"/>
    <p:sldId id="2146851556" r:id="rId7"/>
    <p:sldId id="2146851548" r:id="rId8"/>
    <p:sldId id="2146851635" r:id="rId9"/>
    <p:sldId id="214685163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-89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E55932-13C0-4B9B-9DFC-368EBF38130B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DE3379-92B7-41C1-B72D-D018792FB8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038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2" name="Google Shape;16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1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FALHOU UMA CP ? Ok, pode recomeçar a contagem de 3 na próxima. Uma REP só conquista produto ao finalizar a sequencia de 3 </a:t>
            </a:r>
            <a:r>
              <a:rPr lang="pt-BR" dirty="0" err="1"/>
              <a:t>cps</a:t>
            </a:r>
            <a:r>
              <a:rPr lang="pt-BR" dirty="0"/>
              <a:t>, ou seja, não vale a mesma campanha em duas sequencias de 3. exemplo: Começou na 09 ganha produto na 11 .. E só poderá ganhar novamente com a sequencia de 12 a 14.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3872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Falhou uma CP ? OK, ganha o produto da próxima. O Produto não está atrelado ao LOA e sim a campanha.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4562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F7ACC0-9654-4103-9069-E33118F73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44D842C-D218-4B15-A69A-697D33C5C5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662DB17-2027-4375-B224-50375C5C5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6E5208-9945-4B99-A5A4-CCD1E6B80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1E77BA-95FF-4C18-ADB0-E2FB123C3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2232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643F6-6D4E-45AE-BE3B-959757265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74E2FB-B849-4806-9DA8-B37B3F153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2EF291-57DB-4BF9-B5DD-A15A7B5DC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D88ABB-79B9-42BC-80EB-CB44942EA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F548603-A3F6-403E-91AB-954B0CC59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5856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6D2F6C-87AE-4F67-B1A1-48B92A694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25E060B-1731-412A-AFD1-684D6EC5D4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86C3BC-8F8B-46AB-8781-ABE455B28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040B97-E897-4E0C-B408-10CBE790D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62964E-36BC-4077-AF8E-EE7C58A6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1246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4FD952-15B0-4A25-ACE1-F3E24F1A6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997AD9-E470-4742-8E26-845A175315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DE05069-C41A-4098-A004-2D184CE31F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D90B26A-20C6-4B3E-914F-D33F5C257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BE03F53-793A-4730-9248-7CB5898C1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7DE12B7-0CFA-4C6F-B9B0-4ED97B560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9825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579515-6E9E-4A9D-9BE0-2CAEBC5E2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2F3EE1A-B3D9-4FE2-9727-B2682AD13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A8DAD7F-F6D0-4C7A-A88C-4FE6A0160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7A762E9-3DC4-4151-A14F-6AAD075045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3A7C44C-3155-499F-B1B2-8C3CB01D05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E2D6C9D-307A-4FFD-8D67-54D263C55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A292368-F22E-43B9-A553-DD430A263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E4C2954-93E6-4B6D-B1DA-3D4FD065D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6489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4B1221-917A-4B0A-ACFC-3A0940FEC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EDE20CA-7238-48EA-B3A0-391A11C00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2CDA93B-8D60-4D32-BBEF-D025F2B82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88B2754-E4F2-44DB-B493-32B2C3218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0223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28D9961-CC35-49FF-A7E6-95C4D0B08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BD43B30-66F7-4EAA-98BB-3D8BB4A24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1ADF0BF-8718-4E32-BB57-0B6FEF90E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76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FB30A3-3EFF-4C18-9182-8C8BB4A58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388FAD-BE06-49B8-BA86-1A33A3A54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8FC29CA-9C91-4960-A6A0-2C655716B2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DFA339A-1698-49D5-B332-B83DDD172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8B067AC-D1BB-4C92-B7FB-E1E2A515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FBFC09E-94D1-4EF6-BDCB-DD13EF414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758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CC21D5-3D21-4C0B-81A2-821946FFD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615328A-B80A-484F-93BE-971A06AEE2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ABD3A55-FE12-42CD-827C-0F705C05ED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617A8A4-DC29-4291-B9BC-6D84F6308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B7C8530-E0AA-4103-84D7-5DF7CC26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EE72C68-6B22-4E59-ACD7-DBFCE4D50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566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BDD0D9-40D7-4859-B228-6A1E4BEC6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057F6B8-2FD3-4AAA-8988-65BBD6177E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A57851-DAC5-4E7F-A3FF-3DFF06557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6288DF-4208-45E9-B3E4-6B06640A3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022402D-E58A-4403-83B2-E3E1D3579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7308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5E7654A-41DC-4FD3-A703-0FE035D0DC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D344474-280B-4559-978A-D6F0B59255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4E6248-23D0-4157-A194-3F5B6F0D6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B4E069-0A00-4E5E-A3B5-2DB5D8066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FD1147E-A0D9-4E6B-93AD-E0B5BB444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2753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type="tx">
  <p:cSld name="1_Title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463326" y="0"/>
            <a:ext cx="5430310" cy="1634419"/>
          </a:xfrm>
          <a:prstGeom prst="round2DiagRect">
            <a:avLst>
              <a:gd name="adj1" fmla="val 34998"/>
              <a:gd name="adj2" fmla="val 0"/>
            </a:avLst>
          </a:prstGeom>
          <a:noFill/>
          <a:ln>
            <a:noFill/>
          </a:ln>
        </p:spPr>
      </p:pic>
      <p:sp>
        <p:nvSpPr>
          <p:cNvPr id="15" name="Google Shape;15;p29"/>
          <p:cNvSpPr txBox="1"/>
          <p:nvPr/>
        </p:nvSpPr>
        <p:spPr>
          <a:xfrm>
            <a:off x="11670998" y="193107"/>
            <a:ext cx="275931" cy="230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pt-B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t>‹nº›</a:t>
            </a:fld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Google Shape;16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587243"/>
            <a:ext cx="12192000" cy="270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5071" y="270100"/>
            <a:ext cx="949581" cy="102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0952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0E449C-CF96-1F43-8208-903923B7A4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3306BCDA-8152-184F-9D44-C4DA6D2CF1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8C92ED6C-1664-8842-AB83-5818CEC5FB7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370D90-ADC0-D64D-A834-4D407747D6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BAC3AE6-4521-4749-95B4-25CDE4C1CF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94542-D2A6-B343-BE52-99C86712469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607223-2FAE-374D-8DA7-8500A4A39CB5}"/>
              </a:ext>
            </a:extLst>
          </p:cNvPr>
          <p:cNvSpPr txBox="1"/>
          <p:nvPr userDrawn="1"/>
        </p:nvSpPr>
        <p:spPr>
          <a:xfrm>
            <a:off x="6248400" y="685800"/>
            <a:ext cx="1524000" cy="137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BR" sz="1700" dirty="0">
              <a:latin typeface="Zona Pro Light" panose="02010A03040002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3633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DB98F976-9E77-7E4F-92CC-A22E16A67576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E5DB626-09AA-0A43-B64B-8F5871DCAF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6F6A1F3-E116-FD46-AE24-0BB8C661F1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17B7BB-02BD-DE46-B702-3D63A987ED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74210E9-B378-8D46-AA2C-8C39F9E8EB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64EF9E-0330-9B4C-9A24-B6C79FB567C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1293909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8120F75-0A4C-924E-9372-12CAF46730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351869C-65F3-E64F-9B2D-7F94A68E30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D4125E-86FD-3143-9EB8-EE24BCED56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5997E0B-5E8A-AB47-B718-6F5F3E588B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12EF5E-405A-5B44-B005-F6D16021BE9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818156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 Prese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F4E589-5F89-F54D-82B7-0DFE618252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0CBC8B8-02C4-9444-8848-4E74638AE5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41D5E36-B1DC-F846-968F-067D2B0591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C9C391C-508C-1146-87DA-1745D61474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E2E5F3-ED96-7C49-B664-4B6FDD70A76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433844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6020D44D-D6F0-0649-9773-6AEE6CD999D8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2C15B7D-C35B-C64B-B3D7-0BEE22CAC9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060F270-33DD-5A44-AF05-3866E63E45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9A6EAA8E-1E08-C443-A7FD-1913904F62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EAEB8C-55E0-6349-8F15-36ACDD3DFF6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0773042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652C4CE-8503-3A45-BE18-0AC9BCAD8F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7E2BDED-5A6F-A64D-98CB-A761FFC512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0CF6CB0-E918-2D43-BADE-6704BB13DC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5166CD-4FCA-5843-9840-932AE299838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5467321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2469B7CF-DD33-3E4D-A201-1909840827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" t="890" r="2071" b="1830"/>
          <a:stretch/>
        </p:blipFill>
        <p:spPr>
          <a:xfrm>
            <a:off x="0" y="0"/>
            <a:ext cx="12192000" cy="685848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071D9B-2F17-E643-BFF3-3D493A01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098F72E-260B-6640-8D28-45B5A600CB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COVER PAGE #1 HEADER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A40AE7-B11E-3145-98D3-67F0E1C2E2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227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3B956FC-7496-40A6-A5D7-863ADF409C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5" b="1041"/>
          <a:stretch/>
        </p:blipFill>
        <p:spPr>
          <a:xfrm>
            <a:off x="797" y="0"/>
            <a:ext cx="121912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106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E53A1B-8AAB-44E2-8D8F-118C9853D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17FC742-BA55-4F34-BD53-120B4CFECD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F1D12A7-8AA7-4085-A413-F5425230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66D21-ED5F-4D6E-A25F-D59EA3118D25}" type="datetimeFigureOut">
              <a:rPr lang="en-US" smtClean="0"/>
              <a:t>6/28/2022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887778-5E86-428D-842D-E7989423D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3B86441-D22D-4CC4-AB50-70D5FD358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F07FB-9CAF-417C-9064-BB314E34292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187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0372A3B-5F84-47B1-9753-2F2A379C23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B87DF8-7082-45AA-8FC3-2AA776906C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5863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7CBD2A2-1270-4CDA-BC1C-7AF27B732D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D72D5F-100E-4375-84FB-BBF051C3DA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9614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7CBD2A2-1270-4CDA-BC1C-7AF27B732D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D72D5F-100E-4375-84FB-BBF051C3DA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6048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1CAFF4-2C5A-4412-9B09-862E99A5EA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E6D4F3-88FD-4B61-8E34-6B7E7AF3FD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5509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D6B5FC-2729-464C-A5A9-EE9BCA854F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F1D289-84A0-43E0-B59A-6787DC2E6B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3489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undo_100dias.png" descr="fundo_100dias.png">
            <a:extLst>
              <a:ext uri="{FF2B5EF4-FFF2-40B4-BE49-F238E27FC236}">
                <a16:creationId xmlns:a16="http://schemas.microsoft.com/office/drawing/2014/main" id="{9068F8F6-907C-4453-AE03-C9BFD90C57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3811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0590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1562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  <p:sp>
        <p:nvSpPr>
          <p:cNvPr id="6" name="Arredondar Retângulo em um Canto Diagonal 5"/>
          <p:cNvSpPr/>
          <p:nvPr userDrawn="1"/>
        </p:nvSpPr>
        <p:spPr>
          <a:xfrm>
            <a:off x="-1683657" y="-1378858"/>
            <a:ext cx="13512800" cy="7895771"/>
          </a:xfrm>
          <a:prstGeom prst="round2DiagRect">
            <a:avLst>
              <a:gd name="adj1" fmla="val 25307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23130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  <p:sp>
        <p:nvSpPr>
          <p:cNvPr id="6" name="Arredondar Retângulo em um Canto Diagonal 5"/>
          <p:cNvSpPr/>
          <p:nvPr userDrawn="1"/>
        </p:nvSpPr>
        <p:spPr>
          <a:xfrm>
            <a:off x="-1683657" y="-1378858"/>
            <a:ext cx="13512800" cy="7895771"/>
          </a:xfrm>
          <a:prstGeom prst="round2DiagRect">
            <a:avLst>
              <a:gd name="adj1" fmla="val 25307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17463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AFEEBA-58C0-4A56-80BB-8412E75ABF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06776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4759CE0-7CBD-42E6-9661-CCA06117D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83E3F5-CB80-4BC7-8E17-110E7B369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ADDE568-58F0-460E-A474-8E5A65CB17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A47D91-62BF-424C-92F8-4B4820BBE9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FC3E1C0-3986-407D-8A25-68CBE575C4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5469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4">
            <a:extLst>
              <a:ext uri="{FF2B5EF4-FFF2-40B4-BE49-F238E27FC236}">
                <a16:creationId xmlns:a16="http://schemas.microsoft.com/office/drawing/2014/main" id="{0A557344-58F7-FC46-B038-99E9E446068D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0D0D32-5468-AD4C-A837-CF7ED42F1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246322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4997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6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6.svg"/><Relationship Id="rId9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6.png"/><Relationship Id="rId5" Type="http://schemas.openxmlformats.org/officeDocument/2006/relationships/image" Target="../media/image36.png"/><Relationship Id="rId4" Type="http://schemas.openxmlformats.org/officeDocument/2006/relationships/image" Target="../media/image2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7.pn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cid:image003.png@01D84E56.5143C720" TargetMode="External"/><Relationship Id="rId9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1" y="670"/>
            <a:ext cx="12189619" cy="685666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"/>
          <p:cNvSpPr txBox="1"/>
          <p:nvPr/>
        </p:nvSpPr>
        <p:spPr>
          <a:xfrm>
            <a:off x="1561515" y="4551623"/>
            <a:ext cx="9401856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99"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Ultra" panose="02010A03040002020004" pitchFamily="2" charset="0"/>
                <a:ea typeface="Arial"/>
                <a:cs typeface="Arial"/>
                <a:sym typeface="Arial"/>
              </a:rPr>
              <a:t>DIREÇÃO ESTRATÉGICA: INCENTIVO </a:t>
            </a:r>
            <a:r>
              <a:rPr lang="pt-BR" sz="3000" dirty="0">
                <a:solidFill>
                  <a:srgbClr val="FFFFFF"/>
                </a:solidFill>
                <a:latin typeface="Zona Pro Ultra" panose="02010A03040002020004" pitchFamily="2" charset="0"/>
                <a:ea typeface="Arial"/>
                <a:cs typeface="Arial"/>
                <a:sym typeface="Arial"/>
              </a:rPr>
              <a:t>FIDELIDADE </a:t>
            </a: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Ultra" panose="02010A03040002020004" pitchFamily="2" charset="0"/>
                <a:ea typeface="Arial"/>
                <a:cs typeface="Arial"/>
                <a:sym typeface="Arial"/>
              </a:rPr>
              <a:t>Q4/22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99"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SemiBold" panose="02010A03040002020004" pitchFamily="2" charset="0"/>
                <a:ea typeface="Arial"/>
                <a:cs typeface="Arial"/>
                <a:sym typeface="Arial"/>
              </a:rPr>
              <a:t>FOCO: REPRESENTANTES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99"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SemiBold" panose="02010A03040002020004" pitchFamily="2" charset="0"/>
                <a:ea typeface="Arial"/>
                <a:cs typeface="Arial"/>
                <a:sym typeface="Arial"/>
              </a:rPr>
              <a:t> CP20</a:t>
            </a:r>
            <a:r>
              <a:rPr lang="pt-BR" sz="3000" dirty="0">
                <a:solidFill>
                  <a:srgbClr val="FFFFFF"/>
                </a:solidFill>
                <a:latin typeface="Zona Pro SemiBold" panose="02010A03040002020004" pitchFamily="2" charset="0"/>
                <a:ea typeface="Arial"/>
                <a:cs typeface="Arial"/>
                <a:sym typeface="Arial"/>
              </a:rPr>
              <a:t>/22 a 05/23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SemiBold" panose="02010A03040002020004" pitchFamily="2" charset="0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1"/>
          <p:cNvPicPr preferRelativeResize="0"/>
          <p:nvPr/>
        </p:nvPicPr>
        <p:blipFill rotWithShape="1">
          <a:blip r:embed="rId4">
            <a:alphaModFix/>
          </a:blip>
          <a:srcRect t="9662" b="57590"/>
          <a:stretch/>
        </p:blipFill>
        <p:spPr>
          <a:xfrm>
            <a:off x="1191" y="1770260"/>
            <a:ext cx="12189619" cy="271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06197" y="711686"/>
            <a:ext cx="8530739" cy="916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"/>
          <p:cNvPicPr preferRelativeResize="0"/>
          <p:nvPr/>
        </p:nvPicPr>
        <p:blipFill rotWithShape="1">
          <a:blip r:embed="rId6">
            <a:alphaModFix/>
          </a:blip>
          <a:srcRect t="-462" b="49999"/>
          <a:stretch/>
        </p:blipFill>
        <p:spPr>
          <a:xfrm>
            <a:off x="11264867" y="6298674"/>
            <a:ext cx="760560" cy="3838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>
            <a:extLst>
              <a:ext uri="{FF2B5EF4-FFF2-40B4-BE49-F238E27FC236}">
                <a16:creationId xmlns:a16="http://schemas.microsoft.com/office/drawing/2014/main" id="{54249794-78F5-4191-964B-E083AB31B1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Retângulo 21">
            <a:extLst>
              <a:ext uri="{FF2B5EF4-FFF2-40B4-BE49-F238E27FC236}">
                <a16:creationId xmlns:a16="http://schemas.microsoft.com/office/drawing/2014/main" id="{96DB205A-FE60-446B-BCBC-88CAFD15632C}"/>
              </a:ext>
            </a:extLst>
          </p:cNvPr>
          <p:cNvSpPr/>
          <p:nvPr/>
        </p:nvSpPr>
        <p:spPr>
          <a:xfrm flipH="1">
            <a:off x="4864100" y="0"/>
            <a:ext cx="7327900" cy="6858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41000">
                <a:schemeClr val="bg1"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8" name="Picture 15">
            <a:extLst>
              <a:ext uri="{FF2B5EF4-FFF2-40B4-BE49-F238E27FC236}">
                <a16:creationId xmlns:a16="http://schemas.microsoft.com/office/drawing/2014/main" id="{29E58DFD-8ED2-4218-8F2D-4D79F49CA1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609932" y="3619418"/>
            <a:ext cx="5848514" cy="628650"/>
          </a:xfrm>
          <a:prstGeom prst="rect">
            <a:avLst/>
          </a:prstGeom>
        </p:spPr>
      </p:pic>
      <p:sp>
        <p:nvSpPr>
          <p:cNvPr id="49" name="Freeform: Shape 19">
            <a:extLst>
              <a:ext uri="{FF2B5EF4-FFF2-40B4-BE49-F238E27FC236}">
                <a16:creationId xmlns:a16="http://schemas.microsoft.com/office/drawing/2014/main" id="{30B2F7A0-7C88-4EC5-BB42-379C03CCEB75}"/>
              </a:ext>
            </a:extLst>
          </p:cNvPr>
          <p:cNvSpPr/>
          <p:nvPr/>
        </p:nvSpPr>
        <p:spPr>
          <a:xfrm>
            <a:off x="9757204" y="4423204"/>
            <a:ext cx="2434796" cy="2434796"/>
          </a:xfrm>
          <a:custGeom>
            <a:avLst/>
            <a:gdLst>
              <a:gd name="connsiteX0" fmla="*/ 2434796 w 2434796"/>
              <a:gd name="connsiteY0" fmla="*/ 0 h 2434796"/>
              <a:gd name="connsiteX1" fmla="*/ 2434796 w 2434796"/>
              <a:gd name="connsiteY1" fmla="*/ 2434796 h 2434796"/>
              <a:gd name="connsiteX2" fmla="*/ 0 w 2434796"/>
              <a:gd name="connsiteY2" fmla="*/ 2434796 h 2434796"/>
              <a:gd name="connsiteX3" fmla="*/ 2434796 w 2434796"/>
              <a:gd name="connsiteY3" fmla="*/ 0 h 243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4796" h="2434796">
                <a:moveTo>
                  <a:pt x="2434796" y="0"/>
                </a:moveTo>
                <a:lnTo>
                  <a:pt x="2434796" y="2434796"/>
                </a:lnTo>
                <a:lnTo>
                  <a:pt x="0" y="2434796"/>
                </a:lnTo>
                <a:cubicBezTo>
                  <a:pt x="1344701" y="2434796"/>
                  <a:pt x="2434796" y="1344701"/>
                  <a:pt x="243479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0" name="Picture 20">
            <a:extLst>
              <a:ext uri="{FF2B5EF4-FFF2-40B4-BE49-F238E27FC236}">
                <a16:creationId xmlns:a16="http://schemas.microsoft.com/office/drawing/2014/main" id="{76C27353-7AC6-451A-A624-9FA7AD9A3E2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  <p:grpSp>
        <p:nvGrpSpPr>
          <p:cNvPr id="41" name="Agrupar 40">
            <a:extLst>
              <a:ext uri="{FF2B5EF4-FFF2-40B4-BE49-F238E27FC236}">
                <a16:creationId xmlns:a16="http://schemas.microsoft.com/office/drawing/2014/main" id="{FC5DD5B6-DB54-42BC-83DE-0DE8DEFFEC23}"/>
              </a:ext>
            </a:extLst>
          </p:cNvPr>
          <p:cNvGrpSpPr/>
          <p:nvPr/>
        </p:nvGrpSpPr>
        <p:grpSpPr>
          <a:xfrm>
            <a:off x="9562698" y="742125"/>
            <a:ext cx="1490135" cy="587329"/>
            <a:chOff x="873176" y="7846324"/>
            <a:chExt cx="1490135" cy="587329"/>
          </a:xfrm>
        </p:grpSpPr>
        <p:pic>
          <p:nvPicPr>
            <p:cNvPr id="42" name="Picture 21">
              <a:extLst>
                <a:ext uri="{FF2B5EF4-FFF2-40B4-BE49-F238E27FC236}">
                  <a16:creationId xmlns:a16="http://schemas.microsoft.com/office/drawing/2014/main" id="{945AC6D0-D8FE-4B99-A67F-1638E0B559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438" t="49094" r="13695" b="36835"/>
            <a:stretch/>
          </p:blipFill>
          <p:spPr>
            <a:xfrm>
              <a:off x="873176" y="7846324"/>
              <a:ext cx="536438" cy="571535"/>
            </a:xfrm>
            <a:prstGeom prst="rect">
              <a:avLst/>
            </a:prstGeom>
          </p:spPr>
        </p:pic>
        <p:pic>
          <p:nvPicPr>
            <p:cNvPr id="43" name="Picture 22">
              <a:extLst>
                <a:ext uri="{FF2B5EF4-FFF2-40B4-BE49-F238E27FC236}">
                  <a16:creationId xmlns:a16="http://schemas.microsoft.com/office/drawing/2014/main" id="{434B69E2-C7F5-4275-9FC3-90491D61DF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017" t="33376" r="31487" b="52553"/>
            <a:stretch/>
          </p:blipFill>
          <p:spPr>
            <a:xfrm>
              <a:off x="1870391" y="7865118"/>
              <a:ext cx="492920" cy="568535"/>
            </a:xfrm>
            <a:prstGeom prst="rect">
              <a:avLst/>
            </a:prstGeom>
          </p:spPr>
        </p:pic>
        <p:pic>
          <p:nvPicPr>
            <p:cNvPr id="44" name="Picture 23">
              <a:extLst>
                <a:ext uri="{FF2B5EF4-FFF2-40B4-BE49-F238E27FC236}">
                  <a16:creationId xmlns:a16="http://schemas.microsoft.com/office/drawing/2014/main" id="{D4DB3496-CE9B-48C7-8827-E73CDEB6F4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337" t="18451" r="41666" b="67478"/>
            <a:stretch/>
          </p:blipFill>
          <p:spPr>
            <a:xfrm>
              <a:off x="1395086" y="7880191"/>
              <a:ext cx="518839" cy="538390"/>
            </a:xfrm>
            <a:prstGeom prst="rect">
              <a:avLst/>
            </a:prstGeom>
          </p:spPr>
        </p:pic>
      </p:grpSp>
      <p:sp>
        <p:nvSpPr>
          <p:cNvPr id="24" name="TextBox 19">
            <a:extLst>
              <a:ext uri="{FF2B5EF4-FFF2-40B4-BE49-F238E27FC236}">
                <a16:creationId xmlns:a16="http://schemas.microsoft.com/office/drawing/2014/main" id="{5923A011-FC13-41DB-87A1-DC41DA660C81}"/>
              </a:ext>
            </a:extLst>
          </p:cNvPr>
          <p:cNvSpPr txBox="1"/>
          <p:nvPr/>
        </p:nvSpPr>
        <p:spPr>
          <a:xfrm>
            <a:off x="6449060" y="4523764"/>
            <a:ext cx="4581745" cy="101566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45720" rIns="45720" bIns="45720" numCol="1" spcCol="3810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Tahoma" charset="0"/>
                <a:cs typeface="Tahoma" charset="0"/>
              </a:rPr>
              <a:t>PEDIU, FIDELIZOU, GANHOU!</a:t>
            </a:r>
          </a:p>
        </p:txBody>
      </p:sp>
      <p:cxnSp>
        <p:nvCxnSpPr>
          <p:cNvPr id="27" name="Straight Connector 9">
            <a:extLst>
              <a:ext uri="{FF2B5EF4-FFF2-40B4-BE49-F238E27FC236}">
                <a16:creationId xmlns:a16="http://schemas.microsoft.com/office/drawing/2014/main" id="{2205E513-4147-4AC1-B521-D3E3E2C4CE91}"/>
              </a:ext>
            </a:extLst>
          </p:cNvPr>
          <p:cNvCxnSpPr>
            <a:cxnSpLocks/>
          </p:cNvCxnSpPr>
          <p:nvPr/>
        </p:nvCxnSpPr>
        <p:spPr>
          <a:xfrm>
            <a:off x="6192105" y="4236297"/>
            <a:ext cx="4838700" cy="0"/>
          </a:xfrm>
          <a:prstGeom prst="line">
            <a:avLst/>
          </a:prstGeom>
          <a:noFill/>
          <a:ln w="25400" cap="flat">
            <a:solidFill>
              <a:srgbClr val="242323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9" name="TextBox 11">
            <a:extLst>
              <a:ext uri="{FF2B5EF4-FFF2-40B4-BE49-F238E27FC236}">
                <a16:creationId xmlns:a16="http://schemas.microsoft.com/office/drawing/2014/main" id="{1FFEA8C2-1601-4D69-9BFB-7E14D638DA8F}"/>
              </a:ext>
            </a:extLst>
          </p:cNvPr>
          <p:cNvSpPr txBox="1"/>
          <p:nvPr/>
        </p:nvSpPr>
        <p:spPr>
          <a:xfrm>
            <a:off x="6743700" y="1314561"/>
            <a:ext cx="4287105" cy="461665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45720" rIns="45720" bIns="45720" numCol="1" spcCol="3810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SemiBold" panose="02010A03040002020004" pitchFamily="2" charset="0"/>
                <a:ea typeface="Tahoma" charset="0"/>
                <a:cs typeface="Tahoma" charset="0"/>
              </a:rPr>
              <a:t>VEM DE INCENTIVO NOVO </a:t>
            </a:r>
          </a:p>
        </p:txBody>
      </p:sp>
      <p:sp>
        <p:nvSpPr>
          <p:cNvPr id="38" name="TextBox 11">
            <a:extLst>
              <a:ext uri="{FF2B5EF4-FFF2-40B4-BE49-F238E27FC236}">
                <a16:creationId xmlns:a16="http://schemas.microsoft.com/office/drawing/2014/main" id="{45A99DAB-41F3-4B9D-BC62-213E4B1A9BB9}"/>
              </a:ext>
            </a:extLst>
          </p:cNvPr>
          <p:cNvSpPr txBox="1"/>
          <p:nvPr/>
        </p:nvSpPr>
        <p:spPr>
          <a:xfrm>
            <a:off x="6381750" y="1717051"/>
            <a:ext cx="4649055" cy="954107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45720" rIns="45720" bIns="45720" numCol="1" spcCol="3810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Tahoma" charset="0"/>
                <a:cs typeface="Tahoma" charset="0"/>
              </a:rPr>
              <a:t>PARA REPRESENTANTES 1 E 2 ESTRELAS!</a:t>
            </a:r>
          </a:p>
        </p:txBody>
      </p:sp>
      <p:pic>
        <p:nvPicPr>
          <p:cNvPr id="39" name="Gráfico 38">
            <a:extLst>
              <a:ext uri="{FF2B5EF4-FFF2-40B4-BE49-F238E27FC236}">
                <a16:creationId xmlns:a16="http://schemas.microsoft.com/office/drawing/2014/main" id="{0173BCD1-FD7B-46FE-A309-C17F48E015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39458" y="2757611"/>
            <a:ext cx="3591347" cy="142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840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Agrupar 7">
            <a:extLst>
              <a:ext uri="{FF2B5EF4-FFF2-40B4-BE49-F238E27FC236}">
                <a16:creationId xmlns:a16="http://schemas.microsoft.com/office/drawing/2014/main" id="{B86638A1-3345-453E-9E6C-FBEE032A3977}"/>
              </a:ext>
            </a:extLst>
          </p:cNvPr>
          <p:cNvGrpSpPr/>
          <p:nvPr/>
        </p:nvGrpSpPr>
        <p:grpSpPr>
          <a:xfrm flipV="1">
            <a:off x="-18952" y="3740176"/>
            <a:ext cx="12109352" cy="3002201"/>
            <a:chOff x="-18952" y="4335947"/>
            <a:chExt cx="20043244" cy="4969207"/>
          </a:xfrm>
        </p:grpSpPr>
        <p:sp>
          <p:nvSpPr>
            <p:cNvPr id="187" name="Round Single Corner Rectangle 30">
              <a:extLst>
                <a:ext uri="{FF2B5EF4-FFF2-40B4-BE49-F238E27FC236}">
                  <a16:creationId xmlns:a16="http://schemas.microsoft.com/office/drawing/2014/main" id="{F8D0E5B7-16A9-4759-8E16-0B653DA82866}"/>
                </a:ext>
              </a:extLst>
            </p:cNvPr>
            <p:cNvSpPr/>
            <p:nvPr/>
          </p:nvSpPr>
          <p:spPr>
            <a:xfrm flipV="1">
              <a:off x="-18952" y="4733154"/>
              <a:ext cx="18971179" cy="4572000"/>
            </a:xfrm>
            <a:prstGeom prst="round1Rect">
              <a:avLst>
                <a:gd name="adj" fmla="val 26672"/>
              </a:avLst>
            </a:prstGeom>
            <a:solidFill>
              <a:srgbClr val="702283">
                <a:alpha val="65098"/>
              </a:srgbClr>
            </a:solidFill>
            <a:ln w="254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91439" rIns="91439" bIns="91439" numCol="1" spcCol="38100" rtlCol="0" anchor="ctr">
              <a:spAutoFit/>
            </a:bodyPr>
            <a:lstStyle/>
            <a:p>
              <a:pPr marL="0" marR="0" lvl="0" indent="0" algn="l" defTabSz="18288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88" name="Round Single Corner Rectangle 31">
              <a:extLst>
                <a:ext uri="{FF2B5EF4-FFF2-40B4-BE49-F238E27FC236}">
                  <a16:creationId xmlns:a16="http://schemas.microsoft.com/office/drawing/2014/main" id="{6794E70A-E0DF-4F9A-B9FE-97BDC6A1C124}"/>
                </a:ext>
              </a:extLst>
            </p:cNvPr>
            <p:cNvSpPr/>
            <p:nvPr/>
          </p:nvSpPr>
          <p:spPr>
            <a:xfrm flipV="1">
              <a:off x="-18952" y="4335947"/>
              <a:ext cx="20043244" cy="2286000"/>
            </a:xfrm>
            <a:prstGeom prst="round1Rect">
              <a:avLst>
                <a:gd name="adj" fmla="val 50000"/>
              </a:avLst>
            </a:prstGeom>
            <a:solidFill>
              <a:srgbClr val="702283"/>
            </a:solidFill>
            <a:ln w="254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91439" rIns="91439" bIns="91439" numCol="1" spcCol="38100" rtlCol="0" anchor="ctr">
              <a:spAutoFit/>
            </a:bodyPr>
            <a:lstStyle/>
            <a:p>
              <a:pPr marL="0" marR="0" lvl="0" indent="0" algn="l" defTabSz="18288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63" name="Rectangle: Single Corner Rounded 313">
            <a:extLst>
              <a:ext uri="{FF2B5EF4-FFF2-40B4-BE49-F238E27FC236}">
                <a16:creationId xmlns:a16="http://schemas.microsoft.com/office/drawing/2014/main" id="{EE82D42A-6D53-4215-A148-C549E66FF92F}"/>
              </a:ext>
            </a:extLst>
          </p:cNvPr>
          <p:cNvSpPr/>
          <p:nvPr/>
        </p:nvSpPr>
        <p:spPr>
          <a:xfrm flipV="1">
            <a:off x="0" y="0"/>
            <a:ext cx="2946400" cy="1384300"/>
          </a:xfrm>
          <a:prstGeom prst="round1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CaixaDeTexto 26">
            <a:extLst>
              <a:ext uri="{FF2B5EF4-FFF2-40B4-BE49-F238E27FC236}">
                <a16:creationId xmlns:a16="http://schemas.microsoft.com/office/drawing/2014/main" id="{DD0F03E8-0C9E-48A5-9FC2-98D5FB8A89A0}"/>
              </a:ext>
            </a:extLst>
          </p:cNvPr>
          <p:cNvSpPr txBox="1"/>
          <p:nvPr/>
        </p:nvSpPr>
        <p:spPr>
          <a:xfrm>
            <a:off x="3213100" y="120507"/>
            <a:ext cx="10020299" cy="515901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pt-BR"/>
            </a:defPPr>
            <a:lvl1pPr>
              <a:lnSpc>
                <a:spcPct val="85000"/>
              </a:lnSpc>
              <a:defRPr sz="2000" spc="100">
                <a:solidFill>
                  <a:srgbClr val="231F20"/>
                </a:solidFill>
                <a:latin typeface="Zona Pro Light" panose="02010A03040002020004" pitchFamily="50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1088261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REPRESENTANTES 1 E 2 ESTRELAS </a:t>
            </a:r>
          </a:p>
        </p:txBody>
      </p:sp>
      <p:sp>
        <p:nvSpPr>
          <p:cNvPr id="66" name="CaixaDeTexto 26">
            <a:extLst>
              <a:ext uri="{FF2B5EF4-FFF2-40B4-BE49-F238E27FC236}">
                <a16:creationId xmlns:a16="http://schemas.microsoft.com/office/drawing/2014/main" id="{F73C3F3C-DB7C-4721-A945-9DE8A0D514AC}"/>
              </a:ext>
            </a:extLst>
          </p:cNvPr>
          <p:cNvSpPr txBox="1"/>
          <p:nvPr/>
        </p:nvSpPr>
        <p:spPr>
          <a:xfrm>
            <a:off x="3213100" y="620812"/>
            <a:ext cx="10020299" cy="515901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pt-BR"/>
            </a:defPPr>
            <a:lvl1pPr>
              <a:lnSpc>
                <a:spcPct val="85000"/>
              </a:lnSpc>
              <a:defRPr sz="2000" spc="100">
                <a:solidFill>
                  <a:srgbClr val="231F20"/>
                </a:solidFill>
                <a:latin typeface="Zona Pro Light" panose="02010A03040002020004" pitchFamily="50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1088261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 panose="020B0604020202020204" pitchFamily="34" charset="0"/>
              </a:rPr>
              <a:t>GANHA PRODUTO </a:t>
            </a:r>
            <a:r>
              <a:rPr kumimoji="0" lang="pt-BR" sz="3200" b="0" i="0" u="none" strike="noStrike" kern="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A CADA 3 CAMPANHAS</a:t>
            </a:r>
            <a:r>
              <a:rPr kumimoji="0" lang="pt-BR" sz="3200" b="0" i="0" u="none" strike="noStrike" kern="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67" name="Gráfico 66">
            <a:extLst>
              <a:ext uri="{FF2B5EF4-FFF2-40B4-BE49-F238E27FC236}">
                <a16:creationId xmlns:a16="http://schemas.microsoft.com/office/drawing/2014/main" id="{1A757C86-C52D-40EA-B53A-BA8A4AE794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7255" y="271960"/>
            <a:ext cx="2113908" cy="840380"/>
          </a:xfrm>
          <a:prstGeom prst="rect">
            <a:avLst/>
          </a:prstGeom>
        </p:spPr>
      </p:pic>
      <p:sp>
        <p:nvSpPr>
          <p:cNvPr id="78" name="CaixaDeTexto 77">
            <a:extLst>
              <a:ext uri="{FF2B5EF4-FFF2-40B4-BE49-F238E27FC236}">
                <a16:creationId xmlns:a16="http://schemas.microsoft.com/office/drawing/2014/main" id="{BF137CE9-FE0A-4F8A-83DB-1233AEEE5614}"/>
              </a:ext>
            </a:extLst>
          </p:cNvPr>
          <p:cNvSpPr txBox="1"/>
          <p:nvPr/>
        </p:nvSpPr>
        <p:spPr>
          <a:xfrm>
            <a:off x="4095429" y="6106255"/>
            <a:ext cx="60391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Arial" panose="020B0604020202020204" pitchFamily="34" charset="0"/>
              </a:rPr>
              <a:t>Válida só para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1 e 2 Estrelas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 panose="020B0604020202020204" pitchFamily="34" charset="0"/>
              </a:rPr>
              <a:t>, a partir da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7ª Campanha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 panose="020B0604020202020204" pitchFamily="34" charset="0"/>
              </a:rPr>
              <a:t>com a Avon.</a:t>
            </a:r>
          </a:p>
        </p:txBody>
      </p:sp>
      <p:sp>
        <p:nvSpPr>
          <p:cNvPr id="93" name="CaixaDeTexto 92">
            <a:extLst>
              <a:ext uri="{FF2B5EF4-FFF2-40B4-BE49-F238E27FC236}">
                <a16:creationId xmlns:a16="http://schemas.microsoft.com/office/drawing/2014/main" id="{376AE725-BEE2-4707-B348-5B4BF21F22BC}"/>
              </a:ext>
            </a:extLst>
          </p:cNvPr>
          <p:cNvSpPr txBox="1"/>
          <p:nvPr/>
        </p:nvSpPr>
        <p:spPr>
          <a:xfrm>
            <a:off x="4091966" y="5654432"/>
            <a:ext cx="20470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ATENÇÃO</a:t>
            </a:r>
          </a:p>
        </p:txBody>
      </p:sp>
      <p:grpSp>
        <p:nvGrpSpPr>
          <p:cNvPr id="102" name="Agrupar 101">
            <a:extLst>
              <a:ext uri="{FF2B5EF4-FFF2-40B4-BE49-F238E27FC236}">
                <a16:creationId xmlns:a16="http://schemas.microsoft.com/office/drawing/2014/main" id="{4206E646-A132-4E27-83A3-4E99F130C80D}"/>
              </a:ext>
            </a:extLst>
          </p:cNvPr>
          <p:cNvGrpSpPr/>
          <p:nvPr/>
        </p:nvGrpSpPr>
        <p:grpSpPr>
          <a:xfrm>
            <a:off x="142099" y="3860801"/>
            <a:ext cx="3267597" cy="2997199"/>
            <a:chOff x="10442061" y="1189454"/>
            <a:chExt cx="4816548" cy="4417973"/>
          </a:xfrm>
        </p:grpSpPr>
        <p:pic>
          <p:nvPicPr>
            <p:cNvPr id="103" name="object 14">
              <a:extLst>
                <a:ext uri="{FF2B5EF4-FFF2-40B4-BE49-F238E27FC236}">
                  <a16:creationId xmlns:a16="http://schemas.microsoft.com/office/drawing/2014/main" id="{DC8D510F-6A9E-4D38-A72C-AE488FDF4578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776773" y="1730247"/>
              <a:ext cx="1481836" cy="3717305"/>
            </a:xfrm>
            <a:prstGeom prst="rect">
              <a:avLst/>
            </a:prstGeom>
          </p:spPr>
        </p:pic>
        <p:pic>
          <p:nvPicPr>
            <p:cNvPr id="104" name="object 15">
              <a:extLst>
                <a:ext uri="{FF2B5EF4-FFF2-40B4-BE49-F238E27FC236}">
                  <a16:creationId xmlns:a16="http://schemas.microsoft.com/office/drawing/2014/main" id="{4E5E64E8-3B58-4B66-88FE-0699787375D8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324800" y="1189454"/>
              <a:ext cx="1734399" cy="4272163"/>
            </a:xfrm>
            <a:prstGeom prst="rect">
              <a:avLst/>
            </a:prstGeom>
          </p:spPr>
        </p:pic>
        <p:pic>
          <p:nvPicPr>
            <p:cNvPr id="108" name="object 16">
              <a:extLst>
                <a:ext uri="{FF2B5EF4-FFF2-40B4-BE49-F238E27FC236}">
                  <a16:creationId xmlns:a16="http://schemas.microsoft.com/office/drawing/2014/main" id="{30E13ADC-0961-4CE2-B2AA-2CDAB08B0721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868530" y="2842791"/>
              <a:ext cx="871729" cy="2764636"/>
            </a:xfrm>
            <a:prstGeom prst="rect">
              <a:avLst/>
            </a:prstGeom>
          </p:spPr>
        </p:pic>
        <p:pic>
          <p:nvPicPr>
            <p:cNvPr id="117" name="object 17">
              <a:extLst>
                <a:ext uri="{FF2B5EF4-FFF2-40B4-BE49-F238E27FC236}">
                  <a16:creationId xmlns:a16="http://schemas.microsoft.com/office/drawing/2014/main" id="{14BDF7AE-2EF4-4ADD-A0A8-D11263AA2E6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410929" y="2293600"/>
              <a:ext cx="915134" cy="3220089"/>
            </a:xfrm>
            <a:prstGeom prst="rect">
              <a:avLst/>
            </a:prstGeom>
          </p:spPr>
        </p:pic>
        <p:pic>
          <p:nvPicPr>
            <p:cNvPr id="118" name="object 18">
              <a:extLst>
                <a:ext uri="{FF2B5EF4-FFF2-40B4-BE49-F238E27FC236}">
                  <a16:creationId xmlns:a16="http://schemas.microsoft.com/office/drawing/2014/main" id="{0BACD7E3-8BD9-40B5-AC07-247FCF0FE35E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442061" y="2247797"/>
              <a:ext cx="487514" cy="3206770"/>
            </a:xfrm>
            <a:prstGeom prst="rect">
              <a:avLst/>
            </a:prstGeom>
          </p:spPr>
        </p:pic>
        <p:pic>
          <p:nvPicPr>
            <p:cNvPr id="119" name="object 19">
              <a:extLst>
                <a:ext uri="{FF2B5EF4-FFF2-40B4-BE49-F238E27FC236}">
                  <a16:creationId xmlns:a16="http://schemas.microsoft.com/office/drawing/2014/main" id="{E3994CA7-7E6D-4A6E-ACA6-DCA66EF1067F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792265" y="1909225"/>
              <a:ext cx="1046971" cy="3640826"/>
            </a:xfrm>
            <a:prstGeom prst="rect">
              <a:avLst/>
            </a:prstGeom>
          </p:spPr>
        </p:pic>
      </p:grpSp>
      <p:sp>
        <p:nvSpPr>
          <p:cNvPr id="120" name="CaixaDeTexto 119">
            <a:extLst>
              <a:ext uri="{FF2B5EF4-FFF2-40B4-BE49-F238E27FC236}">
                <a16:creationId xmlns:a16="http://schemas.microsoft.com/office/drawing/2014/main" id="{AE4A5667-F508-46CF-A51F-2226168DB474}"/>
              </a:ext>
            </a:extLst>
          </p:cNvPr>
          <p:cNvSpPr txBox="1"/>
          <p:nvPr/>
        </p:nvSpPr>
        <p:spPr>
          <a:xfrm>
            <a:off x="3213100" y="1111935"/>
            <a:ext cx="8978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320032" rtl="0" eaLnBrk="1" fontAlgn="auto" latinLnBrk="0" hangingPunct="0">
              <a:lnSpc>
                <a:spcPct val="100000"/>
              </a:lnSpc>
              <a:spcBef>
                <a:spcPts val="351"/>
              </a:spcBef>
              <a:spcAft>
                <a:spcPts val="0"/>
              </a:spcAft>
              <a:buClrTx/>
              <a:buSzTx/>
              <a:buFontTx/>
              <a:buNone/>
              <a:tabLst/>
              <a:defRPr sz="4900" cap="all">
                <a:blipFill rotWithShape="1">
                  <a:blip r:embed="rId11"/>
                  <a:srcRect/>
                  <a:stretch>
                    <a:fillRect/>
                  </a:stretch>
                </a:blipFill>
                <a:latin typeface="Zona Pro Black"/>
                <a:ea typeface="Zona Pro Black"/>
                <a:cs typeface="Zona Pro Black"/>
                <a:sym typeface="Zona Pro Black"/>
              </a:defRPr>
            </a:pPr>
            <a:r>
              <a:rPr kumimoji="0" lang="pt-BR" sz="1800" b="0" i="0" u="none" strike="noStrike" kern="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sym typeface="Zona Pro Black"/>
              </a:rPr>
              <a:t>PRÊMIO NA CAIXA PARA QUEM </a:t>
            </a:r>
            <a:r>
              <a:rPr kumimoji="0" lang="pt-BR" sz="1800" b="0" i="0" u="none" strike="noStrike" kern="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sym typeface="Zona Pro Black"/>
              </a:rPr>
              <a:t> FICA MAIS TEMPO COM A AVON</a:t>
            </a:r>
            <a:endParaRPr kumimoji="0" lang="pt-BR" sz="1800" b="0" i="0" u="none" strike="noStrike" kern="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SemiBold" panose="02010A03040002020004" pitchFamily="50" charset="0"/>
              <a:sym typeface="Zona Pro Black"/>
            </a:endParaRP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A2AD2EC1-F1E1-4B51-897F-190EAF0A6C86}"/>
              </a:ext>
            </a:extLst>
          </p:cNvPr>
          <p:cNvGrpSpPr/>
          <p:nvPr/>
        </p:nvGrpSpPr>
        <p:grpSpPr>
          <a:xfrm>
            <a:off x="-116114" y="1863753"/>
            <a:ext cx="11607411" cy="1522854"/>
            <a:chOff x="222992" y="1825653"/>
            <a:chExt cx="11607411" cy="1522854"/>
          </a:xfrm>
        </p:grpSpPr>
        <p:sp>
          <p:nvSpPr>
            <p:cNvPr id="131" name="CaixaDeTexto 130">
              <a:extLst>
                <a:ext uri="{FF2B5EF4-FFF2-40B4-BE49-F238E27FC236}">
                  <a16:creationId xmlns:a16="http://schemas.microsoft.com/office/drawing/2014/main" id="{F186A78B-1CB6-4AFC-BFAC-4F198CE7140B}"/>
                </a:ext>
              </a:extLst>
            </p:cNvPr>
            <p:cNvSpPr txBox="1"/>
            <p:nvPr/>
          </p:nvSpPr>
          <p:spPr>
            <a:xfrm>
              <a:off x="222992" y="1825653"/>
              <a:ext cx="4831609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 pitchFamily="50" charset="0"/>
                  <a:ea typeface="+mn-ea"/>
                  <a:cs typeface="Arial" panose="020B0604020202020204" pitchFamily="34" charset="0"/>
                </a:rPr>
                <a:t>1 E 2 ESTRELAS,</a:t>
              </a:r>
              <a:b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 pitchFamily="50" charset="0"/>
                  <a:ea typeface="+mn-ea"/>
                  <a:cs typeface="Arial" panose="020B0604020202020204" pitchFamily="34" charset="0"/>
                </a:rPr>
              </a:b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 pitchFamily="50" charset="0"/>
                  <a:ea typeface="+mn-ea"/>
                  <a:cs typeface="Arial" panose="020B0604020202020204" pitchFamily="34" charset="0"/>
                </a:rPr>
                <a:t>SUA FIDELIDADE VALE PRÊMIOS</a:t>
              </a:r>
            </a:p>
          </p:txBody>
        </p:sp>
        <p:sp>
          <p:nvSpPr>
            <p:cNvPr id="132" name="CaixaDeTexto 131">
              <a:extLst>
                <a:ext uri="{FF2B5EF4-FFF2-40B4-BE49-F238E27FC236}">
                  <a16:creationId xmlns:a16="http://schemas.microsoft.com/office/drawing/2014/main" id="{3A042608-D660-4E5F-8D90-ACCE610379C7}"/>
                </a:ext>
              </a:extLst>
            </p:cNvPr>
            <p:cNvSpPr txBox="1"/>
            <p:nvPr/>
          </p:nvSpPr>
          <p:spPr>
            <a:xfrm>
              <a:off x="5277070" y="2628310"/>
              <a:ext cx="1641718" cy="615553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Arial" panose="020B0604020202020204" pitchFamily="34" charset="0"/>
                </a:rPr>
                <a:t>ENVIOU PEDIDO</a:t>
              </a:r>
              <a:b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Arial" panose="020B0604020202020204" pitchFamily="34" charset="0"/>
                </a:rPr>
              </a:b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Arial" panose="020B0604020202020204" pitchFamily="34" charset="0"/>
                </a:rPr>
                <a:t>NA </a:t>
              </a: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 pitchFamily="50" charset="0"/>
                  <a:ea typeface="+mn-ea"/>
                  <a:cs typeface="Arial" panose="020B0604020202020204" pitchFamily="34" charset="0"/>
                </a:rPr>
                <a:t>1ª CP </a:t>
              </a: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Arial" panose="020B0604020202020204" pitchFamily="34" charset="0"/>
                </a:rPr>
                <a:t>DO CICLO</a:t>
              </a: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33" name="Group 117">
              <a:extLst>
                <a:ext uri="{FF2B5EF4-FFF2-40B4-BE49-F238E27FC236}">
                  <a16:creationId xmlns:a16="http://schemas.microsoft.com/office/drawing/2014/main" id="{9C4E6359-2584-4014-97D6-C9CD677DBCE9}"/>
                </a:ext>
              </a:extLst>
            </p:cNvPr>
            <p:cNvGrpSpPr/>
            <p:nvPr/>
          </p:nvGrpSpPr>
          <p:grpSpPr>
            <a:xfrm>
              <a:off x="5899269" y="2015799"/>
              <a:ext cx="397318" cy="384304"/>
              <a:chOff x="-12650101" y="1449719"/>
              <a:chExt cx="4878048" cy="4718267"/>
            </a:xfrm>
            <a:solidFill>
              <a:schemeClr val="bg1"/>
            </a:solidFill>
          </p:grpSpPr>
          <p:sp>
            <p:nvSpPr>
              <p:cNvPr id="134" name="Freeform: Shape 118">
                <a:extLst>
                  <a:ext uri="{FF2B5EF4-FFF2-40B4-BE49-F238E27FC236}">
                    <a16:creationId xmlns:a16="http://schemas.microsoft.com/office/drawing/2014/main" id="{73B47AE0-A5B5-4E3F-A364-FFFB2FF0229A}"/>
                  </a:ext>
                </a:extLst>
              </p:cNvPr>
              <p:cNvSpPr/>
              <p:nvPr/>
            </p:nvSpPr>
            <p:spPr>
              <a:xfrm>
                <a:off x="-11218736" y="1539185"/>
                <a:ext cx="3446683" cy="2832650"/>
              </a:xfrm>
              <a:custGeom>
                <a:avLst/>
                <a:gdLst>
                  <a:gd name="connsiteX0" fmla="*/ 3161936 w 3446683"/>
                  <a:gd name="connsiteY0" fmla="*/ 52682 h 2832650"/>
                  <a:gd name="connsiteX1" fmla="*/ 973940 w 3446683"/>
                  <a:gd name="connsiteY1" fmla="*/ 2408503 h 2832650"/>
                  <a:gd name="connsiteX2" fmla="*/ 301837 w 3446683"/>
                  <a:gd name="connsiteY2" fmla="*/ 1475825 h 2832650"/>
                  <a:gd name="connsiteX3" fmla="*/ 301876 w 3446683"/>
                  <a:gd name="connsiteY3" fmla="*/ 1475825 h 2832650"/>
                  <a:gd name="connsiteX4" fmla="*/ 194107 w 3446683"/>
                  <a:gd name="connsiteY4" fmla="*/ 1404718 h 2832650"/>
                  <a:gd name="connsiteX5" fmla="*/ 68234 w 3446683"/>
                  <a:gd name="connsiteY5" fmla="*/ 1433227 h 2832650"/>
                  <a:gd name="connsiteX6" fmla="*/ 1603 w 3446683"/>
                  <a:gd name="connsiteY6" fmla="*/ 1543788 h 2832650"/>
                  <a:gd name="connsiteX7" fmla="*/ 35208 w 3446683"/>
                  <a:gd name="connsiteY7" fmla="*/ 1668398 h 2832650"/>
                  <a:gd name="connsiteX8" fmla="*/ 824720 w 3446683"/>
                  <a:gd name="connsiteY8" fmla="*/ 2764600 h 2832650"/>
                  <a:gd name="connsiteX9" fmla="*/ 948145 w 3446683"/>
                  <a:gd name="connsiteY9" fmla="*/ 2832651 h 2832650"/>
                  <a:gd name="connsiteX10" fmla="*/ 958020 w 3446683"/>
                  <a:gd name="connsiteY10" fmla="*/ 2832651 h 2832650"/>
                  <a:gd name="connsiteX11" fmla="*/ 1078721 w 3446683"/>
                  <a:gd name="connsiteY11" fmla="*/ 2777768 h 2832650"/>
                  <a:gd name="connsiteX12" fmla="*/ 3402799 w 3446683"/>
                  <a:gd name="connsiteY12" fmla="*/ 276558 h 2832650"/>
                  <a:gd name="connsiteX13" fmla="*/ 3439342 w 3446683"/>
                  <a:gd name="connsiteY13" fmla="*/ 116051 h 2832650"/>
                  <a:gd name="connsiteX14" fmla="*/ 3318642 w 3446683"/>
                  <a:gd name="connsiteY14" fmla="*/ 4109 h 2832650"/>
                  <a:gd name="connsiteX15" fmla="*/ 3161388 w 3446683"/>
                  <a:gd name="connsiteY15" fmla="*/ 52712 h 2832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446683" h="2832650">
                    <a:moveTo>
                      <a:pt x="3161936" y="52682"/>
                    </a:moveTo>
                    <a:lnTo>
                      <a:pt x="973940" y="2408503"/>
                    </a:lnTo>
                    <a:lnTo>
                      <a:pt x="301837" y="1475825"/>
                    </a:lnTo>
                    <a:lnTo>
                      <a:pt x="301876" y="1475825"/>
                    </a:lnTo>
                    <a:cubicBezTo>
                      <a:pt x="277119" y="1438439"/>
                      <a:pt x="238234" y="1412790"/>
                      <a:pt x="194107" y="1404718"/>
                    </a:cubicBezTo>
                    <a:cubicBezTo>
                      <a:pt x="150020" y="1396684"/>
                      <a:pt x="104552" y="1406981"/>
                      <a:pt x="68234" y="1433227"/>
                    </a:cubicBezTo>
                    <a:cubicBezTo>
                      <a:pt x="31877" y="1459484"/>
                      <a:pt x="7844" y="1499397"/>
                      <a:pt x="1603" y="1543788"/>
                    </a:cubicBezTo>
                    <a:cubicBezTo>
                      <a:pt x="-4637" y="1588149"/>
                      <a:pt x="7501" y="1633148"/>
                      <a:pt x="35208" y="1668398"/>
                    </a:cubicBezTo>
                    <a:lnTo>
                      <a:pt x="824720" y="2764600"/>
                    </a:lnTo>
                    <a:cubicBezTo>
                      <a:pt x="853573" y="2804670"/>
                      <a:pt x="898884" y="2829624"/>
                      <a:pt x="948145" y="2832651"/>
                    </a:cubicBezTo>
                    <a:lnTo>
                      <a:pt x="958020" y="2832651"/>
                    </a:lnTo>
                    <a:cubicBezTo>
                      <a:pt x="1004174" y="2832073"/>
                      <a:pt x="1047987" y="2812175"/>
                      <a:pt x="1078721" y="2777768"/>
                    </a:cubicBezTo>
                    <a:lnTo>
                      <a:pt x="3402799" y="276558"/>
                    </a:lnTo>
                    <a:cubicBezTo>
                      <a:pt x="3442752" y="233428"/>
                      <a:pt x="3456713" y="172238"/>
                      <a:pt x="3439342" y="116051"/>
                    </a:cubicBezTo>
                    <a:cubicBezTo>
                      <a:pt x="3422011" y="59871"/>
                      <a:pt x="3376004" y="17198"/>
                      <a:pt x="3318642" y="4109"/>
                    </a:cubicBezTo>
                    <a:cubicBezTo>
                      <a:pt x="3261309" y="-8941"/>
                      <a:pt x="3201380" y="9582"/>
                      <a:pt x="3161388" y="52712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5" name="Freeform: Shape 119">
                <a:extLst>
                  <a:ext uri="{FF2B5EF4-FFF2-40B4-BE49-F238E27FC236}">
                    <a16:creationId xmlns:a16="http://schemas.microsoft.com/office/drawing/2014/main" id="{8B964F40-C90A-49BF-A307-E5C392D4E897}"/>
                  </a:ext>
                </a:extLst>
              </p:cNvPr>
              <p:cNvSpPr/>
              <p:nvPr/>
            </p:nvSpPr>
            <p:spPr>
              <a:xfrm>
                <a:off x="-12650101" y="1449719"/>
                <a:ext cx="4718225" cy="4718267"/>
              </a:xfrm>
              <a:custGeom>
                <a:avLst/>
                <a:gdLst>
                  <a:gd name="connsiteX0" fmla="*/ 4477499 w 4718225"/>
                  <a:gd name="connsiteY0" fmla="*/ 1760009 h 4718267"/>
                  <a:gd name="connsiteX1" fmla="*/ 4372944 w 4718225"/>
                  <a:gd name="connsiteY1" fmla="*/ 1830157 h 4718267"/>
                  <a:gd name="connsiteX2" fmla="*/ 4348569 w 4718225"/>
                  <a:gd name="connsiteY2" fmla="*/ 1953689 h 4718267"/>
                  <a:gd name="connsiteX3" fmla="*/ 4389168 w 4718225"/>
                  <a:gd name="connsiteY3" fmla="*/ 2360231 h 4718267"/>
                  <a:gd name="connsiteX4" fmla="*/ 3794599 w 4718225"/>
                  <a:gd name="connsiteY4" fmla="*/ 3795611 h 4718267"/>
                  <a:gd name="connsiteX5" fmla="*/ 2359220 w 4718225"/>
                  <a:gd name="connsiteY5" fmla="*/ 4390180 h 4718267"/>
                  <a:gd name="connsiteX6" fmla="*/ 923840 w 4718225"/>
                  <a:gd name="connsiteY6" fmla="*/ 3795611 h 4718267"/>
                  <a:gd name="connsiteX7" fmla="*/ 329271 w 4718225"/>
                  <a:gd name="connsiteY7" fmla="*/ 2360231 h 4718267"/>
                  <a:gd name="connsiteX8" fmla="*/ 791804 w 4718225"/>
                  <a:gd name="connsiteY8" fmla="*/ 1070144 h 4718267"/>
                  <a:gd name="connsiteX9" fmla="*/ 1968735 w 4718225"/>
                  <a:gd name="connsiteY9" fmla="*/ 368004 h 4718267"/>
                  <a:gd name="connsiteX10" fmla="*/ 3323680 w 4718225"/>
                  <a:gd name="connsiteY10" fmla="*/ 573862 h 4718267"/>
                  <a:gd name="connsiteX11" fmla="*/ 3488586 w 4718225"/>
                  <a:gd name="connsiteY11" fmla="*/ 569843 h 4718267"/>
                  <a:gd name="connsiteX12" fmla="*/ 3567619 w 4718225"/>
                  <a:gd name="connsiteY12" fmla="*/ 425031 h 4718267"/>
                  <a:gd name="connsiteX13" fmla="*/ 3481659 w 4718225"/>
                  <a:gd name="connsiteY13" fmla="*/ 284197 h 4718267"/>
                  <a:gd name="connsiteX14" fmla="*/ 1994746 w 4718225"/>
                  <a:gd name="connsiteY14" fmla="*/ 28325 h 4718267"/>
                  <a:gd name="connsiteX15" fmla="*/ 656849 w 4718225"/>
                  <a:gd name="connsiteY15" fmla="*/ 725833 h 4718267"/>
                  <a:gd name="connsiteX16" fmla="*/ 15253 w 4718225"/>
                  <a:gd name="connsiteY16" fmla="*/ 2091359 h 4718267"/>
                  <a:gd name="connsiteX17" fmla="*/ 332318 w 4718225"/>
                  <a:gd name="connsiteY17" fmla="*/ 3566417 h 4718267"/>
                  <a:gd name="connsiteX18" fmla="*/ 1478388 w 4718225"/>
                  <a:gd name="connsiteY18" fmla="*/ 4547698 h 4718267"/>
                  <a:gd name="connsiteX19" fmla="*/ 2984699 w 4718225"/>
                  <a:gd name="connsiteY19" fmla="*/ 4633806 h 4718267"/>
                  <a:gd name="connsiteX20" fmla="*/ 4235109 w 4718225"/>
                  <a:gd name="connsiteY20" fmla="*/ 3789527 h 4718267"/>
                  <a:gd name="connsiteX21" fmla="*/ 4718225 w 4718225"/>
                  <a:gd name="connsiteY21" fmla="*/ 2360222 h 4718267"/>
                  <a:gd name="connsiteX22" fmla="*/ 4671042 w 4718225"/>
                  <a:gd name="connsiteY22" fmla="*/ 1888930 h 4718267"/>
                  <a:gd name="connsiteX23" fmla="*/ 4600895 w 4718225"/>
                  <a:gd name="connsiteY23" fmla="*/ 1784375 h 4718267"/>
                  <a:gd name="connsiteX24" fmla="*/ 4477362 w 4718225"/>
                  <a:gd name="connsiteY24" fmla="*/ 1760000 h 4718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718225" h="4718267">
                    <a:moveTo>
                      <a:pt x="4477499" y="1760009"/>
                    </a:moveTo>
                    <a:cubicBezTo>
                      <a:pt x="4434755" y="1768621"/>
                      <a:pt x="4397133" y="1793878"/>
                      <a:pt x="4372944" y="1830157"/>
                    </a:cubicBezTo>
                    <a:cubicBezTo>
                      <a:pt x="4348795" y="1866475"/>
                      <a:pt x="4340036" y="1910905"/>
                      <a:pt x="4348569" y="1953689"/>
                    </a:cubicBezTo>
                    <a:cubicBezTo>
                      <a:pt x="4375472" y="2087518"/>
                      <a:pt x="4389090" y="2223718"/>
                      <a:pt x="4389168" y="2360231"/>
                    </a:cubicBezTo>
                    <a:cubicBezTo>
                      <a:pt x="4389168" y="2898614"/>
                      <a:pt x="4175316" y="3414992"/>
                      <a:pt x="3794599" y="3795611"/>
                    </a:cubicBezTo>
                    <a:cubicBezTo>
                      <a:pt x="3413931" y="4176318"/>
                      <a:pt x="2897583" y="4390180"/>
                      <a:pt x="2359220" y="4390180"/>
                    </a:cubicBezTo>
                    <a:cubicBezTo>
                      <a:pt x="1820857" y="4390180"/>
                      <a:pt x="1304459" y="4176328"/>
                      <a:pt x="923840" y="3795611"/>
                    </a:cubicBezTo>
                    <a:cubicBezTo>
                      <a:pt x="543133" y="3414943"/>
                      <a:pt x="329271" y="2898594"/>
                      <a:pt x="329271" y="2360231"/>
                    </a:cubicBezTo>
                    <a:cubicBezTo>
                      <a:pt x="329232" y="1889586"/>
                      <a:pt x="492727" y="1433559"/>
                      <a:pt x="791804" y="1070144"/>
                    </a:cubicBezTo>
                    <a:cubicBezTo>
                      <a:pt x="1090843" y="706728"/>
                      <a:pt x="1506917" y="458510"/>
                      <a:pt x="1968735" y="368004"/>
                    </a:cubicBezTo>
                    <a:cubicBezTo>
                      <a:pt x="2430622" y="277457"/>
                      <a:pt x="2909565" y="350247"/>
                      <a:pt x="3323680" y="573862"/>
                    </a:cubicBezTo>
                    <a:cubicBezTo>
                      <a:pt x="3375419" y="602105"/>
                      <a:pt x="3438297" y="600576"/>
                      <a:pt x="3488586" y="569843"/>
                    </a:cubicBezTo>
                    <a:cubicBezTo>
                      <a:pt x="3538914" y="539150"/>
                      <a:pt x="3569030" y="483927"/>
                      <a:pt x="3567619" y="425031"/>
                    </a:cubicBezTo>
                    <a:cubicBezTo>
                      <a:pt x="3566199" y="366095"/>
                      <a:pt x="3533437" y="312403"/>
                      <a:pt x="3481659" y="284197"/>
                    </a:cubicBezTo>
                    <a:cubicBezTo>
                      <a:pt x="3027395" y="38426"/>
                      <a:pt x="2505041" y="-51472"/>
                      <a:pt x="1994746" y="28325"/>
                    </a:cubicBezTo>
                    <a:cubicBezTo>
                      <a:pt x="1484453" y="108118"/>
                      <a:pt x="1014444" y="353159"/>
                      <a:pt x="656849" y="725833"/>
                    </a:cubicBezTo>
                    <a:cubicBezTo>
                      <a:pt x="299253" y="1098506"/>
                      <a:pt x="73840" y="1578224"/>
                      <a:pt x="15253" y="2091359"/>
                    </a:cubicBezTo>
                    <a:cubicBezTo>
                      <a:pt x="-43375" y="2604523"/>
                      <a:pt x="67991" y="3122704"/>
                      <a:pt x="332318" y="3566417"/>
                    </a:cubicBezTo>
                    <a:cubicBezTo>
                      <a:pt x="596645" y="4010158"/>
                      <a:pt x="999249" y="4354891"/>
                      <a:pt x="1478388" y="4547698"/>
                    </a:cubicBezTo>
                    <a:cubicBezTo>
                      <a:pt x="1957527" y="4740506"/>
                      <a:pt x="2486710" y="4770780"/>
                      <a:pt x="2984699" y="4633806"/>
                    </a:cubicBezTo>
                    <a:cubicBezTo>
                      <a:pt x="3482668" y="4496841"/>
                      <a:pt x="3921972" y="4200243"/>
                      <a:pt x="4235109" y="3789527"/>
                    </a:cubicBezTo>
                    <a:cubicBezTo>
                      <a:pt x="4548245" y="3378811"/>
                      <a:pt x="4718000" y="2876668"/>
                      <a:pt x="4718225" y="2360222"/>
                    </a:cubicBezTo>
                    <a:cubicBezTo>
                      <a:pt x="4718039" y="2201978"/>
                      <a:pt x="4702227" y="2044107"/>
                      <a:pt x="4671042" y="1888930"/>
                    </a:cubicBezTo>
                    <a:cubicBezTo>
                      <a:pt x="4662431" y="1846185"/>
                      <a:pt x="4637212" y="1808564"/>
                      <a:pt x="4600895" y="1784375"/>
                    </a:cubicBezTo>
                    <a:cubicBezTo>
                      <a:pt x="4564576" y="1760225"/>
                      <a:pt x="4520137" y="1751466"/>
                      <a:pt x="4477362" y="176000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36" name="CaixaDeTexto 135">
              <a:extLst>
                <a:ext uri="{FF2B5EF4-FFF2-40B4-BE49-F238E27FC236}">
                  <a16:creationId xmlns:a16="http://schemas.microsoft.com/office/drawing/2014/main" id="{0DC71A31-12C1-42B6-B3E1-AEBFA7E5DCF8}"/>
                </a:ext>
              </a:extLst>
            </p:cNvPr>
            <p:cNvSpPr txBox="1"/>
            <p:nvPr/>
          </p:nvSpPr>
          <p:spPr>
            <a:xfrm>
              <a:off x="6768341" y="2628310"/>
              <a:ext cx="1787066" cy="615553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Arial" panose="020B0604020202020204" pitchFamily="34" charset="0"/>
                </a:rPr>
                <a:t>ENVIOU PEDIDO</a:t>
              </a:r>
              <a:b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Arial" panose="020B0604020202020204" pitchFamily="34" charset="0"/>
                </a:rPr>
              </a:b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Arial" panose="020B0604020202020204" pitchFamily="34" charset="0"/>
                </a:rPr>
                <a:t>NA </a:t>
              </a: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 pitchFamily="50" charset="0"/>
                  <a:ea typeface="+mn-ea"/>
                  <a:cs typeface="Arial" panose="020B0604020202020204" pitchFamily="34" charset="0"/>
                </a:rPr>
                <a:t>2ª CP </a:t>
              </a: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Arial" panose="020B0604020202020204" pitchFamily="34" charset="0"/>
                </a:rPr>
                <a:t>DO CICLO</a:t>
              </a: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37" name="Group 117">
              <a:extLst>
                <a:ext uri="{FF2B5EF4-FFF2-40B4-BE49-F238E27FC236}">
                  <a16:creationId xmlns:a16="http://schemas.microsoft.com/office/drawing/2014/main" id="{3D028ADB-818F-4C51-96B1-AD26C38D449F}"/>
                </a:ext>
              </a:extLst>
            </p:cNvPr>
            <p:cNvGrpSpPr/>
            <p:nvPr/>
          </p:nvGrpSpPr>
          <p:grpSpPr>
            <a:xfrm>
              <a:off x="7463214" y="2015799"/>
              <a:ext cx="397318" cy="384304"/>
              <a:chOff x="-12650101" y="1449719"/>
              <a:chExt cx="4878048" cy="4718267"/>
            </a:xfrm>
            <a:solidFill>
              <a:schemeClr val="bg1"/>
            </a:solidFill>
          </p:grpSpPr>
          <p:sp>
            <p:nvSpPr>
              <p:cNvPr id="138" name="Freeform: Shape 118">
                <a:extLst>
                  <a:ext uri="{FF2B5EF4-FFF2-40B4-BE49-F238E27FC236}">
                    <a16:creationId xmlns:a16="http://schemas.microsoft.com/office/drawing/2014/main" id="{9AA87362-5892-4FFF-B607-9E30D999D158}"/>
                  </a:ext>
                </a:extLst>
              </p:cNvPr>
              <p:cNvSpPr/>
              <p:nvPr/>
            </p:nvSpPr>
            <p:spPr>
              <a:xfrm>
                <a:off x="-11218736" y="1539185"/>
                <a:ext cx="3446683" cy="2832650"/>
              </a:xfrm>
              <a:custGeom>
                <a:avLst/>
                <a:gdLst>
                  <a:gd name="connsiteX0" fmla="*/ 3161936 w 3446683"/>
                  <a:gd name="connsiteY0" fmla="*/ 52682 h 2832650"/>
                  <a:gd name="connsiteX1" fmla="*/ 973940 w 3446683"/>
                  <a:gd name="connsiteY1" fmla="*/ 2408503 h 2832650"/>
                  <a:gd name="connsiteX2" fmla="*/ 301837 w 3446683"/>
                  <a:gd name="connsiteY2" fmla="*/ 1475825 h 2832650"/>
                  <a:gd name="connsiteX3" fmla="*/ 301876 w 3446683"/>
                  <a:gd name="connsiteY3" fmla="*/ 1475825 h 2832650"/>
                  <a:gd name="connsiteX4" fmla="*/ 194107 w 3446683"/>
                  <a:gd name="connsiteY4" fmla="*/ 1404718 h 2832650"/>
                  <a:gd name="connsiteX5" fmla="*/ 68234 w 3446683"/>
                  <a:gd name="connsiteY5" fmla="*/ 1433227 h 2832650"/>
                  <a:gd name="connsiteX6" fmla="*/ 1603 w 3446683"/>
                  <a:gd name="connsiteY6" fmla="*/ 1543788 h 2832650"/>
                  <a:gd name="connsiteX7" fmla="*/ 35208 w 3446683"/>
                  <a:gd name="connsiteY7" fmla="*/ 1668398 h 2832650"/>
                  <a:gd name="connsiteX8" fmla="*/ 824720 w 3446683"/>
                  <a:gd name="connsiteY8" fmla="*/ 2764600 h 2832650"/>
                  <a:gd name="connsiteX9" fmla="*/ 948145 w 3446683"/>
                  <a:gd name="connsiteY9" fmla="*/ 2832651 h 2832650"/>
                  <a:gd name="connsiteX10" fmla="*/ 958020 w 3446683"/>
                  <a:gd name="connsiteY10" fmla="*/ 2832651 h 2832650"/>
                  <a:gd name="connsiteX11" fmla="*/ 1078721 w 3446683"/>
                  <a:gd name="connsiteY11" fmla="*/ 2777768 h 2832650"/>
                  <a:gd name="connsiteX12" fmla="*/ 3402799 w 3446683"/>
                  <a:gd name="connsiteY12" fmla="*/ 276558 h 2832650"/>
                  <a:gd name="connsiteX13" fmla="*/ 3439342 w 3446683"/>
                  <a:gd name="connsiteY13" fmla="*/ 116051 h 2832650"/>
                  <a:gd name="connsiteX14" fmla="*/ 3318642 w 3446683"/>
                  <a:gd name="connsiteY14" fmla="*/ 4109 h 2832650"/>
                  <a:gd name="connsiteX15" fmla="*/ 3161388 w 3446683"/>
                  <a:gd name="connsiteY15" fmla="*/ 52712 h 2832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446683" h="2832650">
                    <a:moveTo>
                      <a:pt x="3161936" y="52682"/>
                    </a:moveTo>
                    <a:lnTo>
                      <a:pt x="973940" y="2408503"/>
                    </a:lnTo>
                    <a:lnTo>
                      <a:pt x="301837" y="1475825"/>
                    </a:lnTo>
                    <a:lnTo>
                      <a:pt x="301876" y="1475825"/>
                    </a:lnTo>
                    <a:cubicBezTo>
                      <a:pt x="277119" y="1438439"/>
                      <a:pt x="238234" y="1412790"/>
                      <a:pt x="194107" y="1404718"/>
                    </a:cubicBezTo>
                    <a:cubicBezTo>
                      <a:pt x="150020" y="1396684"/>
                      <a:pt x="104552" y="1406981"/>
                      <a:pt x="68234" y="1433227"/>
                    </a:cubicBezTo>
                    <a:cubicBezTo>
                      <a:pt x="31877" y="1459484"/>
                      <a:pt x="7844" y="1499397"/>
                      <a:pt x="1603" y="1543788"/>
                    </a:cubicBezTo>
                    <a:cubicBezTo>
                      <a:pt x="-4637" y="1588149"/>
                      <a:pt x="7501" y="1633148"/>
                      <a:pt x="35208" y="1668398"/>
                    </a:cubicBezTo>
                    <a:lnTo>
                      <a:pt x="824720" y="2764600"/>
                    </a:lnTo>
                    <a:cubicBezTo>
                      <a:pt x="853573" y="2804670"/>
                      <a:pt x="898884" y="2829624"/>
                      <a:pt x="948145" y="2832651"/>
                    </a:cubicBezTo>
                    <a:lnTo>
                      <a:pt x="958020" y="2832651"/>
                    </a:lnTo>
                    <a:cubicBezTo>
                      <a:pt x="1004174" y="2832073"/>
                      <a:pt x="1047987" y="2812175"/>
                      <a:pt x="1078721" y="2777768"/>
                    </a:cubicBezTo>
                    <a:lnTo>
                      <a:pt x="3402799" y="276558"/>
                    </a:lnTo>
                    <a:cubicBezTo>
                      <a:pt x="3442752" y="233428"/>
                      <a:pt x="3456713" y="172238"/>
                      <a:pt x="3439342" y="116051"/>
                    </a:cubicBezTo>
                    <a:cubicBezTo>
                      <a:pt x="3422011" y="59871"/>
                      <a:pt x="3376004" y="17198"/>
                      <a:pt x="3318642" y="4109"/>
                    </a:cubicBezTo>
                    <a:cubicBezTo>
                      <a:pt x="3261309" y="-8941"/>
                      <a:pt x="3201380" y="9582"/>
                      <a:pt x="3161388" y="52712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9" name="Freeform: Shape 119">
                <a:extLst>
                  <a:ext uri="{FF2B5EF4-FFF2-40B4-BE49-F238E27FC236}">
                    <a16:creationId xmlns:a16="http://schemas.microsoft.com/office/drawing/2014/main" id="{E9176457-C71F-4F5D-801A-D05DC44867C5}"/>
                  </a:ext>
                </a:extLst>
              </p:cNvPr>
              <p:cNvSpPr/>
              <p:nvPr/>
            </p:nvSpPr>
            <p:spPr>
              <a:xfrm>
                <a:off x="-12650101" y="1449719"/>
                <a:ext cx="4718225" cy="4718267"/>
              </a:xfrm>
              <a:custGeom>
                <a:avLst/>
                <a:gdLst>
                  <a:gd name="connsiteX0" fmla="*/ 4477499 w 4718225"/>
                  <a:gd name="connsiteY0" fmla="*/ 1760009 h 4718267"/>
                  <a:gd name="connsiteX1" fmla="*/ 4372944 w 4718225"/>
                  <a:gd name="connsiteY1" fmla="*/ 1830157 h 4718267"/>
                  <a:gd name="connsiteX2" fmla="*/ 4348569 w 4718225"/>
                  <a:gd name="connsiteY2" fmla="*/ 1953689 h 4718267"/>
                  <a:gd name="connsiteX3" fmla="*/ 4389168 w 4718225"/>
                  <a:gd name="connsiteY3" fmla="*/ 2360231 h 4718267"/>
                  <a:gd name="connsiteX4" fmla="*/ 3794599 w 4718225"/>
                  <a:gd name="connsiteY4" fmla="*/ 3795611 h 4718267"/>
                  <a:gd name="connsiteX5" fmla="*/ 2359220 w 4718225"/>
                  <a:gd name="connsiteY5" fmla="*/ 4390180 h 4718267"/>
                  <a:gd name="connsiteX6" fmla="*/ 923840 w 4718225"/>
                  <a:gd name="connsiteY6" fmla="*/ 3795611 h 4718267"/>
                  <a:gd name="connsiteX7" fmla="*/ 329271 w 4718225"/>
                  <a:gd name="connsiteY7" fmla="*/ 2360231 h 4718267"/>
                  <a:gd name="connsiteX8" fmla="*/ 791804 w 4718225"/>
                  <a:gd name="connsiteY8" fmla="*/ 1070144 h 4718267"/>
                  <a:gd name="connsiteX9" fmla="*/ 1968735 w 4718225"/>
                  <a:gd name="connsiteY9" fmla="*/ 368004 h 4718267"/>
                  <a:gd name="connsiteX10" fmla="*/ 3323680 w 4718225"/>
                  <a:gd name="connsiteY10" fmla="*/ 573862 h 4718267"/>
                  <a:gd name="connsiteX11" fmla="*/ 3488586 w 4718225"/>
                  <a:gd name="connsiteY11" fmla="*/ 569843 h 4718267"/>
                  <a:gd name="connsiteX12" fmla="*/ 3567619 w 4718225"/>
                  <a:gd name="connsiteY12" fmla="*/ 425031 h 4718267"/>
                  <a:gd name="connsiteX13" fmla="*/ 3481659 w 4718225"/>
                  <a:gd name="connsiteY13" fmla="*/ 284197 h 4718267"/>
                  <a:gd name="connsiteX14" fmla="*/ 1994746 w 4718225"/>
                  <a:gd name="connsiteY14" fmla="*/ 28325 h 4718267"/>
                  <a:gd name="connsiteX15" fmla="*/ 656849 w 4718225"/>
                  <a:gd name="connsiteY15" fmla="*/ 725833 h 4718267"/>
                  <a:gd name="connsiteX16" fmla="*/ 15253 w 4718225"/>
                  <a:gd name="connsiteY16" fmla="*/ 2091359 h 4718267"/>
                  <a:gd name="connsiteX17" fmla="*/ 332318 w 4718225"/>
                  <a:gd name="connsiteY17" fmla="*/ 3566417 h 4718267"/>
                  <a:gd name="connsiteX18" fmla="*/ 1478388 w 4718225"/>
                  <a:gd name="connsiteY18" fmla="*/ 4547698 h 4718267"/>
                  <a:gd name="connsiteX19" fmla="*/ 2984699 w 4718225"/>
                  <a:gd name="connsiteY19" fmla="*/ 4633806 h 4718267"/>
                  <a:gd name="connsiteX20" fmla="*/ 4235109 w 4718225"/>
                  <a:gd name="connsiteY20" fmla="*/ 3789527 h 4718267"/>
                  <a:gd name="connsiteX21" fmla="*/ 4718225 w 4718225"/>
                  <a:gd name="connsiteY21" fmla="*/ 2360222 h 4718267"/>
                  <a:gd name="connsiteX22" fmla="*/ 4671042 w 4718225"/>
                  <a:gd name="connsiteY22" fmla="*/ 1888930 h 4718267"/>
                  <a:gd name="connsiteX23" fmla="*/ 4600895 w 4718225"/>
                  <a:gd name="connsiteY23" fmla="*/ 1784375 h 4718267"/>
                  <a:gd name="connsiteX24" fmla="*/ 4477362 w 4718225"/>
                  <a:gd name="connsiteY24" fmla="*/ 1760000 h 4718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718225" h="4718267">
                    <a:moveTo>
                      <a:pt x="4477499" y="1760009"/>
                    </a:moveTo>
                    <a:cubicBezTo>
                      <a:pt x="4434755" y="1768621"/>
                      <a:pt x="4397133" y="1793878"/>
                      <a:pt x="4372944" y="1830157"/>
                    </a:cubicBezTo>
                    <a:cubicBezTo>
                      <a:pt x="4348795" y="1866475"/>
                      <a:pt x="4340036" y="1910905"/>
                      <a:pt x="4348569" y="1953689"/>
                    </a:cubicBezTo>
                    <a:cubicBezTo>
                      <a:pt x="4375472" y="2087518"/>
                      <a:pt x="4389090" y="2223718"/>
                      <a:pt x="4389168" y="2360231"/>
                    </a:cubicBezTo>
                    <a:cubicBezTo>
                      <a:pt x="4389168" y="2898614"/>
                      <a:pt x="4175316" y="3414992"/>
                      <a:pt x="3794599" y="3795611"/>
                    </a:cubicBezTo>
                    <a:cubicBezTo>
                      <a:pt x="3413931" y="4176318"/>
                      <a:pt x="2897583" y="4390180"/>
                      <a:pt x="2359220" y="4390180"/>
                    </a:cubicBezTo>
                    <a:cubicBezTo>
                      <a:pt x="1820857" y="4390180"/>
                      <a:pt x="1304459" y="4176328"/>
                      <a:pt x="923840" y="3795611"/>
                    </a:cubicBezTo>
                    <a:cubicBezTo>
                      <a:pt x="543133" y="3414943"/>
                      <a:pt x="329271" y="2898594"/>
                      <a:pt x="329271" y="2360231"/>
                    </a:cubicBezTo>
                    <a:cubicBezTo>
                      <a:pt x="329232" y="1889586"/>
                      <a:pt x="492727" y="1433559"/>
                      <a:pt x="791804" y="1070144"/>
                    </a:cubicBezTo>
                    <a:cubicBezTo>
                      <a:pt x="1090843" y="706728"/>
                      <a:pt x="1506917" y="458510"/>
                      <a:pt x="1968735" y="368004"/>
                    </a:cubicBezTo>
                    <a:cubicBezTo>
                      <a:pt x="2430622" y="277457"/>
                      <a:pt x="2909565" y="350247"/>
                      <a:pt x="3323680" y="573862"/>
                    </a:cubicBezTo>
                    <a:cubicBezTo>
                      <a:pt x="3375419" y="602105"/>
                      <a:pt x="3438297" y="600576"/>
                      <a:pt x="3488586" y="569843"/>
                    </a:cubicBezTo>
                    <a:cubicBezTo>
                      <a:pt x="3538914" y="539150"/>
                      <a:pt x="3569030" y="483927"/>
                      <a:pt x="3567619" y="425031"/>
                    </a:cubicBezTo>
                    <a:cubicBezTo>
                      <a:pt x="3566199" y="366095"/>
                      <a:pt x="3533437" y="312403"/>
                      <a:pt x="3481659" y="284197"/>
                    </a:cubicBezTo>
                    <a:cubicBezTo>
                      <a:pt x="3027395" y="38426"/>
                      <a:pt x="2505041" y="-51472"/>
                      <a:pt x="1994746" y="28325"/>
                    </a:cubicBezTo>
                    <a:cubicBezTo>
                      <a:pt x="1484453" y="108118"/>
                      <a:pt x="1014444" y="353159"/>
                      <a:pt x="656849" y="725833"/>
                    </a:cubicBezTo>
                    <a:cubicBezTo>
                      <a:pt x="299253" y="1098506"/>
                      <a:pt x="73840" y="1578224"/>
                      <a:pt x="15253" y="2091359"/>
                    </a:cubicBezTo>
                    <a:cubicBezTo>
                      <a:pt x="-43375" y="2604523"/>
                      <a:pt x="67991" y="3122704"/>
                      <a:pt x="332318" y="3566417"/>
                    </a:cubicBezTo>
                    <a:cubicBezTo>
                      <a:pt x="596645" y="4010158"/>
                      <a:pt x="999249" y="4354891"/>
                      <a:pt x="1478388" y="4547698"/>
                    </a:cubicBezTo>
                    <a:cubicBezTo>
                      <a:pt x="1957527" y="4740506"/>
                      <a:pt x="2486710" y="4770780"/>
                      <a:pt x="2984699" y="4633806"/>
                    </a:cubicBezTo>
                    <a:cubicBezTo>
                      <a:pt x="3482668" y="4496841"/>
                      <a:pt x="3921972" y="4200243"/>
                      <a:pt x="4235109" y="3789527"/>
                    </a:cubicBezTo>
                    <a:cubicBezTo>
                      <a:pt x="4548245" y="3378811"/>
                      <a:pt x="4718000" y="2876668"/>
                      <a:pt x="4718225" y="2360222"/>
                    </a:cubicBezTo>
                    <a:cubicBezTo>
                      <a:pt x="4718039" y="2201978"/>
                      <a:pt x="4702227" y="2044107"/>
                      <a:pt x="4671042" y="1888930"/>
                    </a:cubicBezTo>
                    <a:cubicBezTo>
                      <a:pt x="4662431" y="1846185"/>
                      <a:pt x="4637212" y="1808564"/>
                      <a:pt x="4600895" y="1784375"/>
                    </a:cubicBezTo>
                    <a:cubicBezTo>
                      <a:pt x="4564576" y="1760225"/>
                      <a:pt x="4520137" y="1751466"/>
                      <a:pt x="4477362" y="176000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40" name="CaixaDeTexto 139">
              <a:extLst>
                <a:ext uri="{FF2B5EF4-FFF2-40B4-BE49-F238E27FC236}">
                  <a16:creationId xmlns:a16="http://schemas.microsoft.com/office/drawing/2014/main" id="{281510F8-BE91-4C5B-9A3D-6F16548064D4}"/>
                </a:ext>
              </a:extLst>
            </p:cNvPr>
            <p:cNvSpPr txBox="1"/>
            <p:nvPr/>
          </p:nvSpPr>
          <p:spPr>
            <a:xfrm>
              <a:off x="8401591" y="2628310"/>
              <a:ext cx="1710894" cy="615553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Arial" panose="020B0604020202020204" pitchFamily="34" charset="0"/>
                </a:rPr>
                <a:t>ENVIOU PEDIDO</a:t>
              </a:r>
              <a:b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Arial" panose="020B0604020202020204" pitchFamily="34" charset="0"/>
                </a:rPr>
              </a:b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Arial" panose="020B0604020202020204" pitchFamily="34" charset="0"/>
                </a:rPr>
                <a:t>NA </a:t>
              </a: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 pitchFamily="50" charset="0"/>
                  <a:ea typeface="+mn-ea"/>
                  <a:cs typeface="Arial" panose="020B0604020202020204" pitchFamily="34" charset="0"/>
                </a:rPr>
                <a:t>3ª CP </a:t>
              </a: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Arial" panose="020B0604020202020204" pitchFamily="34" charset="0"/>
                </a:rPr>
                <a:t>DO CICLO</a:t>
              </a: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41" name="Group 117">
              <a:extLst>
                <a:ext uri="{FF2B5EF4-FFF2-40B4-BE49-F238E27FC236}">
                  <a16:creationId xmlns:a16="http://schemas.microsoft.com/office/drawing/2014/main" id="{185A2BBE-C521-4D9B-8155-97D602603BDB}"/>
                </a:ext>
              </a:extLst>
            </p:cNvPr>
            <p:cNvGrpSpPr/>
            <p:nvPr/>
          </p:nvGrpSpPr>
          <p:grpSpPr>
            <a:xfrm>
              <a:off x="9058379" y="2015799"/>
              <a:ext cx="397318" cy="384304"/>
              <a:chOff x="-12650101" y="1449719"/>
              <a:chExt cx="4878048" cy="4718267"/>
            </a:xfrm>
            <a:solidFill>
              <a:schemeClr val="bg1"/>
            </a:solidFill>
          </p:grpSpPr>
          <p:sp>
            <p:nvSpPr>
              <p:cNvPr id="142" name="Freeform: Shape 118">
                <a:extLst>
                  <a:ext uri="{FF2B5EF4-FFF2-40B4-BE49-F238E27FC236}">
                    <a16:creationId xmlns:a16="http://schemas.microsoft.com/office/drawing/2014/main" id="{7D275A72-9C50-4669-842B-7847E6BBF08D}"/>
                  </a:ext>
                </a:extLst>
              </p:cNvPr>
              <p:cNvSpPr/>
              <p:nvPr/>
            </p:nvSpPr>
            <p:spPr>
              <a:xfrm>
                <a:off x="-11218736" y="1539185"/>
                <a:ext cx="3446683" cy="2832650"/>
              </a:xfrm>
              <a:custGeom>
                <a:avLst/>
                <a:gdLst>
                  <a:gd name="connsiteX0" fmla="*/ 3161936 w 3446683"/>
                  <a:gd name="connsiteY0" fmla="*/ 52682 h 2832650"/>
                  <a:gd name="connsiteX1" fmla="*/ 973940 w 3446683"/>
                  <a:gd name="connsiteY1" fmla="*/ 2408503 h 2832650"/>
                  <a:gd name="connsiteX2" fmla="*/ 301837 w 3446683"/>
                  <a:gd name="connsiteY2" fmla="*/ 1475825 h 2832650"/>
                  <a:gd name="connsiteX3" fmla="*/ 301876 w 3446683"/>
                  <a:gd name="connsiteY3" fmla="*/ 1475825 h 2832650"/>
                  <a:gd name="connsiteX4" fmla="*/ 194107 w 3446683"/>
                  <a:gd name="connsiteY4" fmla="*/ 1404718 h 2832650"/>
                  <a:gd name="connsiteX5" fmla="*/ 68234 w 3446683"/>
                  <a:gd name="connsiteY5" fmla="*/ 1433227 h 2832650"/>
                  <a:gd name="connsiteX6" fmla="*/ 1603 w 3446683"/>
                  <a:gd name="connsiteY6" fmla="*/ 1543788 h 2832650"/>
                  <a:gd name="connsiteX7" fmla="*/ 35208 w 3446683"/>
                  <a:gd name="connsiteY7" fmla="*/ 1668398 h 2832650"/>
                  <a:gd name="connsiteX8" fmla="*/ 824720 w 3446683"/>
                  <a:gd name="connsiteY8" fmla="*/ 2764600 h 2832650"/>
                  <a:gd name="connsiteX9" fmla="*/ 948145 w 3446683"/>
                  <a:gd name="connsiteY9" fmla="*/ 2832651 h 2832650"/>
                  <a:gd name="connsiteX10" fmla="*/ 958020 w 3446683"/>
                  <a:gd name="connsiteY10" fmla="*/ 2832651 h 2832650"/>
                  <a:gd name="connsiteX11" fmla="*/ 1078721 w 3446683"/>
                  <a:gd name="connsiteY11" fmla="*/ 2777768 h 2832650"/>
                  <a:gd name="connsiteX12" fmla="*/ 3402799 w 3446683"/>
                  <a:gd name="connsiteY12" fmla="*/ 276558 h 2832650"/>
                  <a:gd name="connsiteX13" fmla="*/ 3439342 w 3446683"/>
                  <a:gd name="connsiteY13" fmla="*/ 116051 h 2832650"/>
                  <a:gd name="connsiteX14" fmla="*/ 3318642 w 3446683"/>
                  <a:gd name="connsiteY14" fmla="*/ 4109 h 2832650"/>
                  <a:gd name="connsiteX15" fmla="*/ 3161388 w 3446683"/>
                  <a:gd name="connsiteY15" fmla="*/ 52712 h 2832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446683" h="2832650">
                    <a:moveTo>
                      <a:pt x="3161936" y="52682"/>
                    </a:moveTo>
                    <a:lnTo>
                      <a:pt x="973940" y="2408503"/>
                    </a:lnTo>
                    <a:lnTo>
                      <a:pt x="301837" y="1475825"/>
                    </a:lnTo>
                    <a:lnTo>
                      <a:pt x="301876" y="1475825"/>
                    </a:lnTo>
                    <a:cubicBezTo>
                      <a:pt x="277119" y="1438439"/>
                      <a:pt x="238234" y="1412790"/>
                      <a:pt x="194107" y="1404718"/>
                    </a:cubicBezTo>
                    <a:cubicBezTo>
                      <a:pt x="150020" y="1396684"/>
                      <a:pt x="104552" y="1406981"/>
                      <a:pt x="68234" y="1433227"/>
                    </a:cubicBezTo>
                    <a:cubicBezTo>
                      <a:pt x="31877" y="1459484"/>
                      <a:pt x="7844" y="1499397"/>
                      <a:pt x="1603" y="1543788"/>
                    </a:cubicBezTo>
                    <a:cubicBezTo>
                      <a:pt x="-4637" y="1588149"/>
                      <a:pt x="7501" y="1633148"/>
                      <a:pt x="35208" y="1668398"/>
                    </a:cubicBezTo>
                    <a:lnTo>
                      <a:pt x="824720" y="2764600"/>
                    </a:lnTo>
                    <a:cubicBezTo>
                      <a:pt x="853573" y="2804670"/>
                      <a:pt x="898884" y="2829624"/>
                      <a:pt x="948145" y="2832651"/>
                    </a:cubicBezTo>
                    <a:lnTo>
                      <a:pt x="958020" y="2832651"/>
                    </a:lnTo>
                    <a:cubicBezTo>
                      <a:pt x="1004174" y="2832073"/>
                      <a:pt x="1047987" y="2812175"/>
                      <a:pt x="1078721" y="2777768"/>
                    </a:cubicBezTo>
                    <a:lnTo>
                      <a:pt x="3402799" y="276558"/>
                    </a:lnTo>
                    <a:cubicBezTo>
                      <a:pt x="3442752" y="233428"/>
                      <a:pt x="3456713" y="172238"/>
                      <a:pt x="3439342" y="116051"/>
                    </a:cubicBezTo>
                    <a:cubicBezTo>
                      <a:pt x="3422011" y="59871"/>
                      <a:pt x="3376004" y="17198"/>
                      <a:pt x="3318642" y="4109"/>
                    </a:cubicBezTo>
                    <a:cubicBezTo>
                      <a:pt x="3261309" y="-8941"/>
                      <a:pt x="3201380" y="9582"/>
                      <a:pt x="3161388" y="52712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3" name="Freeform: Shape 119">
                <a:extLst>
                  <a:ext uri="{FF2B5EF4-FFF2-40B4-BE49-F238E27FC236}">
                    <a16:creationId xmlns:a16="http://schemas.microsoft.com/office/drawing/2014/main" id="{0C29ADB8-6826-4288-92C9-90B33EF5EB51}"/>
                  </a:ext>
                </a:extLst>
              </p:cNvPr>
              <p:cNvSpPr/>
              <p:nvPr/>
            </p:nvSpPr>
            <p:spPr>
              <a:xfrm>
                <a:off x="-12650101" y="1449719"/>
                <a:ext cx="4718225" cy="4718267"/>
              </a:xfrm>
              <a:custGeom>
                <a:avLst/>
                <a:gdLst>
                  <a:gd name="connsiteX0" fmla="*/ 4477499 w 4718225"/>
                  <a:gd name="connsiteY0" fmla="*/ 1760009 h 4718267"/>
                  <a:gd name="connsiteX1" fmla="*/ 4372944 w 4718225"/>
                  <a:gd name="connsiteY1" fmla="*/ 1830157 h 4718267"/>
                  <a:gd name="connsiteX2" fmla="*/ 4348569 w 4718225"/>
                  <a:gd name="connsiteY2" fmla="*/ 1953689 h 4718267"/>
                  <a:gd name="connsiteX3" fmla="*/ 4389168 w 4718225"/>
                  <a:gd name="connsiteY3" fmla="*/ 2360231 h 4718267"/>
                  <a:gd name="connsiteX4" fmla="*/ 3794599 w 4718225"/>
                  <a:gd name="connsiteY4" fmla="*/ 3795611 h 4718267"/>
                  <a:gd name="connsiteX5" fmla="*/ 2359220 w 4718225"/>
                  <a:gd name="connsiteY5" fmla="*/ 4390180 h 4718267"/>
                  <a:gd name="connsiteX6" fmla="*/ 923840 w 4718225"/>
                  <a:gd name="connsiteY6" fmla="*/ 3795611 h 4718267"/>
                  <a:gd name="connsiteX7" fmla="*/ 329271 w 4718225"/>
                  <a:gd name="connsiteY7" fmla="*/ 2360231 h 4718267"/>
                  <a:gd name="connsiteX8" fmla="*/ 791804 w 4718225"/>
                  <a:gd name="connsiteY8" fmla="*/ 1070144 h 4718267"/>
                  <a:gd name="connsiteX9" fmla="*/ 1968735 w 4718225"/>
                  <a:gd name="connsiteY9" fmla="*/ 368004 h 4718267"/>
                  <a:gd name="connsiteX10" fmla="*/ 3323680 w 4718225"/>
                  <a:gd name="connsiteY10" fmla="*/ 573862 h 4718267"/>
                  <a:gd name="connsiteX11" fmla="*/ 3488586 w 4718225"/>
                  <a:gd name="connsiteY11" fmla="*/ 569843 h 4718267"/>
                  <a:gd name="connsiteX12" fmla="*/ 3567619 w 4718225"/>
                  <a:gd name="connsiteY12" fmla="*/ 425031 h 4718267"/>
                  <a:gd name="connsiteX13" fmla="*/ 3481659 w 4718225"/>
                  <a:gd name="connsiteY13" fmla="*/ 284197 h 4718267"/>
                  <a:gd name="connsiteX14" fmla="*/ 1994746 w 4718225"/>
                  <a:gd name="connsiteY14" fmla="*/ 28325 h 4718267"/>
                  <a:gd name="connsiteX15" fmla="*/ 656849 w 4718225"/>
                  <a:gd name="connsiteY15" fmla="*/ 725833 h 4718267"/>
                  <a:gd name="connsiteX16" fmla="*/ 15253 w 4718225"/>
                  <a:gd name="connsiteY16" fmla="*/ 2091359 h 4718267"/>
                  <a:gd name="connsiteX17" fmla="*/ 332318 w 4718225"/>
                  <a:gd name="connsiteY17" fmla="*/ 3566417 h 4718267"/>
                  <a:gd name="connsiteX18" fmla="*/ 1478388 w 4718225"/>
                  <a:gd name="connsiteY18" fmla="*/ 4547698 h 4718267"/>
                  <a:gd name="connsiteX19" fmla="*/ 2984699 w 4718225"/>
                  <a:gd name="connsiteY19" fmla="*/ 4633806 h 4718267"/>
                  <a:gd name="connsiteX20" fmla="*/ 4235109 w 4718225"/>
                  <a:gd name="connsiteY20" fmla="*/ 3789527 h 4718267"/>
                  <a:gd name="connsiteX21" fmla="*/ 4718225 w 4718225"/>
                  <a:gd name="connsiteY21" fmla="*/ 2360222 h 4718267"/>
                  <a:gd name="connsiteX22" fmla="*/ 4671042 w 4718225"/>
                  <a:gd name="connsiteY22" fmla="*/ 1888930 h 4718267"/>
                  <a:gd name="connsiteX23" fmla="*/ 4600895 w 4718225"/>
                  <a:gd name="connsiteY23" fmla="*/ 1784375 h 4718267"/>
                  <a:gd name="connsiteX24" fmla="*/ 4477362 w 4718225"/>
                  <a:gd name="connsiteY24" fmla="*/ 1760000 h 4718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718225" h="4718267">
                    <a:moveTo>
                      <a:pt x="4477499" y="1760009"/>
                    </a:moveTo>
                    <a:cubicBezTo>
                      <a:pt x="4434755" y="1768621"/>
                      <a:pt x="4397133" y="1793878"/>
                      <a:pt x="4372944" y="1830157"/>
                    </a:cubicBezTo>
                    <a:cubicBezTo>
                      <a:pt x="4348795" y="1866475"/>
                      <a:pt x="4340036" y="1910905"/>
                      <a:pt x="4348569" y="1953689"/>
                    </a:cubicBezTo>
                    <a:cubicBezTo>
                      <a:pt x="4375472" y="2087518"/>
                      <a:pt x="4389090" y="2223718"/>
                      <a:pt x="4389168" y="2360231"/>
                    </a:cubicBezTo>
                    <a:cubicBezTo>
                      <a:pt x="4389168" y="2898614"/>
                      <a:pt x="4175316" y="3414992"/>
                      <a:pt x="3794599" y="3795611"/>
                    </a:cubicBezTo>
                    <a:cubicBezTo>
                      <a:pt x="3413931" y="4176318"/>
                      <a:pt x="2897583" y="4390180"/>
                      <a:pt x="2359220" y="4390180"/>
                    </a:cubicBezTo>
                    <a:cubicBezTo>
                      <a:pt x="1820857" y="4390180"/>
                      <a:pt x="1304459" y="4176328"/>
                      <a:pt x="923840" y="3795611"/>
                    </a:cubicBezTo>
                    <a:cubicBezTo>
                      <a:pt x="543133" y="3414943"/>
                      <a:pt x="329271" y="2898594"/>
                      <a:pt x="329271" y="2360231"/>
                    </a:cubicBezTo>
                    <a:cubicBezTo>
                      <a:pt x="329232" y="1889586"/>
                      <a:pt x="492727" y="1433559"/>
                      <a:pt x="791804" y="1070144"/>
                    </a:cubicBezTo>
                    <a:cubicBezTo>
                      <a:pt x="1090843" y="706728"/>
                      <a:pt x="1506917" y="458510"/>
                      <a:pt x="1968735" y="368004"/>
                    </a:cubicBezTo>
                    <a:cubicBezTo>
                      <a:pt x="2430622" y="277457"/>
                      <a:pt x="2909565" y="350247"/>
                      <a:pt x="3323680" y="573862"/>
                    </a:cubicBezTo>
                    <a:cubicBezTo>
                      <a:pt x="3375419" y="602105"/>
                      <a:pt x="3438297" y="600576"/>
                      <a:pt x="3488586" y="569843"/>
                    </a:cubicBezTo>
                    <a:cubicBezTo>
                      <a:pt x="3538914" y="539150"/>
                      <a:pt x="3569030" y="483927"/>
                      <a:pt x="3567619" y="425031"/>
                    </a:cubicBezTo>
                    <a:cubicBezTo>
                      <a:pt x="3566199" y="366095"/>
                      <a:pt x="3533437" y="312403"/>
                      <a:pt x="3481659" y="284197"/>
                    </a:cubicBezTo>
                    <a:cubicBezTo>
                      <a:pt x="3027395" y="38426"/>
                      <a:pt x="2505041" y="-51472"/>
                      <a:pt x="1994746" y="28325"/>
                    </a:cubicBezTo>
                    <a:cubicBezTo>
                      <a:pt x="1484453" y="108118"/>
                      <a:pt x="1014444" y="353159"/>
                      <a:pt x="656849" y="725833"/>
                    </a:cubicBezTo>
                    <a:cubicBezTo>
                      <a:pt x="299253" y="1098506"/>
                      <a:pt x="73840" y="1578224"/>
                      <a:pt x="15253" y="2091359"/>
                    </a:cubicBezTo>
                    <a:cubicBezTo>
                      <a:pt x="-43375" y="2604523"/>
                      <a:pt x="67991" y="3122704"/>
                      <a:pt x="332318" y="3566417"/>
                    </a:cubicBezTo>
                    <a:cubicBezTo>
                      <a:pt x="596645" y="4010158"/>
                      <a:pt x="999249" y="4354891"/>
                      <a:pt x="1478388" y="4547698"/>
                    </a:cubicBezTo>
                    <a:cubicBezTo>
                      <a:pt x="1957527" y="4740506"/>
                      <a:pt x="2486710" y="4770780"/>
                      <a:pt x="2984699" y="4633806"/>
                    </a:cubicBezTo>
                    <a:cubicBezTo>
                      <a:pt x="3482668" y="4496841"/>
                      <a:pt x="3921972" y="4200243"/>
                      <a:pt x="4235109" y="3789527"/>
                    </a:cubicBezTo>
                    <a:cubicBezTo>
                      <a:pt x="4548245" y="3378811"/>
                      <a:pt x="4718000" y="2876668"/>
                      <a:pt x="4718225" y="2360222"/>
                    </a:cubicBezTo>
                    <a:cubicBezTo>
                      <a:pt x="4718039" y="2201978"/>
                      <a:pt x="4702227" y="2044107"/>
                      <a:pt x="4671042" y="1888930"/>
                    </a:cubicBezTo>
                    <a:cubicBezTo>
                      <a:pt x="4662431" y="1846185"/>
                      <a:pt x="4637212" y="1808564"/>
                      <a:pt x="4600895" y="1784375"/>
                    </a:cubicBezTo>
                    <a:cubicBezTo>
                      <a:pt x="4564576" y="1760225"/>
                      <a:pt x="4520137" y="1751466"/>
                      <a:pt x="4477362" y="1760000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44" name="CaixaDeTexto 143">
              <a:extLst>
                <a:ext uri="{FF2B5EF4-FFF2-40B4-BE49-F238E27FC236}">
                  <a16:creationId xmlns:a16="http://schemas.microsoft.com/office/drawing/2014/main" id="{D141F354-1179-43E8-9D05-971778232D80}"/>
                </a:ext>
              </a:extLst>
            </p:cNvPr>
            <p:cNvSpPr txBox="1"/>
            <p:nvPr/>
          </p:nvSpPr>
          <p:spPr>
            <a:xfrm>
              <a:off x="10045679" y="2628310"/>
              <a:ext cx="1784724" cy="720197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 pitchFamily="50" charset="0"/>
                  <a:ea typeface="+mn-ea"/>
                  <a:cs typeface="Arial" panose="020B0604020202020204" pitchFamily="34" charset="0"/>
                </a:rPr>
                <a:t>GANHOU PRÊMIO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 pitchFamily="50" charset="0"/>
                  <a:ea typeface="+mn-ea"/>
                  <a:cs typeface="Arial" panose="020B0604020202020204" pitchFamily="34" charset="0"/>
                </a:rPr>
                <a:t>NA 3ª CP</a:t>
              </a:r>
              <a:endPara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5" name="Freeform: Shape 191">
              <a:extLst>
                <a:ext uri="{FF2B5EF4-FFF2-40B4-BE49-F238E27FC236}">
                  <a16:creationId xmlns:a16="http://schemas.microsoft.com/office/drawing/2014/main" id="{D957471C-C8C9-4903-9687-B028D7FD960D}"/>
                </a:ext>
              </a:extLst>
            </p:cNvPr>
            <p:cNvSpPr/>
            <p:nvPr/>
          </p:nvSpPr>
          <p:spPr>
            <a:xfrm>
              <a:off x="10685558" y="1965164"/>
              <a:ext cx="504967" cy="485574"/>
            </a:xfrm>
            <a:custGeom>
              <a:avLst/>
              <a:gdLst>
                <a:gd name="connsiteX0" fmla="*/ 0 w 4144456"/>
                <a:gd name="connsiteY0" fmla="*/ 1136242 h 3985289"/>
                <a:gd name="connsiteX1" fmla="*/ 0 w 4144456"/>
                <a:gd name="connsiteY1" fmla="*/ 1638806 h 3985289"/>
                <a:gd name="connsiteX2" fmla="*/ 0 w 4144456"/>
                <a:gd name="connsiteY2" fmla="*/ 1638766 h 3985289"/>
                <a:gd name="connsiteX3" fmla="*/ 76124 w 4144456"/>
                <a:gd name="connsiteY3" fmla="*/ 1848827 h 3985289"/>
                <a:gd name="connsiteX4" fmla="*/ 268853 w 4144456"/>
                <a:gd name="connsiteY4" fmla="*/ 1961915 h 3985289"/>
                <a:gd name="connsiteX5" fmla="*/ 268853 w 4144456"/>
                <a:gd name="connsiteY5" fmla="*/ 3546407 h 3985289"/>
                <a:gd name="connsiteX6" fmla="*/ 397401 w 4144456"/>
                <a:gd name="connsiteY6" fmla="*/ 3856742 h 3985289"/>
                <a:gd name="connsiteX7" fmla="*/ 707736 w 4144456"/>
                <a:gd name="connsiteY7" fmla="*/ 3985290 h 3985289"/>
                <a:gd name="connsiteX8" fmla="*/ 3436730 w 4144456"/>
                <a:gd name="connsiteY8" fmla="*/ 3985290 h 3985289"/>
                <a:gd name="connsiteX9" fmla="*/ 3747064 w 4144456"/>
                <a:gd name="connsiteY9" fmla="*/ 3856742 h 3985289"/>
                <a:gd name="connsiteX10" fmla="*/ 3875613 w 4144456"/>
                <a:gd name="connsiteY10" fmla="*/ 3546407 h 3985289"/>
                <a:gd name="connsiteX11" fmla="*/ 3875613 w 4144456"/>
                <a:gd name="connsiteY11" fmla="*/ 1961915 h 3985289"/>
                <a:gd name="connsiteX12" fmla="*/ 4068332 w 4144456"/>
                <a:gd name="connsiteY12" fmla="*/ 1848827 h 3985289"/>
                <a:gd name="connsiteX13" fmla="*/ 4144456 w 4144456"/>
                <a:gd name="connsiteY13" fmla="*/ 1638766 h 3985289"/>
                <a:gd name="connsiteX14" fmla="*/ 4144456 w 4144456"/>
                <a:gd name="connsiteY14" fmla="*/ 1136242 h 3985289"/>
                <a:gd name="connsiteX15" fmla="*/ 4048052 w 4144456"/>
                <a:gd name="connsiteY15" fmla="*/ 903442 h 3985289"/>
                <a:gd name="connsiteX16" fmla="*/ 3815252 w 4144456"/>
                <a:gd name="connsiteY16" fmla="*/ 807038 h 3985289"/>
                <a:gd name="connsiteX17" fmla="*/ 3299560 w 4144456"/>
                <a:gd name="connsiteY17" fmla="*/ 807038 h 3985289"/>
                <a:gd name="connsiteX18" fmla="*/ 3389263 w 4144456"/>
                <a:gd name="connsiteY18" fmla="*/ 453155 h 3985289"/>
                <a:gd name="connsiteX19" fmla="*/ 3220644 w 4144456"/>
                <a:gd name="connsiteY19" fmla="*/ 129353 h 3985289"/>
                <a:gd name="connsiteX20" fmla="*/ 2879273 w 4144456"/>
                <a:gd name="connsiteY20" fmla="*/ 1 h 3985289"/>
                <a:gd name="connsiteX21" fmla="*/ 2072233 w 4144456"/>
                <a:gd name="connsiteY21" fmla="*/ 611173 h 3985289"/>
                <a:gd name="connsiteX22" fmla="*/ 1265193 w 4144456"/>
                <a:gd name="connsiteY22" fmla="*/ 1 h 3985289"/>
                <a:gd name="connsiteX23" fmla="*/ 923822 w 4144456"/>
                <a:gd name="connsiteY23" fmla="*/ 129353 h 3985289"/>
                <a:gd name="connsiteX24" fmla="*/ 755203 w 4144456"/>
                <a:gd name="connsiteY24" fmla="*/ 453155 h 3985289"/>
                <a:gd name="connsiteX25" fmla="*/ 844915 w 4144456"/>
                <a:gd name="connsiteY25" fmla="*/ 807038 h 3985289"/>
                <a:gd name="connsiteX26" fmla="*/ 329223 w 4144456"/>
                <a:gd name="connsiteY26" fmla="*/ 807038 h 3985289"/>
                <a:gd name="connsiteX27" fmla="*/ 96423 w 4144456"/>
                <a:gd name="connsiteY27" fmla="*/ 903442 h 3985289"/>
                <a:gd name="connsiteX28" fmla="*/ 20 w 4144456"/>
                <a:gd name="connsiteY28" fmla="*/ 1136242 h 3985289"/>
                <a:gd name="connsiteX29" fmla="*/ 219436 w 4144456"/>
                <a:gd name="connsiteY29" fmla="*/ 1638806 h 3985289"/>
                <a:gd name="connsiteX30" fmla="*/ 219436 w 4144456"/>
                <a:gd name="connsiteY30" fmla="*/ 1136242 h 3985289"/>
                <a:gd name="connsiteX31" fmla="*/ 329194 w 4144456"/>
                <a:gd name="connsiteY31" fmla="*/ 1026484 h 3985289"/>
                <a:gd name="connsiteX32" fmla="*/ 1962475 w 4144456"/>
                <a:gd name="connsiteY32" fmla="*/ 1026484 h 3985289"/>
                <a:gd name="connsiteX33" fmla="*/ 1962475 w 4144456"/>
                <a:gd name="connsiteY33" fmla="*/ 1748485 h 3985289"/>
                <a:gd name="connsiteX34" fmla="*/ 329194 w 4144456"/>
                <a:gd name="connsiteY34" fmla="*/ 1748485 h 3985289"/>
                <a:gd name="connsiteX35" fmla="*/ 219436 w 4144456"/>
                <a:gd name="connsiteY35" fmla="*/ 1638766 h 3985289"/>
                <a:gd name="connsiteX36" fmla="*/ 707726 w 4144456"/>
                <a:gd name="connsiteY36" fmla="*/ 3765863 h 3985289"/>
                <a:gd name="connsiteX37" fmla="*/ 707726 w 4144456"/>
                <a:gd name="connsiteY37" fmla="*/ 3765824 h 3985289"/>
                <a:gd name="connsiteX38" fmla="*/ 552578 w 4144456"/>
                <a:gd name="connsiteY38" fmla="*/ 3701535 h 3985289"/>
                <a:gd name="connsiteX39" fmla="*/ 488280 w 4144456"/>
                <a:gd name="connsiteY39" fmla="*/ 3546388 h 3985289"/>
                <a:gd name="connsiteX40" fmla="*/ 488280 w 4144456"/>
                <a:gd name="connsiteY40" fmla="*/ 1967970 h 3985289"/>
                <a:gd name="connsiteX41" fmla="*/ 1962456 w 4144456"/>
                <a:gd name="connsiteY41" fmla="*/ 1967970 h 3985289"/>
                <a:gd name="connsiteX42" fmla="*/ 1962456 w 4144456"/>
                <a:gd name="connsiteY42" fmla="*/ 3765844 h 3985289"/>
                <a:gd name="connsiteX43" fmla="*/ 3436622 w 4144456"/>
                <a:gd name="connsiteY43" fmla="*/ 3765863 h 3985289"/>
                <a:gd name="connsiteX44" fmla="*/ 2181902 w 4144456"/>
                <a:gd name="connsiteY44" fmla="*/ 3765824 h 3985289"/>
                <a:gd name="connsiteX45" fmla="*/ 2181902 w 4144456"/>
                <a:gd name="connsiteY45" fmla="*/ 1967950 h 3985289"/>
                <a:gd name="connsiteX46" fmla="*/ 3656078 w 4144456"/>
                <a:gd name="connsiteY46" fmla="*/ 1967950 h 3985289"/>
                <a:gd name="connsiteX47" fmla="*/ 3656078 w 4144456"/>
                <a:gd name="connsiteY47" fmla="*/ 3546368 h 3985289"/>
                <a:gd name="connsiteX48" fmla="*/ 3591780 w 4144456"/>
                <a:gd name="connsiteY48" fmla="*/ 3701516 h 3985289"/>
                <a:gd name="connsiteX49" fmla="*/ 3436642 w 4144456"/>
                <a:gd name="connsiteY49" fmla="*/ 3765814 h 3985289"/>
                <a:gd name="connsiteX50" fmla="*/ 3924912 w 4144456"/>
                <a:gd name="connsiteY50" fmla="*/ 1135722 h 3985289"/>
                <a:gd name="connsiteX51" fmla="*/ 3924912 w 4144456"/>
                <a:gd name="connsiteY51" fmla="*/ 1638286 h 3985289"/>
                <a:gd name="connsiteX52" fmla="*/ 3924951 w 4144456"/>
                <a:gd name="connsiteY52" fmla="*/ 1638247 h 3985289"/>
                <a:gd name="connsiteX53" fmla="*/ 3892807 w 4144456"/>
                <a:gd name="connsiteY53" fmla="*/ 1715821 h 3985289"/>
                <a:gd name="connsiteX54" fmla="*/ 3815194 w 4144456"/>
                <a:gd name="connsiteY54" fmla="*/ 1747965 h 3985289"/>
                <a:gd name="connsiteX55" fmla="*/ 2181912 w 4144456"/>
                <a:gd name="connsiteY55" fmla="*/ 1747965 h 3985289"/>
                <a:gd name="connsiteX56" fmla="*/ 2181912 w 4144456"/>
                <a:gd name="connsiteY56" fmla="*/ 1026494 h 3985289"/>
                <a:gd name="connsiteX57" fmla="*/ 3815194 w 4144456"/>
                <a:gd name="connsiteY57" fmla="*/ 1026494 h 3985289"/>
                <a:gd name="connsiteX58" fmla="*/ 3892807 w 4144456"/>
                <a:gd name="connsiteY58" fmla="*/ 1058638 h 3985289"/>
                <a:gd name="connsiteX59" fmla="*/ 3924951 w 4144456"/>
                <a:gd name="connsiteY59" fmla="*/ 1136251 h 3985289"/>
                <a:gd name="connsiteX60" fmla="*/ 2879263 w 4144456"/>
                <a:gd name="connsiteY60" fmla="*/ 219464 h 3985289"/>
                <a:gd name="connsiteX61" fmla="*/ 3133724 w 4144456"/>
                <a:gd name="connsiteY61" fmla="*/ 366382 h 3985289"/>
                <a:gd name="connsiteX62" fmla="*/ 3133724 w 4144456"/>
                <a:gd name="connsiteY62" fmla="*/ 660140 h 3985289"/>
                <a:gd name="connsiteX63" fmla="*/ 2879263 w 4144456"/>
                <a:gd name="connsiteY63" fmla="*/ 807058 h 3985289"/>
                <a:gd name="connsiteX64" fmla="*/ 2225842 w 4144456"/>
                <a:gd name="connsiteY64" fmla="*/ 807058 h 3985289"/>
                <a:gd name="connsiteX65" fmla="*/ 2879263 w 4144456"/>
                <a:gd name="connsiteY65" fmla="*/ 219454 h 3985289"/>
                <a:gd name="connsiteX66" fmla="*/ 971661 w 4144456"/>
                <a:gd name="connsiteY66" fmla="*/ 511350 h 3985289"/>
                <a:gd name="connsiteX67" fmla="*/ 1057611 w 4144456"/>
                <a:gd name="connsiteY67" fmla="*/ 303582 h 3985289"/>
                <a:gd name="connsiteX68" fmla="*/ 1265193 w 4144456"/>
                <a:gd name="connsiteY68" fmla="*/ 217283 h 3985289"/>
                <a:gd name="connsiteX69" fmla="*/ 1918085 w 4144456"/>
                <a:gd name="connsiteY69" fmla="*/ 804883 h 3985289"/>
                <a:gd name="connsiteX70" fmla="*/ 1265193 w 4144456"/>
                <a:gd name="connsiteY70" fmla="*/ 804883 h 3985289"/>
                <a:gd name="connsiteX71" fmla="*/ 1057807 w 4144456"/>
                <a:gd name="connsiteY71" fmla="*/ 718736 h 3985289"/>
                <a:gd name="connsiteX72" fmla="*/ 971661 w 4144456"/>
                <a:gd name="connsiteY72" fmla="*/ 511350 h 3985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4144456" h="3985289">
                  <a:moveTo>
                    <a:pt x="0" y="1136242"/>
                  </a:moveTo>
                  <a:lnTo>
                    <a:pt x="0" y="1638806"/>
                  </a:lnTo>
                  <a:lnTo>
                    <a:pt x="0" y="1638766"/>
                  </a:lnTo>
                  <a:cubicBezTo>
                    <a:pt x="118" y="1715537"/>
                    <a:pt x="27020" y="1789858"/>
                    <a:pt x="76124" y="1848827"/>
                  </a:cubicBezTo>
                  <a:cubicBezTo>
                    <a:pt x="125217" y="1907845"/>
                    <a:pt x="193386" y="1947827"/>
                    <a:pt x="268853" y="1961915"/>
                  </a:cubicBezTo>
                  <a:lnTo>
                    <a:pt x="268853" y="3546407"/>
                  </a:lnTo>
                  <a:cubicBezTo>
                    <a:pt x="268853" y="3662788"/>
                    <a:pt x="315076" y="3774416"/>
                    <a:pt x="397401" y="3856742"/>
                  </a:cubicBezTo>
                  <a:cubicBezTo>
                    <a:pt x="479717" y="3939057"/>
                    <a:pt x="591356" y="3985290"/>
                    <a:pt x="707736" y="3985290"/>
                  </a:cubicBezTo>
                  <a:lnTo>
                    <a:pt x="3436730" y="3985290"/>
                  </a:lnTo>
                  <a:cubicBezTo>
                    <a:pt x="3553110" y="3985290"/>
                    <a:pt x="3664739" y="3939057"/>
                    <a:pt x="3747064" y="3856742"/>
                  </a:cubicBezTo>
                  <a:cubicBezTo>
                    <a:pt x="3829380" y="3774426"/>
                    <a:pt x="3875613" y="3662788"/>
                    <a:pt x="3875613" y="3546407"/>
                  </a:cubicBezTo>
                  <a:lnTo>
                    <a:pt x="3875613" y="1961915"/>
                  </a:lnTo>
                  <a:cubicBezTo>
                    <a:pt x="3951080" y="1947837"/>
                    <a:pt x="4019229" y="1907845"/>
                    <a:pt x="4068332" y="1848827"/>
                  </a:cubicBezTo>
                  <a:cubicBezTo>
                    <a:pt x="4117435" y="1789858"/>
                    <a:pt x="4144339" y="1715537"/>
                    <a:pt x="4144456" y="1638766"/>
                  </a:cubicBezTo>
                  <a:lnTo>
                    <a:pt x="4144456" y="1136242"/>
                  </a:lnTo>
                  <a:cubicBezTo>
                    <a:pt x="4144456" y="1048910"/>
                    <a:pt x="4109784" y="965174"/>
                    <a:pt x="4048052" y="903442"/>
                  </a:cubicBezTo>
                  <a:cubicBezTo>
                    <a:pt x="3986330" y="841710"/>
                    <a:pt x="3902584" y="807038"/>
                    <a:pt x="3815252" y="807038"/>
                  </a:cubicBezTo>
                  <a:lnTo>
                    <a:pt x="3299560" y="807038"/>
                  </a:lnTo>
                  <a:cubicBezTo>
                    <a:pt x="3371893" y="704090"/>
                    <a:pt x="3403812" y="578147"/>
                    <a:pt x="3389263" y="453155"/>
                  </a:cubicBezTo>
                  <a:cubicBezTo>
                    <a:pt x="3374724" y="328203"/>
                    <a:pt x="3314717" y="212932"/>
                    <a:pt x="3220644" y="129353"/>
                  </a:cubicBezTo>
                  <a:cubicBezTo>
                    <a:pt x="3126621" y="45810"/>
                    <a:pt x="3005107" y="-263"/>
                    <a:pt x="2879273" y="1"/>
                  </a:cubicBezTo>
                  <a:cubicBezTo>
                    <a:pt x="2447512" y="1"/>
                    <a:pt x="2198410" y="350021"/>
                    <a:pt x="2072233" y="611173"/>
                  </a:cubicBezTo>
                  <a:cubicBezTo>
                    <a:pt x="1946055" y="350021"/>
                    <a:pt x="1696953" y="1"/>
                    <a:pt x="1265193" y="1"/>
                  </a:cubicBezTo>
                  <a:cubicBezTo>
                    <a:pt x="1139359" y="-266"/>
                    <a:pt x="1017854" y="45811"/>
                    <a:pt x="923822" y="129353"/>
                  </a:cubicBezTo>
                  <a:cubicBezTo>
                    <a:pt x="829759" y="212934"/>
                    <a:pt x="769742" y="328203"/>
                    <a:pt x="755203" y="453155"/>
                  </a:cubicBezTo>
                  <a:cubicBezTo>
                    <a:pt x="740664" y="578147"/>
                    <a:pt x="772583" y="704090"/>
                    <a:pt x="844915" y="807038"/>
                  </a:cubicBezTo>
                  <a:lnTo>
                    <a:pt x="329223" y="807038"/>
                  </a:lnTo>
                  <a:cubicBezTo>
                    <a:pt x="241891" y="807038"/>
                    <a:pt x="158155" y="841710"/>
                    <a:pt x="96423" y="903442"/>
                  </a:cubicBezTo>
                  <a:cubicBezTo>
                    <a:pt x="34692" y="965174"/>
                    <a:pt x="20" y="1048910"/>
                    <a:pt x="20" y="1136242"/>
                  </a:cubicBezTo>
                  <a:close/>
                  <a:moveTo>
                    <a:pt x="219436" y="1638806"/>
                  </a:moveTo>
                  <a:lnTo>
                    <a:pt x="219436" y="1136242"/>
                  </a:lnTo>
                  <a:cubicBezTo>
                    <a:pt x="219436" y="1075617"/>
                    <a:pt x="268579" y="1026484"/>
                    <a:pt x="329194" y="1026484"/>
                  </a:cubicBezTo>
                  <a:lnTo>
                    <a:pt x="1962475" y="1026484"/>
                  </a:lnTo>
                  <a:lnTo>
                    <a:pt x="1962475" y="1748485"/>
                  </a:lnTo>
                  <a:lnTo>
                    <a:pt x="329194" y="1748485"/>
                  </a:lnTo>
                  <a:cubicBezTo>
                    <a:pt x="268579" y="1748485"/>
                    <a:pt x="219436" y="1699381"/>
                    <a:pt x="219436" y="1638766"/>
                  </a:cubicBezTo>
                  <a:close/>
                  <a:moveTo>
                    <a:pt x="707726" y="3765863"/>
                  </a:moveTo>
                  <a:lnTo>
                    <a:pt x="707726" y="3765824"/>
                  </a:lnTo>
                  <a:cubicBezTo>
                    <a:pt x="649550" y="3765824"/>
                    <a:pt x="593717" y="3742713"/>
                    <a:pt x="552578" y="3701535"/>
                  </a:cubicBezTo>
                  <a:cubicBezTo>
                    <a:pt x="511401" y="3660387"/>
                    <a:pt x="488280" y="3604554"/>
                    <a:pt x="488280" y="3546388"/>
                  </a:cubicBezTo>
                  <a:lnTo>
                    <a:pt x="488280" y="1967970"/>
                  </a:lnTo>
                  <a:lnTo>
                    <a:pt x="1962456" y="1967970"/>
                  </a:lnTo>
                  <a:lnTo>
                    <a:pt x="1962456" y="3765844"/>
                  </a:lnTo>
                  <a:close/>
                  <a:moveTo>
                    <a:pt x="3436622" y="3765863"/>
                  </a:moveTo>
                  <a:lnTo>
                    <a:pt x="2181902" y="3765824"/>
                  </a:lnTo>
                  <a:lnTo>
                    <a:pt x="2181902" y="1967950"/>
                  </a:lnTo>
                  <a:lnTo>
                    <a:pt x="3656078" y="1967950"/>
                  </a:lnTo>
                  <a:lnTo>
                    <a:pt x="3656078" y="3546368"/>
                  </a:lnTo>
                  <a:cubicBezTo>
                    <a:pt x="3656078" y="3604544"/>
                    <a:pt x="3632967" y="3660378"/>
                    <a:pt x="3591780" y="3701516"/>
                  </a:cubicBezTo>
                  <a:cubicBezTo>
                    <a:pt x="3550641" y="3742693"/>
                    <a:pt x="3494807" y="3765814"/>
                    <a:pt x="3436642" y="3765814"/>
                  </a:cubicBezTo>
                  <a:close/>
                  <a:moveTo>
                    <a:pt x="3924912" y="1135722"/>
                  </a:moveTo>
                  <a:lnTo>
                    <a:pt x="3924912" y="1638286"/>
                  </a:lnTo>
                  <a:lnTo>
                    <a:pt x="3924951" y="1638247"/>
                  </a:lnTo>
                  <a:cubicBezTo>
                    <a:pt x="3924951" y="1667335"/>
                    <a:pt x="3913390" y="1695266"/>
                    <a:pt x="3892807" y="1715821"/>
                  </a:cubicBezTo>
                  <a:cubicBezTo>
                    <a:pt x="3872213" y="1736415"/>
                    <a:pt x="3844321" y="1747965"/>
                    <a:pt x="3815194" y="1747965"/>
                  </a:cubicBezTo>
                  <a:lnTo>
                    <a:pt x="2181912" y="1747965"/>
                  </a:lnTo>
                  <a:lnTo>
                    <a:pt x="2181912" y="1026494"/>
                  </a:lnTo>
                  <a:lnTo>
                    <a:pt x="3815194" y="1026494"/>
                  </a:lnTo>
                  <a:cubicBezTo>
                    <a:pt x="3844321" y="1026494"/>
                    <a:pt x="3872213" y="1038054"/>
                    <a:pt x="3892807" y="1058638"/>
                  </a:cubicBezTo>
                  <a:cubicBezTo>
                    <a:pt x="3913390" y="1079232"/>
                    <a:pt x="3924951" y="1107134"/>
                    <a:pt x="3924951" y="1136251"/>
                  </a:cubicBezTo>
                  <a:close/>
                  <a:moveTo>
                    <a:pt x="2879263" y="219464"/>
                  </a:moveTo>
                  <a:cubicBezTo>
                    <a:pt x="2984239" y="219464"/>
                    <a:pt x="3081211" y="275455"/>
                    <a:pt x="3133724" y="366382"/>
                  </a:cubicBezTo>
                  <a:cubicBezTo>
                    <a:pt x="3186197" y="457270"/>
                    <a:pt x="3186197" y="569251"/>
                    <a:pt x="3133724" y="660140"/>
                  </a:cubicBezTo>
                  <a:cubicBezTo>
                    <a:pt x="3081221" y="751067"/>
                    <a:pt x="2984239" y="807058"/>
                    <a:pt x="2879263" y="807058"/>
                  </a:cubicBezTo>
                  <a:lnTo>
                    <a:pt x="2225842" y="807058"/>
                  </a:lnTo>
                  <a:cubicBezTo>
                    <a:pt x="2309765" y="596380"/>
                    <a:pt x="2511145" y="219454"/>
                    <a:pt x="2879263" y="219454"/>
                  </a:cubicBezTo>
                  <a:close/>
                  <a:moveTo>
                    <a:pt x="971661" y="511350"/>
                  </a:moveTo>
                  <a:cubicBezTo>
                    <a:pt x="971661" y="433434"/>
                    <a:pt x="1002581" y="358730"/>
                    <a:pt x="1057611" y="303582"/>
                  </a:cubicBezTo>
                  <a:cubicBezTo>
                    <a:pt x="1112612" y="248473"/>
                    <a:pt x="1187267" y="217436"/>
                    <a:pt x="1265193" y="217283"/>
                  </a:cubicBezTo>
                  <a:cubicBezTo>
                    <a:pt x="1630597" y="217283"/>
                    <a:pt x="1833584" y="594734"/>
                    <a:pt x="1918085" y="804883"/>
                  </a:cubicBezTo>
                  <a:lnTo>
                    <a:pt x="1265193" y="804883"/>
                  </a:lnTo>
                  <a:cubicBezTo>
                    <a:pt x="1187394" y="804736"/>
                    <a:pt x="1112799" y="773737"/>
                    <a:pt x="1057807" y="718736"/>
                  </a:cubicBezTo>
                  <a:cubicBezTo>
                    <a:pt x="1002777" y="663706"/>
                    <a:pt x="971818" y="589149"/>
                    <a:pt x="971661" y="511350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CaixaDeTexto 145">
              <a:extLst>
                <a:ext uri="{FF2B5EF4-FFF2-40B4-BE49-F238E27FC236}">
                  <a16:creationId xmlns:a16="http://schemas.microsoft.com/office/drawing/2014/main" id="{EFF6D36D-0283-4EB1-ADB2-9D45F0A5396C}"/>
                </a:ext>
              </a:extLst>
            </p:cNvPr>
            <p:cNvSpPr txBox="1"/>
            <p:nvPr/>
          </p:nvSpPr>
          <p:spPr>
            <a:xfrm>
              <a:off x="1408109" y="2628310"/>
              <a:ext cx="3646492" cy="646331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Regular" panose="02010A03040002020004" pitchFamily="50" charset="0"/>
                  <a:ea typeface="+mn-ea"/>
                  <a:cs typeface="Arial" panose="020B0604020202020204" pitchFamily="34" charset="0"/>
                </a:rPr>
                <a:t>Olha só como é fácil conquistar 1 produto grátis</a:t>
              </a:r>
            </a:p>
          </p:txBody>
        </p:sp>
        <p:cxnSp>
          <p:nvCxnSpPr>
            <p:cNvPr id="147" name="Straight Connector 9">
              <a:extLst>
                <a:ext uri="{FF2B5EF4-FFF2-40B4-BE49-F238E27FC236}">
                  <a16:creationId xmlns:a16="http://schemas.microsoft.com/office/drawing/2014/main" id="{C87AB4B0-6B6C-4276-872C-85B366F34DD0}"/>
                </a:ext>
              </a:extLst>
            </p:cNvPr>
            <p:cNvCxnSpPr>
              <a:cxnSpLocks/>
            </p:cNvCxnSpPr>
            <p:nvPr/>
          </p:nvCxnSpPr>
          <p:spPr>
            <a:xfrm>
              <a:off x="1168400" y="2570140"/>
              <a:ext cx="10312400" cy="0"/>
            </a:xfrm>
            <a:prstGeom prst="line">
              <a:avLst/>
            </a:prstGeom>
            <a:noFill/>
            <a:ln w="25400" cap="flat">
              <a:solidFill>
                <a:schemeClr val="bg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48" name="Half Frame 199">
              <a:extLst>
                <a:ext uri="{FF2B5EF4-FFF2-40B4-BE49-F238E27FC236}">
                  <a16:creationId xmlns:a16="http://schemas.microsoft.com/office/drawing/2014/main" id="{2EDEBA18-A761-4FC7-AFED-AF135CAB34DA}"/>
                </a:ext>
              </a:extLst>
            </p:cNvPr>
            <p:cNvSpPr/>
            <p:nvPr/>
          </p:nvSpPr>
          <p:spPr>
            <a:xfrm rot="13500000" flipV="1">
              <a:off x="6732099" y="2455444"/>
              <a:ext cx="230008" cy="230007"/>
            </a:xfrm>
            <a:prstGeom prst="halfFrame">
              <a:avLst>
                <a:gd name="adj1" fmla="val 14213"/>
                <a:gd name="adj2" fmla="val 13953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Half Frame 199">
              <a:extLst>
                <a:ext uri="{FF2B5EF4-FFF2-40B4-BE49-F238E27FC236}">
                  <a16:creationId xmlns:a16="http://schemas.microsoft.com/office/drawing/2014/main" id="{3F746578-5B52-4DAA-BB74-1ADDBBEC0646}"/>
                </a:ext>
              </a:extLst>
            </p:cNvPr>
            <p:cNvSpPr/>
            <p:nvPr/>
          </p:nvSpPr>
          <p:spPr>
            <a:xfrm rot="13500000" flipV="1">
              <a:off x="8361641" y="2455444"/>
              <a:ext cx="230008" cy="230007"/>
            </a:xfrm>
            <a:prstGeom prst="halfFrame">
              <a:avLst>
                <a:gd name="adj1" fmla="val 14213"/>
                <a:gd name="adj2" fmla="val 13953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Half Frame 199">
              <a:extLst>
                <a:ext uri="{FF2B5EF4-FFF2-40B4-BE49-F238E27FC236}">
                  <a16:creationId xmlns:a16="http://schemas.microsoft.com/office/drawing/2014/main" id="{C448F89F-CECF-46C3-90C6-9C24C65249CD}"/>
                </a:ext>
              </a:extLst>
            </p:cNvPr>
            <p:cNvSpPr/>
            <p:nvPr/>
          </p:nvSpPr>
          <p:spPr>
            <a:xfrm rot="13500000" flipV="1">
              <a:off x="9922428" y="2455444"/>
              <a:ext cx="230008" cy="230007"/>
            </a:xfrm>
            <a:prstGeom prst="halfFrame">
              <a:avLst>
                <a:gd name="adj1" fmla="val 14213"/>
                <a:gd name="adj2" fmla="val 13953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2" name="CaixaDeTexto 151">
            <a:extLst>
              <a:ext uri="{FF2B5EF4-FFF2-40B4-BE49-F238E27FC236}">
                <a16:creationId xmlns:a16="http://schemas.microsoft.com/office/drawing/2014/main" id="{63178353-AD14-4636-82E6-E40F0248BA3C}"/>
              </a:ext>
            </a:extLst>
          </p:cNvPr>
          <p:cNvSpPr txBox="1"/>
          <p:nvPr/>
        </p:nvSpPr>
        <p:spPr>
          <a:xfrm>
            <a:off x="4065523" y="3935770"/>
            <a:ext cx="22590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AQUI VOCÊ GANHA DEMAIS</a:t>
            </a:r>
            <a:r>
              <a:rPr kumimoji="0" lang="pt-BR" sz="1800" b="1" i="0" u="none" strike="noStrike" kern="1200" cap="none" spc="10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53" name="CaixaDeTexto 152">
            <a:extLst>
              <a:ext uri="{FF2B5EF4-FFF2-40B4-BE49-F238E27FC236}">
                <a16:creationId xmlns:a16="http://schemas.microsoft.com/office/drawing/2014/main" id="{0F9FB672-374C-4F97-888B-4DB169A20105}"/>
              </a:ext>
            </a:extLst>
          </p:cNvPr>
          <p:cNvSpPr txBox="1"/>
          <p:nvPr/>
        </p:nvSpPr>
        <p:spPr>
          <a:xfrm>
            <a:off x="4085189" y="4550841"/>
            <a:ext cx="281091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 panose="020B0604020202020204" pitchFamily="34" charset="0"/>
              </a:rPr>
              <a:t>Ao completar o ciclo de 3 Campanhas, conquista 1 produto Avon e lucra mais!</a:t>
            </a:r>
          </a:p>
        </p:txBody>
      </p:sp>
      <p:grpSp>
        <p:nvGrpSpPr>
          <p:cNvPr id="154" name="Gráfico 61">
            <a:extLst>
              <a:ext uri="{FF2B5EF4-FFF2-40B4-BE49-F238E27FC236}">
                <a16:creationId xmlns:a16="http://schemas.microsoft.com/office/drawing/2014/main" id="{D324B803-9DD5-40D5-97DB-F74D81BF1C94}"/>
              </a:ext>
            </a:extLst>
          </p:cNvPr>
          <p:cNvGrpSpPr/>
          <p:nvPr/>
        </p:nvGrpSpPr>
        <p:grpSpPr>
          <a:xfrm>
            <a:off x="3437269" y="3935158"/>
            <a:ext cx="514350" cy="589734"/>
            <a:chOff x="263525" y="5241978"/>
            <a:chExt cx="514350" cy="589734"/>
          </a:xfrm>
          <a:noFill/>
        </p:grpSpPr>
        <p:grpSp>
          <p:nvGrpSpPr>
            <p:cNvPr id="155" name="Gráfico 61">
              <a:extLst>
                <a:ext uri="{FF2B5EF4-FFF2-40B4-BE49-F238E27FC236}">
                  <a16:creationId xmlns:a16="http://schemas.microsoft.com/office/drawing/2014/main" id="{C979820D-0EAC-44CE-A3C0-49E3F9F076A9}"/>
                </a:ext>
              </a:extLst>
            </p:cNvPr>
            <p:cNvGrpSpPr/>
            <p:nvPr/>
          </p:nvGrpSpPr>
          <p:grpSpPr>
            <a:xfrm>
              <a:off x="263525" y="5441188"/>
              <a:ext cx="514350" cy="390524"/>
              <a:chOff x="263525" y="5441188"/>
              <a:chExt cx="514350" cy="390524"/>
            </a:xfrm>
            <a:noFill/>
          </p:grpSpPr>
          <p:grpSp>
            <p:nvGrpSpPr>
              <p:cNvPr id="157" name="Gráfico 61">
                <a:extLst>
                  <a:ext uri="{FF2B5EF4-FFF2-40B4-BE49-F238E27FC236}">
                    <a16:creationId xmlns:a16="http://schemas.microsoft.com/office/drawing/2014/main" id="{A9756AE3-21A3-4CDB-A251-995D59DCEFE1}"/>
                  </a:ext>
                </a:extLst>
              </p:cNvPr>
              <p:cNvGrpSpPr/>
              <p:nvPr/>
            </p:nvGrpSpPr>
            <p:grpSpPr>
              <a:xfrm>
                <a:off x="415925" y="5565013"/>
                <a:ext cx="209550" cy="123824"/>
                <a:chOff x="415925" y="5565013"/>
                <a:chExt cx="209550" cy="123824"/>
              </a:xfrm>
              <a:noFill/>
            </p:grpSpPr>
            <p:sp>
              <p:nvSpPr>
                <p:cNvPr id="165" name="Forma Livre: Forma 164">
                  <a:extLst>
                    <a:ext uri="{FF2B5EF4-FFF2-40B4-BE49-F238E27FC236}">
                      <a16:creationId xmlns:a16="http://schemas.microsoft.com/office/drawing/2014/main" id="{E3A2D05E-DAB7-4BC7-A989-692997D8039D}"/>
                    </a:ext>
                  </a:extLst>
                </p:cNvPr>
                <p:cNvSpPr/>
                <p:nvPr/>
              </p:nvSpPr>
              <p:spPr>
                <a:xfrm>
                  <a:off x="415925" y="5565013"/>
                  <a:ext cx="38100" cy="38100"/>
                </a:xfrm>
                <a:custGeom>
                  <a:avLst/>
                  <a:gdLst>
                    <a:gd name="connsiteX0" fmla="*/ 38100 w 38100"/>
                    <a:gd name="connsiteY0" fmla="*/ 19050 h 38100"/>
                    <a:gd name="connsiteX1" fmla="*/ 19050 w 38100"/>
                    <a:gd name="connsiteY1" fmla="*/ 38100 h 38100"/>
                    <a:gd name="connsiteX2" fmla="*/ 0 w 38100"/>
                    <a:gd name="connsiteY2" fmla="*/ 19050 h 38100"/>
                    <a:gd name="connsiteX3" fmla="*/ 19050 w 38100"/>
                    <a:gd name="connsiteY3" fmla="*/ 0 h 38100"/>
                    <a:gd name="connsiteX4" fmla="*/ 38100 w 38100"/>
                    <a:gd name="connsiteY4" fmla="*/ 19050 h 38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100" h="38100">
                      <a:moveTo>
                        <a:pt x="38100" y="19050"/>
                      </a:moveTo>
                      <a:cubicBezTo>
                        <a:pt x="38100" y="29571"/>
                        <a:pt x="29571" y="38100"/>
                        <a:pt x="19050" y="38100"/>
                      </a:cubicBezTo>
                      <a:cubicBezTo>
                        <a:pt x="8529" y="38100"/>
                        <a:pt x="0" y="29571"/>
                        <a:pt x="0" y="19050"/>
                      </a:cubicBezTo>
                      <a:cubicBezTo>
                        <a:pt x="0" y="8529"/>
                        <a:pt x="8529" y="0"/>
                        <a:pt x="19050" y="0"/>
                      </a:cubicBezTo>
                      <a:cubicBezTo>
                        <a:pt x="29571" y="0"/>
                        <a:pt x="38100" y="8529"/>
                        <a:pt x="38100" y="19050"/>
                      </a:cubicBezTo>
                      <a:close/>
                    </a:path>
                  </a:pathLst>
                </a:custGeom>
                <a:noFill/>
                <a:ln w="20806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7418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6" name="Forma Livre: Forma 165">
                  <a:extLst>
                    <a:ext uri="{FF2B5EF4-FFF2-40B4-BE49-F238E27FC236}">
                      <a16:creationId xmlns:a16="http://schemas.microsoft.com/office/drawing/2014/main" id="{8EDB90F4-08A5-400D-9DB9-116B8B6E5C83}"/>
                    </a:ext>
                  </a:extLst>
                </p:cNvPr>
                <p:cNvSpPr/>
                <p:nvPr/>
              </p:nvSpPr>
              <p:spPr>
                <a:xfrm>
                  <a:off x="587375" y="5565013"/>
                  <a:ext cx="38100" cy="38100"/>
                </a:xfrm>
                <a:custGeom>
                  <a:avLst/>
                  <a:gdLst>
                    <a:gd name="connsiteX0" fmla="*/ 38100 w 38100"/>
                    <a:gd name="connsiteY0" fmla="*/ 19050 h 38100"/>
                    <a:gd name="connsiteX1" fmla="*/ 19050 w 38100"/>
                    <a:gd name="connsiteY1" fmla="*/ 38100 h 38100"/>
                    <a:gd name="connsiteX2" fmla="*/ 0 w 38100"/>
                    <a:gd name="connsiteY2" fmla="*/ 19050 h 38100"/>
                    <a:gd name="connsiteX3" fmla="*/ 19050 w 38100"/>
                    <a:gd name="connsiteY3" fmla="*/ 0 h 38100"/>
                    <a:gd name="connsiteX4" fmla="*/ 38100 w 38100"/>
                    <a:gd name="connsiteY4" fmla="*/ 19050 h 38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100" h="38100">
                      <a:moveTo>
                        <a:pt x="38100" y="19050"/>
                      </a:moveTo>
                      <a:cubicBezTo>
                        <a:pt x="38100" y="29571"/>
                        <a:pt x="29571" y="38100"/>
                        <a:pt x="19050" y="38100"/>
                      </a:cubicBezTo>
                      <a:cubicBezTo>
                        <a:pt x="8529" y="38100"/>
                        <a:pt x="0" y="29571"/>
                        <a:pt x="0" y="19050"/>
                      </a:cubicBezTo>
                      <a:cubicBezTo>
                        <a:pt x="0" y="8529"/>
                        <a:pt x="8529" y="0"/>
                        <a:pt x="19050" y="0"/>
                      </a:cubicBezTo>
                      <a:cubicBezTo>
                        <a:pt x="29571" y="0"/>
                        <a:pt x="38100" y="8529"/>
                        <a:pt x="38100" y="19050"/>
                      </a:cubicBezTo>
                      <a:close/>
                    </a:path>
                  </a:pathLst>
                </a:custGeom>
                <a:noFill/>
                <a:ln w="20806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7418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7" name="Forma Livre: Forma 166">
                  <a:extLst>
                    <a:ext uri="{FF2B5EF4-FFF2-40B4-BE49-F238E27FC236}">
                      <a16:creationId xmlns:a16="http://schemas.microsoft.com/office/drawing/2014/main" id="{7F045B64-5F8E-4E5F-A915-E2F55A8EBDED}"/>
                    </a:ext>
                  </a:extLst>
                </p:cNvPr>
                <p:cNvSpPr/>
                <p:nvPr/>
              </p:nvSpPr>
              <p:spPr>
                <a:xfrm>
                  <a:off x="434975" y="5584062"/>
                  <a:ext cx="171450" cy="104775"/>
                </a:xfrm>
                <a:custGeom>
                  <a:avLst/>
                  <a:gdLst>
                    <a:gd name="connsiteX0" fmla="*/ 171450 w 171450"/>
                    <a:gd name="connsiteY0" fmla="*/ 0 h 104775"/>
                    <a:gd name="connsiteX1" fmla="*/ 171450 w 171450"/>
                    <a:gd name="connsiteY1" fmla="*/ 19050 h 104775"/>
                    <a:gd name="connsiteX2" fmla="*/ 85725 w 171450"/>
                    <a:gd name="connsiteY2" fmla="*/ 104775 h 104775"/>
                    <a:gd name="connsiteX3" fmla="*/ 85725 w 171450"/>
                    <a:gd name="connsiteY3" fmla="*/ 104775 h 104775"/>
                    <a:gd name="connsiteX4" fmla="*/ 0 w 171450"/>
                    <a:gd name="connsiteY4" fmla="*/ 19050 h 104775"/>
                    <a:gd name="connsiteX5" fmla="*/ 0 w 171450"/>
                    <a:gd name="connsiteY5" fmla="*/ 0 h 104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1450" h="104775">
                      <a:moveTo>
                        <a:pt x="171450" y="0"/>
                      </a:moveTo>
                      <a:lnTo>
                        <a:pt x="171450" y="19050"/>
                      </a:lnTo>
                      <a:cubicBezTo>
                        <a:pt x="171450" y="66199"/>
                        <a:pt x="132874" y="104775"/>
                        <a:pt x="85725" y="104775"/>
                      </a:cubicBezTo>
                      <a:lnTo>
                        <a:pt x="85725" y="104775"/>
                      </a:lnTo>
                      <a:cubicBezTo>
                        <a:pt x="38576" y="104775"/>
                        <a:pt x="0" y="66199"/>
                        <a:pt x="0" y="19050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20806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7418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58" name="Forma Livre: Forma 157">
                <a:extLst>
                  <a:ext uri="{FF2B5EF4-FFF2-40B4-BE49-F238E27FC236}">
                    <a16:creationId xmlns:a16="http://schemas.microsoft.com/office/drawing/2014/main" id="{EEAE421D-61AE-40B6-A1D0-711C88C198FF}"/>
                  </a:ext>
                </a:extLst>
              </p:cNvPr>
              <p:cNvSpPr/>
              <p:nvPr/>
            </p:nvSpPr>
            <p:spPr>
              <a:xfrm>
                <a:off x="263525" y="5517388"/>
                <a:ext cx="514350" cy="314324"/>
              </a:xfrm>
              <a:custGeom>
                <a:avLst/>
                <a:gdLst>
                  <a:gd name="connsiteX0" fmla="*/ 495300 w 514350"/>
                  <a:gd name="connsiteY0" fmla="*/ 314325 h 314324"/>
                  <a:gd name="connsiteX1" fmla="*/ 19050 w 514350"/>
                  <a:gd name="connsiteY1" fmla="*/ 314325 h 314324"/>
                  <a:gd name="connsiteX2" fmla="*/ 0 w 514350"/>
                  <a:gd name="connsiteY2" fmla="*/ 295275 h 314324"/>
                  <a:gd name="connsiteX3" fmla="*/ 0 w 514350"/>
                  <a:gd name="connsiteY3" fmla="*/ 0 h 314324"/>
                  <a:gd name="connsiteX4" fmla="*/ 514350 w 514350"/>
                  <a:gd name="connsiteY4" fmla="*/ 0 h 314324"/>
                  <a:gd name="connsiteX5" fmla="*/ 514350 w 514350"/>
                  <a:gd name="connsiteY5" fmla="*/ 295275 h 314324"/>
                  <a:gd name="connsiteX6" fmla="*/ 495300 w 514350"/>
                  <a:gd name="connsiteY6" fmla="*/ 314325 h 314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4350" h="314324">
                    <a:moveTo>
                      <a:pt x="495300" y="314325"/>
                    </a:moveTo>
                    <a:lnTo>
                      <a:pt x="19050" y="314325"/>
                    </a:lnTo>
                    <a:cubicBezTo>
                      <a:pt x="8573" y="314325"/>
                      <a:pt x="0" y="305753"/>
                      <a:pt x="0" y="295275"/>
                    </a:cubicBezTo>
                    <a:lnTo>
                      <a:pt x="0" y="0"/>
                    </a:lnTo>
                    <a:lnTo>
                      <a:pt x="514350" y="0"/>
                    </a:lnTo>
                    <a:lnTo>
                      <a:pt x="514350" y="295275"/>
                    </a:lnTo>
                    <a:cubicBezTo>
                      <a:pt x="514350" y="305753"/>
                      <a:pt x="505778" y="314325"/>
                      <a:pt x="495300" y="314325"/>
                    </a:cubicBezTo>
                    <a:close/>
                  </a:path>
                </a:pathLst>
              </a:custGeom>
              <a:noFill/>
              <a:ln w="20806" cap="rnd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7418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59" name="Gráfico 61">
                <a:extLst>
                  <a:ext uri="{FF2B5EF4-FFF2-40B4-BE49-F238E27FC236}">
                    <a16:creationId xmlns:a16="http://schemas.microsoft.com/office/drawing/2014/main" id="{7B37502B-E90C-4C4B-9F28-6AAC69A3327F}"/>
                  </a:ext>
                </a:extLst>
              </p:cNvPr>
              <p:cNvGrpSpPr/>
              <p:nvPr/>
            </p:nvGrpSpPr>
            <p:grpSpPr>
              <a:xfrm>
                <a:off x="282575" y="5441188"/>
                <a:ext cx="114300" cy="76200"/>
                <a:chOff x="282575" y="5441188"/>
                <a:chExt cx="114300" cy="76200"/>
              </a:xfrm>
              <a:noFill/>
            </p:grpSpPr>
            <p:sp>
              <p:nvSpPr>
                <p:cNvPr id="163" name="Forma Livre: Forma 162">
                  <a:extLst>
                    <a:ext uri="{FF2B5EF4-FFF2-40B4-BE49-F238E27FC236}">
                      <a16:creationId xmlns:a16="http://schemas.microsoft.com/office/drawing/2014/main" id="{2462416D-A69E-4C84-9172-3783821F8337}"/>
                    </a:ext>
                  </a:extLst>
                </p:cNvPr>
                <p:cNvSpPr/>
                <p:nvPr/>
              </p:nvSpPr>
              <p:spPr>
                <a:xfrm>
                  <a:off x="282575" y="5450713"/>
                  <a:ext cx="9525" cy="57150"/>
                </a:xfrm>
                <a:custGeom>
                  <a:avLst/>
                  <a:gdLst>
                    <a:gd name="connsiteX0" fmla="*/ 0 w 9525"/>
                    <a:gd name="connsiteY0" fmla="*/ 0 h 57150"/>
                    <a:gd name="connsiteX1" fmla="*/ 0 w 9525"/>
                    <a:gd name="connsiteY1" fmla="*/ 57150 h 57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7150">
                      <a:moveTo>
                        <a:pt x="0" y="0"/>
                      </a:moveTo>
                      <a:lnTo>
                        <a:pt x="0" y="57150"/>
                      </a:lnTo>
                    </a:path>
                  </a:pathLst>
                </a:custGeom>
                <a:ln w="20806" cap="sq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7418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4" name="Forma Livre: Forma 163">
                  <a:extLst>
                    <a:ext uri="{FF2B5EF4-FFF2-40B4-BE49-F238E27FC236}">
                      <a16:creationId xmlns:a16="http://schemas.microsoft.com/office/drawing/2014/main" id="{08272C5E-9310-4B0E-955E-C453FA290CA3}"/>
                    </a:ext>
                  </a:extLst>
                </p:cNvPr>
                <p:cNvSpPr/>
                <p:nvPr/>
              </p:nvSpPr>
              <p:spPr>
                <a:xfrm>
                  <a:off x="282575" y="5441188"/>
                  <a:ext cx="114300" cy="76200"/>
                </a:xfrm>
                <a:custGeom>
                  <a:avLst/>
                  <a:gdLst>
                    <a:gd name="connsiteX0" fmla="*/ 76200 w 114300"/>
                    <a:gd name="connsiteY0" fmla="*/ 76200 h 76200"/>
                    <a:gd name="connsiteX1" fmla="*/ 0 w 114300"/>
                    <a:gd name="connsiteY1" fmla="*/ 0 h 76200"/>
                    <a:gd name="connsiteX2" fmla="*/ 114300 w 114300"/>
                    <a:gd name="connsiteY2" fmla="*/ 0 h 76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4300" h="76200">
                      <a:moveTo>
                        <a:pt x="76200" y="76200"/>
                      </a:moveTo>
                      <a:lnTo>
                        <a:pt x="0" y="0"/>
                      </a:lnTo>
                      <a:lnTo>
                        <a:pt x="114300" y="0"/>
                      </a:lnTo>
                    </a:path>
                  </a:pathLst>
                </a:custGeom>
                <a:noFill/>
                <a:ln w="20806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7418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60" name="Gráfico 61">
                <a:extLst>
                  <a:ext uri="{FF2B5EF4-FFF2-40B4-BE49-F238E27FC236}">
                    <a16:creationId xmlns:a16="http://schemas.microsoft.com/office/drawing/2014/main" id="{F01FF3A1-7055-4A2B-B51D-35A7D504DF4D}"/>
                  </a:ext>
                </a:extLst>
              </p:cNvPr>
              <p:cNvGrpSpPr/>
              <p:nvPr/>
            </p:nvGrpSpPr>
            <p:grpSpPr>
              <a:xfrm>
                <a:off x="596900" y="5441188"/>
                <a:ext cx="161925" cy="76200"/>
                <a:chOff x="596900" y="5441188"/>
                <a:chExt cx="161925" cy="76200"/>
              </a:xfrm>
              <a:noFill/>
            </p:grpSpPr>
            <p:sp>
              <p:nvSpPr>
                <p:cNvPr id="161" name="Forma Livre: Forma 160">
                  <a:extLst>
                    <a:ext uri="{FF2B5EF4-FFF2-40B4-BE49-F238E27FC236}">
                      <a16:creationId xmlns:a16="http://schemas.microsoft.com/office/drawing/2014/main" id="{FB1C1E70-9B8D-44B2-AD1E-A6E8AFEF488A}"/>
                    </a:ext>
                  </a:extLst>
                </p:cNvPr>
                <p:cNvSpPr/>
                <p:nvPr/>
              </p:nvSpPr>
              <p:spPr>
                <a:xfrm>
                  <a:off x="758825" y="5450713"/>
                  <a:ext cx="9525" cy="66675"/>
                </a:xfrm>
                <a:custGeom>
                  <a:avLst/>
                  <a:gdLst>
                    <a:gd name="connsiteX0" fmla="*/ 0 w 9525"/>
                    <a:gd name="connsiteY0" fmla="*/ 0 h 66675"/>
                    <a:gd name="connsiteX1" fmla="*/ 0 w 9525"/>
                    <a:gd name="connsiteY1" fmla="*/ 66675 h 66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66675">
                      <a:moveTo>
                        <a:pt x="0" y="0"/>
                      </a:moveTo>
                      <a:lnTo>
                        <a:pt x="0" y="66675"/>
                      </a:lnTo>
                    </a:path>
                  </a:pathLst>
                </a:custGeom>
                <a:ln w="20806" cap="sq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7418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2" name="Forma Livre: Forma 161">
                  <a:extLst>
                    <a:ext uri="{FF2B5EF4-FFF2-40B4-BE49-F238E27FC236}">
                      <a16:creationId xmlns:a16="http://schemas.microsoft.com/office/drawing/2014/main" id="{12A639A9-C43A-4DAB-AA9C-6BD582B98009}"/>
                    </a:ext>
                  </a:extLst>
                </p:cNvPr>
                <p:cNvSpPr/>
                <p:nvPr/>
              </p:nvSpPr>
              <p:spPr>
                <a:xfrm>
                  <a:off x="596900" y="5441188"/>
                  <a:ext cx="161925" cy="76200"/>
                </a:xfrm>
                <a:custGeom>
                  <a:avLst/>
                  <a:gdLst>
                    <a:gd name="connsiteX0" fmla="*/ 85725 w 161925"/>
                    <a:gd name="connsiteY0" fmla="*/ 76200 h 76200"/>
                    <a:gd name="connsiteX1" fmla="*/ 161925 w 161925"/>
                    <a:gd name="connsiteY1" fmla="*/ 0 h 76200"/>
                    <a:gd name="connsiteX2" fmla="*/ 0 w 161925"/>
                    <a:gd name="connsiteY2" fmla="*/ 0 h 76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1925" h="76200">
                      <a:moveTo>
                        <a:pt x="85725" y="76200"/>
                      </a:moveTo>
                      <a:lnTo>
                        <a:pt x="161925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0806" cap="rnd">
                  <a:solidFill>
                    <a:schemeClr val="bg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7418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56" name="Forma Livre: Forma 155">
              <a:extLst>
                <a:ext uri="{FF2B5EF4-FFF2-40B4-BE49-F238E27FC236}">
                  <a16:creationId xmlns:a16="http://schemas.microsoft.com/office/drawing/2014/main" id="{D8E386D1-B518-4D11-8ADC-BAF594F2FAB5}"/>
                </a:ext>
              </a:extLst>
            </p:cNvPr>
            <p:cNvSpPr/>
            <p:nvPr/>
          </p:nvSpPr>
          <p:spPr>
            <a:xfrm>
              <a:off x="417000" y="5241978"/>
              <a:ext cx="241473" cy="238071"/>
            </a:xfrm>
            <a:custGeom>
              <a:avLst/>
              <a:gdLst>
                <a:gd name="connsiteX0" fmla="*/ 135037 w 241473"/>
                <a:gd name="connsiteY0" fmla="*/ 56906 h 238071"/>
                <a:gd name="connsiteX1" fmla="*/ 94651 w 241473"/>
                <a:gd name="connsiteY1" fmla="*/ 5090 h 238071"/>
                <a:gd name="connsiteX2" fmla="*/ 7497 w 241473"/>
                <a:gd name="connsiteY2" fmla="*/ 41190 h 238071"/>
                <a:gd name="connsiteX3" fmla="*/ 59980 w 241473"/>
                <a:gd name="connsiteY3" fmla="*/ 238072 h 238071"/>
                <a:gd name="connsiteX4" fmla="*/ 236383 w 241473"/>
                <a:gd name="connsiteY4" fmla="*/ 135869 h 238071"/>
                <a:gd name="connsiteX5" fmla="*/ 200283 w 241473"/>
                <a:gd name="connsiteY5" fmla="*/ 48715 h 238071"/>
                <a:gd name="connsiteX6" fmla="*/ 135037 w 241473"/>
                <a:gd name="connsiteY6" fmla="*/ 56906 h 238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1473" h="238071">
                  <a:moveTo>
                    <a:pt x="135037" y="56906"/>
                  </a:moveTo>
                  <a:cubicBezTo>
                    <a:pt x="131703" y="34523"/>
                    <a:pt x="117130" y="14330"/>
                    <a:pt x="94651" y="5090"/>
                  </a:cubicBezTo>
                  <a:cubicBezTo>
                    <a:pt x="60647" y="-9007"/>
                    <a:pt x="21594" y="7186"/>
                    <a:pt x="7497" y="41190"/>
                  </a:cubicBezTo>
                  <a:cubicBezTo>
                    <a:pt x="-25269" y="120343"/>
                    <a:pt x="59980" y="238072"/>
                    <a:pt x="59980" y="238072"/>
                  </a:cubicBezTo>
                  <a:cubicBezTo>
                    <a:pt x="59980" y="238072"/>
                    <a:pt x="203522" y="215021"/>
                    <a:pt x="236383" y="135869"/>
                  </a:cubicBezTo>
                  <a:cubicBezTo>
                    <a:pt x="250480" y="101864"/>
                    <a:pt x="234287" y="62812"/>
                    <a:pt x="200283" y="48715"/>
                  </a:cubicBezTo>
                  <a:cubicBezTo>
                    <a:pt x="177804" y="39476"/>
                    <a:pt x="153230" y="43381"/>
                    <a:pt x="135037" y="56906"/>
                  </a:cubicBezTo>
                  <a:close/>
                </a:path>
              </a:pathLst>
            </a:custGeom>
            <a:noFill/>
            <a:ln w="20806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E7418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7" name="Gráfico 93">
            <a:extLst>
              <a:ext uri="{FF2B5EF4-FFF2-40B4-BE49-F238E27FC236}">
                <a16:creationId xmlns:a16="http://schemas.microsoft.com/office/drawing/2014/main" id="{8BC3A349-008A-4C84-9023-0E93BCE8B415}"/>
              </a:ext>
            </a:extLst>
          </p:cNvPr>
          <p:cNvGrpSpPr/>
          <p:nvPr/>
        </p:nvGrpSpPr>
        <p:grpSpPr>
          <a:xfrm>
            <a:off x="6902033" y="4029959"/>
            <a:ext cx="567928" cy="567928"/>
            <a:chOff x="3659139" y="5232055"/>
            <a:chExt cx="567928" cy="567928"/>
          </a:xfrm>
          <a:noFill/>
        </p:grpSpPr>
        <p:sp>
          <p:nvSpPr>
            <p:cNvPr id="178" name="Forma Livre: Forma 177">
              <a:extLst>
                <a:ext uri="{FF2B5EF4-FFF2-40B4-BE49-F238E27FC236}">
                  <a16:creationId xmlns:a16="http://schemas.microsoft.com/office/drawing/2014/main" id="{1BF75FC1-A0D4-4242-A7BB-152D2741DDEA}"/>
                </a:ext>
              </a:extLst>
            </p:cNvPr>
            <p:cNvSpPr/>
            <p:nvPr/>
          </p:nvSpPr>
          <p:spPr>
            <a:xfrm>
              <a:off x="3659139" y="5268695"/>
              <a:ext cx="338925" cy="531288"/>
            </a:xfrm>
            <a:custGeom>
              <a:avLst/>
              <a:gdLst>
                <a:gd name="connsiteX0" fmla="*/ 155722 w 338925"/>
                <a:gd name="connsiteY0" fmla="*/ 0 h 531288"/>
                <a:gd name="connsiteX1" fmla="*/ 36641 w 338925"/>
                <a:gd name="connsiteY1" fmla="*/ 0 h 531288"/>
                <a:gd name="connsiteX2" fmla="*/ 0 w 338925"/>
                <a:gd name="connsiteY2" fmla="*/ 36641 h 531288"/>
                <a:gd name="connsiteX3" fmla="*/ 0 w 338925"/>
                <a:gd name="connsiteY3" fmla="*/ 531288 h 531288"/>
                <a:gd name="connsiteX4" fmla="*/ 164883 w 338925"/>
                <a:gd name="connsiteY4" fmla="*/ 403046 h 531288"/>
                <a:gd name="connsiteX5" fmla="*/ 338925 w 338925"/>
                <a:gd name="connsiteY5" fmla="*/ 403046 h 531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8925" h="531288">
                  <a:moveTo>
                    <a:pt x="155722" y="0"/>
                  </a:moveTo>
                  <a:lnTo>
                    <a:pt x="36641" y="0"/>
                  </a:lnTo>
                  <a:cubicBezTo>
                    <a:pt x="16397" y="0"/>
                    <a:pt x="0" y="16397"/>
                    <a:pt x="0" y="36641"/>
                  </a:cubicBezTo>
                  <a:lnTo>
                    <a:pt x="0" y="531288"/>
                  </a:lnTo>
                  <a:lnTo>
                    <a:pt x="164883" y="403046"/>
                  </a:lnTo>
                  <a:lnTo>
                    <a:pt x="338925" y="403046"/>
                  </a:lnTo>
                </a:path>
              </a:pathLst>
            </a:custGeom>
            <a:noFill/>
            <a:ln w="20806" cap="rnd">
              <a:solidFill>
                <a:schemeClr val="bg1"/>
              </a:solidFill>
              <a:prstDash val="solid"/>
              <a:rou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E7418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" name="Forma Livre: Forma 178">
              <a:extLst>
                <a:ext uri="{FF2B5EF4-FFF2-40B4-BE49-F238E27FC236}">
                  <a16:creationId xmlns:a16="http://schemas.microsoft.com/office/drawing/2014/main" id="{FA92199F-7F72-4DDB-980F-397DA0D0A6DA}"/>
                </a:ext>
              </a:extLst>
            </p:cNvPr>
            <p:cNvSpPr/>
            <p:nvPr/>
          </p:nvSpPr>
          <p:spPr>
            <a:xfrm>
              <a:off x="3888142" y="5268695"/>
              <a:ext cx="338925" cy="403046"/>
            </a:xfrm>
            <a:custGeom>
              <a:avLst/>
              <a:gdLst>
                <a:gd name="connsiteX0" fmla="*/ 0 w 338925"/>
                <a:gd name="connsiteY0" fmla="*/ 0 h 403046"/>
                <a:gd name="connsiteX1" fmla="*/ 302285 w 338925"/>
                <a:gd name="connsiteY1" fmla="*/ 0 h 403046"/>
                <a:gd name="connsiteX2" fmla="*/ 338925 w 338925"/>
                <a:gd name="connsiteY2" fmla="*/ 36641 h 403046"/>
                <a:gd name="connsiteX3" fmla="*/ 338925 w 338925"/>
                <a:gd name="connsiteY3" fmla="*/ 366406 h 403046"/>
                <a:gd name="connsiteX4" fmla="*/ 302285 w 338925"/>
                <a:gd name="connsiteY4" fmla="*/ 403046 h 403046"/>
                <a:gd name="connsiteX5" fmla="*/ 183203 w 338925"/>
                <a:gd name="connsiteY5" fmla="*/ 403046 h 403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8925" h="403046">
                  <a:moveTo>
                    <a:pt x="0" y="0"/>
                  </a:moveTo>
                  <a:lnTo>
                    <a:pt x="302285" y="0"/>
                  </a:lnTo>
                  <a:cubicBezTo>
                    <a:pt x="322529" y="0"/>
                    <a:pt x="338925" y="16397"/>
                    <a:pt x="338925" y="36641"/>
                  </a:cubicBezTo>
                  <a:lnTo>
                    <a:pt x="338925" y="366406"/>
                  </a:lnTo>
                  <a:cubicBezTo>
                    <a:pt x="338925" y="386650"/>
                    <a:pt x="322529" y="403046"/>
                    <a:pt x="302285" y="403046"/>
                  </a:cubicBezTo>
                  <a:lnTo>
                    <a:pt x="183203" y="403046"/>
                  </a:lnTo>
                </a:path>
              </a:pathLst>
            </a:custGeom>
            <a:noFill/>
            <a:ln w="20806" cap="rnd">
              <a:solidFill>
                <a:schemeClr val="bg1"/>
              </a:solidFill>
              <a:prstDash val="solid"/>
              <a:rou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E7418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" name="Forma Livre: Forma 179">
              <a:extLst>
                <a:ext uri="{FF2B5EF4-FFF2-40B4-BE49-F238E27FC236}">
                  <a16:creationId xmlns:a16="http://schemas.microsoft.com/office/drawing/2014/main" id="{4EA0E506-922A-4AED-B225-4A84619107A1}"/>
                </a:ext>
              </a:extLst>
            </p:cNvPr>
            <p:cNvSpPr/>
            <p:nvPr/>
          </p:nvSpPr>
          <p:spPr>
            <a:xfrm>
              <a:off x="3778220" y="5232055"/>
              <a:ext cx="36640" cy="73281"/>
            </a:xfrm>
            <a:custGeom>
              <a:avLst/>
              <a:gdLst>
                <a:gd name="connsiteX0" fmla="*/ 0 w 36640"/>
                <a:gd name="connsiteY0" fmla="*/ 0 h 73281"/>
                <a:gd name="connsiteX1" fmla="*/ 36641 w 36640"/>
                <a:gd name="connsiteY1" fmla="*/ 36641 h 73281"/>
                <a:gd name="connsiteX2" fmla="*/ 0 w 36640"/>
                <a:gd name="connsiteY2" fmla="*/ 73281 h 73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640" h="73281">
                  <a:moveTo>
                    <a:pt x="0" y="0"/>
                  </a:moveTo>
                  <a:lnTo>
                    <a:pt x="36641" y="36641"/>
                  </a:lnTo>
                  <a:lnTo>
                    <a:pt x="0" y="73281"/>
                  </a:lnTo>
                </a:path>
              </a:pathLst>
            </a:custGeom>
            <a:noFill/>
            <a:ln w="20806" cap="rnd">
              <a:solidFill>
                <a:schemeClr val="bg1"/>
              </a:solidFill>
              <a:prstDash val="solid"/>
              <a:rou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E7418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" name="Forma Livre: Forma 180">
              <a:extLst>
                <a:ext uri="{FF2B5EF4-FFF2-40B4-BE49-F238E27FC236}">
                  <a16:creationId xmlns:a16="http://schemas.microsoft.com/office/drawing/2014/main" id="{0D3D6349-529F-4483-AF0B-76C7605F5440}"/>
                </a:ext>
              </a:extLst>
            </p:cNvPr>
            <p:cNvSpPr/>
            <p:nvPr/>
          </p:nvSpPr>
          <p:spPr>
            <a:xfrm>
              <a:off x="4071345" y="5635101"/>
              <a:ext cx="36640" cy="73281"/>
            </a:xfrm>
            <a:custGeom>
              <a:avLst/>
              <a:gdLst>
                <a:gd name="connsiteX0" fmla="*/ 36641 w 36640"/>
                <a:gd name="connsiteY0" fmla="*/ 73281 h 73281"/>
                <a:gd name="connsiteX1" fmla="*/ 0 w 36640"/>
                <a:gd name="connsiteY1" fmla="*/ 36641 h 73281"/>
                <a:gd name="connsiteX2" fmla="*/ 36641 w 36640"/>
                <a:gd name="connsiteY2" fmla="*/ 0 h 73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640" h="73281">
                  <a:moveTo>
                    <a:pt x="36641" y="73281"/>
                  </a:moveTo>
                  <a:lnTo>
                    <a:pt x="0" y="36641"/>
                  </a:lnTo>
                  <a:lnTo>
                    <a:pt x="36641" y="0"/>
                  </a:lnTo>
                </a:path>
              </a:pathLst>
            </a:custGeom>
            <a:noFill/>
            <a:ln w="20806" cap="rnd">
              <a:solidFill>
                <a:schemeClr val="bg1"/>
              </a:solidFill>
              <a:prstDash val="solid"/>
              <a:rou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E7418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" name="Forma Livre: Forma 181">
              <a:extLst>
                <a:ext uri="{FF2B5EF4-FFF2-40B4-BE49-F238E27FC236}">
                  <a16:creationId xmlns:a16="http://schemas.microsoft.com/office/drawing/2014/main" id="{653CB7C9-9BE0-4CBD-9ACB-2083482CE615}"/>
                </a:ext>
              </a:extLst>
            </p:cNvPr>
            <p:cNvSpPr/>
            <p:nvPr/>
          </p:nvSpPr>
          <p:spPr>
            <a:xfrm>
              <a:off x="3822464" y="5341976"/>
              <a:ext cx="250415" cy="238163"/>
            </a:xfrm>
            <a:custGeom>
              <a:avLst/>
              <a:gdLst>
                <a:gd name="connsiteX0" fmla="*/ 125196 w 250415"/>
                <a:gd name="connsiteY0" fmla="*/ 0 h 238163"/>
                <a:gd name="connsiteX1" fmla="*/ 163898 w 250415"/>
                <a:gd name="connsiteY1" fmla="*/ 78388 h 238163"/>
                <a:gd name="connsiteX2" fmla="*/ 250415 w 250415"/>
                <a:gd name="connsiteY2" fmla="*/ 90960 h 238163"/>
                <a:gd name="connsiteX3" fmla="*/ 187806 w 250415"/>
                <a:gd name="connsiteY3" fmla="*/ 151990 h 238163"/>
                <a:gd name="connsiteX4" fmla="*/ 202599 w 250415"/>
                <a:gd name="connsiteY4" fmla="*/ 238164 h 238163"/>
                <a:gd name="connsiteX5" fmla="*/ 125196 w 250415"/>
                <a:gd name="connsiteY5" fmla="*/ 197470 h 238163"/>
                <a:gd name="connsiteX6" fmla="*/ 47816 w 250415"/>
                <a:gd name="connsiteY6" fmla="*/ 238164 h 238163"/>
                <a:gd name="connsiteX7" fmla="*/ 62610 w 250415"/>
                <a:gd name="connsiteY7" fmla="*/ 151990 h 238163"/>
                <a:gd name="connsiteX8" fmla="*/ 0 w 250415"/>
                <a:gd name="connsiteY8" fmla="*/ 90960 h 238163"/>
                <a:gd name="connsiteX9" fmla="*/ 86518 w 250415"/>
                <a:gd name="connsiteY9" fmla="*/ 78388 h 238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0415" h="238163">
                  <a:moveTo>
                    <a:pt x="125196" y="0"/>
                  </a:moveTo>
                  <a:lnTo>
                    <a:pt x="163898" y="78388"/>
                  </a:lnTo>
                  <a:lnTo>
                    <a:pt x="250415" y="90960"/>
                  </a:lnTo>
                  <a:lnTo>
                    <a:pt x="187806" y="151990"/>
                  </a:lnTo>
                  <a:lnTo>
                    <a:pt x="202599" y="238164"/>
                  </a:lnTo>
                  <a:lnTo>
                    <a:pt x="125196" y="197470"/>
                  </a:lnTo>
                  <a:lnTo>
                    <a:pt x="47816" y="238164"/>
                  </a:lnTo>
                  <a:lnTo>
                    <a:pt x="62610" y="151990"/>
                  </a:lnTo>
                  <a:lnTo>
                    <a:pt x="0" y="90960"/>
                  </a:lnTo>
                  <a:lnTo>
                    <a:pt x="86518" y="78388"/>
                  </a:lnTo>
                  <a:close/>
                </a:path>
              </a:pathLst>
            </a:custGeom>
            <a:noFill/>
            <a:ln w="20806" cap="rnd">
              <a:solidFill>
                <a:schemeClr val="bg1"/>
              </a:solidFill>
              <a:prstDash val="solid"/>
              <a:rou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E7418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4" name="CaixaDeTexto 183">
            <a:extLst>
              <a:ext uri="{FF2B5EF4-FFF2-40B4-BE49-F238E27FC236}">
                <a16:creationId xmlns:a16="http://schemas.microsoft.com/office/drawing/2014/main" id="{668B1403-7CCB-4D12-A182-FD541DD4C56C}"/>
              </a:ext>
            </a:extLst>
          </p:cNvPr>
          <p:cNvSpPr txBox="1"/>
          <p:nvPr/>
        </p:nvSpPr>
        <p:spPr>
          <a:xfrm>
            <a:off x="7570723" y="3943468"/>
            <a:ext cx="33585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NÃO ENVIOU PEDIDO DURANTE O CICLO?</a:t>
            </a:r>
          </a:p>
        </p:txBody>
      </p:sp>
      <p:sp>
        <p:nvSpPr>
          <p:cNvPr id="185" name="CaixaDeTexto 184">
            <a:extLst>
              <a:ext uri="{FF2B5EF4-FFF2-40B4-BE49-F238E27FC236}">
                <a16:creationId xmlns:a16="http://schemas.microsoft.com/office/drawing/2014/main" id="{2BDD489D-2C56-40FF-B82B-032BDA8FAE93}"/>
              </a:ext>
            </a:extLst>
          </p:cNvPr>
          <p:cNvSpPr txBox="1"/>
          <p:nvPr/>
        </p:nvSpPr>
        <p:spPr>
          <a:xfrm>
            <a:off x="7590389" y="4538141"/>
            <a:ext cx="301411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 panose="020B0604020202020204" pitchFamily="34" charset="0"/>
              </a:rPr>
              <a:t>Não ganha, mas pode recomeçar na próxima Campanha que enviar Pedido!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04EEA92-1CA7-4AEA-A90C-2BAAF02A310D}"/>
              </a:ext>
            </a:extLst>
          </p:cNvPr>
          <p:cNvSpPr txBox="1"/>
          <p:nvPr/>
        </p:nvSpPr>
        <p:spPr>
          <a:xfrm>
            <a:off x="52734" y="5782314"/>
            <a:ext cx="42488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highlight>
                  <a:srgbClr val="FFFF00"/>
                </a:highlight>
              </a:rPr>
              <a:t>NOVOS PRODUTOS</a:t>
            </a:r>
          </a:p>
        </p:txBody>
      </p:sp>
    </p:spTree>
    <p:extLst>
      <p:ext uri="{BB962C8B-B14F-4D97-AF65-F5344CB8AC3E}">
        <p14:creationId xmlns:p14="http://schemas.microsoft.com/office/powerpoint/2010/main" val="422830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32;p4" descr="Image">
            <a:extLst>
              <a:ext uri="{FF2B5EF4-FFF2-40B4-BE49-F238E27FC236}">
                <a16:creationId xmlns:a16="http://schemas.microsoft.com/office/drawing/2014/main" id="{06B42902-8554-4459-89F2-DE4FDEB17FF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51" t="22527" b="62971"/>
          <a:stretch/>
        </p:blipFill>
        <p:spPr>
          <a:xfrm flipH="1">
            <a:off x="145141" y="1468671"/>
            <a:ext cx="12046858" cy="943240"/>
          </a:xfrm>
          <a:prstGeom prst="round1Rect">
            <a:avLst>
              <a:gd name="adj" fmla="val 50000"/>
            </a:avLst>
          </a:prstGeom>
          <a:noFill/>
          <a:ln>
            <a:noFill/>
          </a:ln>
        </p:spPr>
      </p:pic>
      <p:sp>
        <p:nvSpPr>
          <p:cNvPr id="46" name="CaixaDeTexto 84">
            <a:extLst>
              <a:ext uri="{FF2B5EF4-FFF2-40B4-BE49-F238E27FC236}">
                <a16:creationId xmlns:a16="http://schemas.microsoft.com/office/drawing/2014/main" id="{933C317A-C50B-4464-B913-60C71255FD2E}"/>
              </a:ext>
            </a:extLst>
          </p:cNvPr>
          <p:cNvSpPr txBox="1"/>
          <p:nvPr/>
        </p:nvSpPr>
        <p:spPr>
          <a:xfrm>
            <a:off x="8853714" y="2638618"/>
            <a:ext cx="2612572" cy="3027358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B320"/>
              </a:buClr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São itens campeões de vendas, de diversas categorias, com venda fácil.</a:t>
            </a:r>
          </a:p>
          <a:p>
            <a:pPr marL="0" marR="0" lvl="0" indent="0" algn="l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B320"/>
              </a:buClr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 panose="020B0604020202020204" pitchFamily="34" charset="0"/>
              </a:rPr>
              <a:t>Foca no sucesso da Representante 1 e 2 Estrelas, com lucros e conquistas imediatos. Além disso, enviando Pedidos nas 3 Campanhas seguidas,</a:t>
            </a:r>
            <a:b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 panose="020B0604020202020204" pitchFamily="34" charset="0"/>
              </a:rPr>
            </a:b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 panose="020B0604020202020204" pitchFamily="34" charset="0"/>
              </a:rPr>
              <a:t>ela poderá acelerar sua migração e conquistar vantagens com o Plano de Crescimento.</a:t>
            </a:r>
          </a:p>
        </p:txBody>
      </p:sp>
      <p:sp>
        <p:nvSpPr>
          <p:cNvPr id="47" name="CaixaDeTexto 86">
            <a:extLst>
              <a:ext uri="{FF2B5EF4-FFF2-40B4-BE49-F238E27FC236}">
                <a16:creationId xmlns:a16="http://schemas.microsoft.com/office/drawing/2014/main" id="{98445D2A-46E3-4D67-9599-632162922617}"/>
              </a:ext>
            </a:extLst>
          </p:cNvPr>
          <p:cNvSpPr txBox="1"/>
          <p:nvPr/>
        </p:nvSpPr>
        <p:spPr>
          <a:xfrm>
            <a:off x="4920342" y="2638618"/>
            <a:ext cx="2830287" cy="238102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B320"/>
              </a:buClr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O lucro médio do produto enviado é de R$40,00,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 panose="020B0604020202020204" pitchFamily="34" charset="0"/>
              </a:rPr>
              <a:t>fundamental para compor o lucro da Representante - envio direto na Caixa.</a:t>
            </a:r>
          </a:p>
          <a:p>
            <a:pPr marL="0" marR="0" lvl="0" indent="0" algn="l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B320"/>
              </a:buClr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 panose="020B0604020202020204" pitchFamily="34" charset="0"/>
              </a:rPr>
              <a:t>Super oportunidade de se estabelecer e focar no próximo passo, rumo a migração no Plano de Crescimento.</a:t>
            </a:r>
          </a:p>
        </p:txBody>
      </p:sp>
      <p:grpSp>
        <p:nvGrpSpPr>
          <p:cNvPr id="57" name="Group 129">
            <a:extLst>
              <a:ext uri="{FF2B5EF4-FFF2-40B4-BE49-F238E27FC236}">
                <a16:creationId xmlns:a16="http://schemas.microsoft.com/office/drawing/2014/main" id="{385D72F7-A10E-46A8-B70D-5C07C5EB175E}"/>
              </a:ext>
            </a:extLst>
          </p:cNvPr>
          <p:cNvGrpSpPr/>
          <p:nvPr/>
        </p:nvGrpSpPr>
        <p:grpSpPr>
          <a:xfrm>
            <a:off x="341453" y="1524793"/>
            <a:ext cx="2982319" cy="830997"/>
            <a:chOff x="341453" y="1532880"/>
            <a:chExt cx="2982319" cy="830997"/>
          </a:xfrm>
        </p:grpSpPr>
        <p:sp>
          <p:nvSpPr>
            <p:cNvPr id="58" name="TextBox 130">
              <a:extLst>
                <a:ext uri="{FF2B5EF4-FFF2-40B4-BE49-F238E27FC236}">
                  <a16:creationId xmlns:a16="http://schemas.microsoft.com/office/drawing/2014/main" id="{564B61C6-4FB7-4AF3-A872-785B3E00009D}"/>
                </a:ext>
              </a:extLst>
            </p:cNvPr>
            <p:cNvSpPr txBox="1"/>
            <p:nvPr/>
          </p:nvSpPr>
          <p:spPr>
            <a:xfrm>
              <a:off x="341453" y="1532880"/>
              <a:ext cx="582194" cy="830997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20" tIns="45720" rIns="45720" bIns="45720" numCol="1" spcCol="3810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800" b="1" i="0" u="none" strike="noStrike" kern="1200" cap="none" spc="0" normalizeH="0" baseline="0" noProof="0" dirty="0">
                  <a:ln w="25400">
                    <a:solidFill>
                      <a:prstClr val="white"/>
                    </a:solidFill>
                  </a:ln>
                  <a:noFill/>
                  <a:effectLst/>
                  <a:uLnTx/>
                  <a:uFillTx/>
                  <a:latin typeface="Zona Pro Black" panose="02010A03040002020004" pitchFamily="50" charset="0"/>
                  <a:ea typeface="Tahoma" charset="0"/>
                  <a:cs typeface="Tahoma" charset="0"/>
                </a:rPr>
                <a:t>1</a:t>
              </a:r>
            </a:p>
          </p:txBody>
        </p:sp>
        <p:sp>
          <p:nvSpPr>
            <p:cNvPr id="65" name="TextBox 131">
              <a:extLst>
                <a:ext uri="{FF2B5EF4-FFF2-40B4-BE49-F238E27FC236}">
                  <a16:creationId xmlns:a16="http://schemas.microsoft.com/office/drawing/2014/main" id="{A4798743-D1E7-43CC-994C-10A0D8122280}"/>
                </a:ext>
              </a:extLst>
            </p:cNvPr>
            <p:cNvSpPr txBox="1"/>
            <p:nvPr/>
          </p:nvSpPr>
          <p:spPr>
            <a:xfrm>
              <a:off x="978894" y="1532880"/>
              <a:ext cx="2344878" cy="830997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20" tIns="45720" rIns="45720" bIns="45720" numCol="1" spcCol="3810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 pitchFamily="50" charset="0"/>
                  <a:ea typeface="Tahoma" charset="0"/>
                  <a:cs typeface="Tahoma" charset="0"/>
                </a:rPr>
                <a:t>Na prática: 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"/>
                  <a:ea typeface="Tahoma" charset="0"/>
                  <a:cs typeface="Tahoma" charset="0"/>
                </a:rPr>
                <a:t>o que é o Programa Fidelidade 1 e 2 Estrelas?</a:t>
              </a:r>
            </a:p>
          </p:txBody>
        </p:sp>
      </p:grpSp>
      <p:cxnSp>
        <p:nvCxnSpPr>
          <p:cNvPr id="66" name="Straight Connector 132">
            <a:extLst>
              <a:ext uri="{FF2B5EF4-FFF2-40B4-BE49-F238E27FC236}">
                <a16:creationId xmlns:a16="http://schemas.microsoft.com/office/drawing/2014/main" id="{34A458A0-1C9E-4006-BDED-D45C11987769}"/>
              </a:ext>
            </a:extLst>
          </p:cNvPr>
          <p:cNvCxnSpPr>
            <a:cxnSpLocks/>
          </p:cNvCxnSpPr>
          <p:nvPr/>
        </p:nvCxnSpPr>
        <p:spPr>
          <a:xfrm>
            <a:off x="4047855" y="1599659"/>
            <a:ext cx="0" cy="681264"/>
          </a:xfrm>
          <a:prstGeom prst="lin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67" name="Group 133">
            <a:extLst>
              <a:ext uri="{FF2B5EF4-FFF2-40B4-BE49-F238E27FC236}">
                <a16:creationId xmlns:a16="http://schemas.microsoft.com/office/drawing/2014/main" id="{BB064B30-9058-4582-968B-13FD620A206A}"/>
              </a:ext>
            </a:extLst>
          </p:cNvPr>
          <p:cNvGrpSpPr/>
          <p:nvPr/>
        </p:nvGrpSpPr>
        <p:grpSpPr>
          <a:xfrm>
            <a:off x="4249424" y="1524793"/>
            <a:ext cx="2282005" cy="830997"/>
            <a:chOff x="341453" y="1532880"/>
            <a:chExt cx="2282005" cy="830997"/>
          </a:xfrm>
        </p:grpSpPr>
        <p:sp>
          <p:nvSpPr>
            <p:cNvPr id="68" name="TextBox 134">
              <a:extLst>
                <a:ext uri="{FF2B5EF4-FFF2-40B4-BE49-F238E27FC236}">
                  <a16:creationId xmlns:a16="http://schemas.microsoft.com/office/drawing/2014/main" id="{BF3346B9-6C4F-4A30-B210-EFAE1DC77F1C}"/>
                </a:ext>
              </a:extLst>
            </p:cNvPr>
            <p:cNvSpPr txBox="1"/>
            <p:nvPr/>
          </p:nvSpPr>
          <p:spPr>
            <a:xfrm>
              <a:off x="341453" y="1532880"/>
              <a:ext cx="582194" cy="830997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20" tIns="45720" rIns="45720" bIns="45720" numCol="1" spcCol="3810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800" b="1" i="0" u="none" strike="noStrike" kern="1200" cap="none" spc="0" normalizeH="0" baseline="0" noProof="0" dirty="0">
                  <a:ln w="25400">
                    <a:solidFill>
                      <a:prstClr val="white"/>
                    </a:solidFill>
                  </a:ln>
                  <a:noFill/>
                  <a:effectLst/>
                  <a:uLnTx/>
                  <a:uFillTx/>
                  <a:latin typeface="Zona Pro Black" panose="02010A03040002020004" pitchFamily="50" charset="0"/>
                  <a:ea typeface="Tahoma" charset="0"/>
                  <a:cs typeface="Tahoma" charset="0"/>
                </a:rPr>
                <a:t>2</a:t>
              </a:r>
            </a:p>
          </p:txBody>
        </p:sp>
        <p:sp>
          <p:nvSpPr>
            <p:cNvPr id="69" name="TextBox 135">
              <a:extLst>
                <a:ext uri="{FF2B5EF4-FFF2-40B4-BE49-F238E27FC236}">
                  <a16:creationId xmlns:a16="http://schemas.microsoft.com/office/drawing/2014/main" id="{76092BD8-42EE-411E-9813-538E93993F05}"/>
                </a:ext>
              </a:extLst>
            </p:cNvPr>
            <p:cNvSpPr txBox="1"/>
            <p:nvPr/>
          </p:nvSpPr>
          <p:spPr>
            <a:xfrm>
              <a:off x="978893" y="1662985"/>
              <a:ext cx="1644565" cy="584775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20" tIns="45720" rIns="45720" bIns="45720" numCol="1" spcCol="3810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 pitchFamily="50" charset="0"/>
                  <a:ea typeface="Tahoma" charset="0"/>
                  <a:cs typeface="Tahoma" charset="0"/>
                </a:rPr>
                <a:t>Por que participar?</a:t>
              </a:r>
            </a:p>
          </p:txBody>
        </p:sp>
      </p:grpSp>
      <p:cxnSp>
        <p:nvCxnSpPr>
          <p:cNvPr id="70" name="Straight Connector 136">
            <a:extLst>
              <a:ext uri="{FF2B5EF4-FFF2-40B4-BE49-F238E27FC236}">
                <a16:creationId xmlns:a16="http://schemas.microsoft.com/office/drawing/2014/main" id="{38EC9430-BADA-458A-B70D-F105B2AC97A0}"/>
              </a:ext>
            </a:extLst>
          </p:cNvPr>
          <p:cNvCxnSpPr>
            <a:cxnSpLocks/>
          </p:cNvCxnSpPr>
          <p:nvPr/>
        </p:nvCxnSpPr>
        <p:spPr>
          <a:xfrm>
            <a:off x="7955826" y="1599659"/>
            <a:ext cx="0" cy="681264"/>
          </a:xfrm>
          <a:prstGeom prst="lin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5" name="Group 137">
            <a:extLst>
              <a:ext uri="{FF2B5EF4-FFF2-40B4-BE49-F238E27FC236}">
                <a16:creationId xmlns:a16="http://schemas.microsoft.com/office/drawing/2014/main" id="{89E3B6FB-E2CE-4168-AC55-3933EEDDDBD3}"/>
              </a:ext>
            </a:extLst>
          </p:cNvPr>
          <p:cNvGrpSpPr/>
          <p:nvPr/>
        </p:nvGrpSpPr>
        <p:grpSpPr>
          <a:xfrm>
            <a:off x="8157396" y="1509007"/>
            <a:ext cx="2713805" cy="846783"/>
            <a:chOff x="341453" y="1517094"/>
            <a:chExt cx="2713805" cy="846783"/>
          </a:xfrm>
        </p:grpSpPr>
        <p:sp>
          <p:nvSpPr>
            <p:cNvPr id="77" name="TextBox 138">
              <a:extLst>
                <a:ext uri="{FF2B5EF4-FFF2-40B4-BE49-F238E27FC236}">
                  <a16:creationId xmlns:a16="http://schemas.microsoft.com/office/drawing/2014/main" id="{1FBBD88C-C53A-4B70-9DC4-18AD51AF8609}"/>
                </a:ext>
              </a:extLst>
            </p:cNvPr>
            <p:cNvSpPr txBox="1"/>
            <p:nvPr/>
          </p:nvSpPr>
          <p:spPr>
            <a:xfrm>
              <a:off x="341453" y="1532880"/>
              <a:ext cx="582194" cy="830997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20" tIns="45720" rIns="45720" bIns="45720" numCol="1" spcCol="3810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800" b="1" i="0" u="none" strike="noStrike" kern="1200" cap="none" spc="0" normalizeH="0" baseline="0" noProof="0" dirty="0">
                  <a:ln w="25400">
                    <a:solidFill>
                      <a:prstClr val="white"/>
                    </a:solidFill>
                  </a:ln>
                  <a:noFill/>
                  <a:effectLst/>
                  <a:uLnTx/>
                  <a:uFillTx/>
                  <a:latin typeface="Zona Pro Black" panose="02010A03040002020004" pitchFamily="50" charset="0"/>
                  <a:ea typeface="Tahoma" charset="0"/>
                  <a:cs typeface="Tahoma" charset="0"/>
                </a:rPr>
                <a:t>3</a:t>
              </a:r>
            </a:p>
          </p:txBody>
        </p:sp>
        <p:sp>
          <p:nvSpPr>
            <p:cNvPr id="78" name="TextBox 139">
              <a:extLst>
                <a:ext uri="{FF2B5EF4-FFF2-40B4-BE49-F238E27FC236}">
                  <a16:creationId xmlns:a16="http://schemas.microsoft.com/office/drawing/2014/main" id="{632FE465-EE31-4A82-9D64-82E8A6965A23}"/>
                </a:ext>
              </a:extLst>
            </p:cNvPr>
            <p:cNvSpPr txBox="1"/>
            <p:nvPr/>
          </p:nvSpPr>
          <p:spPr>
            <a:xfrm>
              <a:off x="978894" y="1517094"/>
              <a:ext cx="2076364" cy="830997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20" tIns="45720" rIns="45720" bIns="45720" numCol="1" spcCol="3810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 pitchFamily="50" charset="0"/>
                  <a:ea typeface="Tahoma" charset="0"/>
                  <a:cs typeface="Tahoma" charset="0"/>
                </a:rPr>
                <a:t>Quais produtos as Representantes </a:t>
              </a:r>
              <a:b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 pitchFamily="50" charset="0"/>
                  <a:ea typeface="Tahoma" charset="0"/>
                  <a:cs typeface="Tahoma" charset="0"/>
                </a:rPr>
              </a:b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 pitchFamily="50" charset="0"/>
                  <a:ea typeface="Tahoma" charset="0"/>
                  <a:cs typeface="Tahoma" charset="0"/>
                </a:rPr>
                <a:t>1 e 2 Estrelas </a:t>
              </a:r>
            </a:p>
          </p:txBody>
        </p:sp>
      </p:grpSp>
      <p:cxnSp>
        <p:nvCxnSpPr>
          <p:cNvPr id="80" name="Straight Connector 140">
            <a:extLst>
              <a:ext uri="{FF2B5EF4-FFF2-40B4-BE49-F238E27FC236}">
                <a16:creationId xmlns:a16="http://schemas.microsoft.com/office/drawing/2014/main" id="{E2772759-8D3B-4258-A60B-366DCA61B231}"/>
              </a:ext>
            </a:extLst>
          </p:cNvPr>
          <p:cNvCxnSpPr>
            <a:cxnSpLocks/>
          </p:cNvCxnSpPr>
          <p:nvPr/>
        </p:nvCxnSpPr>
        <p:spPr>
          <a:xfrm>
            <a:off x="4054928" y="2542541"/>
            <a:ext cx="0" cy="3178628"/>
          </a:xfrm>
          <a:prstGeom prst="line">
            <a:avLst/>
          </a:prstGeom>
          <a:noFill/>
          <a:ln>
            <a:solidFill>
              <a:srgbClr val="C427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1" name="Straight Connector 141">
            <a:extLst>
              <a:ext uri="{FF2B5EF4-FFF2-40B4-BE49-F238E27FC236}">
                <a16:creationId xmlns:a16="http://schemas.microsoft.com/office/drawing/2014/main" id="{84573981-2E70-4E34-92BC-CB3E8E48B312}"/>
              </a:ext>
            </a:extLst>
          </p:cNvPr>
          <p:cNvCxnSpPr>
            <a:cxnSpLocks/>
          </p:cNvCxnSpPr>
          <p:nvPr/>
        </p:nvCxnSpPr>
        <p:spPr>
          <a:xfrm>
            <a:off x="7973785" y="2542541"/>
            <a:ext cx="0" cy="3178628"/>
          </a:xfrm>
          <a:prstGeom prst="line">
            <a:avLst/>
          </a:prstGeom>
          <a:noFill/>
          <a:ln>
            <a:solidFill>
              <a:srgbClr val="C427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5" name="Straight Connector 149">
            <a:extLst>
              <a:ext uri="{FF2B5EF4-FFF2-40B4-BE49-F238E27FC236}">
                <a16:creationId xmlns:a16="http://schemas.microsoft.com/office/drawing/2014/main" id="{8D342685-353C-4CF7-865A-F4487B35930F}"/>
              </a:ext>
            </a:extLst>
          </p:cNvPr>
          <p:cNvCxnSpPr>
            <a:cxnSpLocks/>
          </p:cNvCxnSpPr>
          <p:nvPr/>
        </p:nvCxnSpPr>
        <p:spPr>
          <a:xfrm flipV="1">
            <a:off x="4827481" y="2688247"/>
            <a:ext cx="0" cy="187328"/>
          </a:xfrm>
          <a:prstGeom prst="line">
            <a:avLst/>
          </a:prstGeom>
          <a:noFill/>
          <a:ln w="25400" cap="flat">
            <a:solidFill>
              <a:srgbClr val="C4278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6" name="Straight Connector 150">
            <a:extLst>
              <a:ext uri="{FF2B5EF4-FFF2-40B4-BE49-F238E27FC236}">
                <a16:creationId xmlns:a16="http://schemas.microsoft.com/office/drawing/2014/main" id="{6CBB1C2D-810F-4CD8-89C0-8C9FE4A3B211}"/>
              </a:ext>
            </a:extLst>
          </p:cNvPr>
          <p:cNvCxnSpPr>
            <a:cxnSpLocks/>
          </p:cNvCxnSpPr>
          <p:nvPr/>
        </p:nvCxnSpPr>
        <p:spPr>
          <a:xfrm flipV="1">
            <a:off x="4812966" y="3884983"/>
            <a:ext cx="0" cy="187328"/>
          </a:xfrm>
          <a:prstGeom prst="line">
            <a:avLst/>
          </a:prstGeom>
          <a:noFill/>
          <a:ln w="25400" cap="flat">
            <a:solidFill>
              <a:srgbClr val="C4278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9" name="Straight Connector 153">
            <a:extLst>
              <a:ext uri="{FF2B5EF4-FFF2-40B4-BE49-F238E27FC236}">
                <a16:creationId xmlns:a16="http://schemas.microsoft.com/office/drawing/2014/main" id="{AAE82794-57F9-497F-BD95-9B310DF33650}"/>
              </a:ext>
            </a:extLst>
          </p:cNvPr>
          <p:cNvCxnSpPr>
            <a:cxnSpLocks/>
          </p:cNvCxnSpPr>
          <p:nvPr/>
        </p:nvCxnSpPr>
        <p:spPr>
          <a:xfrm flipV="1">
            <a:off x="8770830" y="2678268"/>
            <a:ext cx="0" cy="187328"/>
          </a:xfrm>
          <a:prstGeom prst="line">
            <a:avLst/>
          </a:prstGeom>
          <a:noFill/>
          <a:ln w="25400" cap="flat">
            <a:solidFill>
              <a:srgbClr val="C4278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0" name="Straight Connector 154">
            <a:extLst>
              <a:ext uri="{FF2B5EF4-FFF2-40B4-BE49-F238E27FC236}">
                <a16:creationId xmlns:a16="http://schemas.microsoft.com/office/drawing/2014/main" id="{C47941C1-172A-4517-89E8-409C57FEED6D}"/>
              </a:ext>
            </a:extLst>
          </p:cNvPr>
          <p:cNvCxnSpPr>
            <a:cxnSpLocks/>
          </p:cNvCxnSpPr>
          <p:nvPr/>
        </p:nvCxnSpPr>
        <p:spPr>
          <a:xfrm flipV="1">
            <a:off x="8785344" y="3493623"/>
            <a:ext cx="0" cy="187328"/>
          </a:xfrm>
          <a:prstGeom prst="line">
            <a:avLst/>
          </a:prstGeom>
          <a:noFill/>
          <a:ln w="25400" cap="flat">
            <a:solidFill>
              <a:srgbClr val="C4278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1" name="CaixaDeTexto 26">
            <a:extLst>
              <a:ext uri="{FF2B5EF4-FFF2-40B4-BE49-F238E27FC236}">
                <a16:creationId xmlns:a16="http://schemas.microsoft.com/office/drawing/2014/main" id="{6DDEC3E7-CB4F-4F4B-AFAB-1FEB4AABDDBE}"/>
              </a:ext>
            </a:extLst>
          </p:cNvPr>
          <p:cNvSpPr txBox="1"/>
          <p:nvPr/>
        </p:nvSpPr>
        <p:spPr>
          <a:xfrm>
            <a:off x="382815" y="255127"/>
            <a:ext cx="8516619" cy="805211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pt-BR"/>
            </a:defPPr>
            <a:lvl1pPr>
              <a:lnSpc>
                <a:spcPct val="85000"/>
              </a:lnSpc>
              <a:defRPr sz="2000" spc="100">
                <a:solidFill>
                  <a:srgbClr val="231F20"/>
                </a:solidFill>
                <a:latin typeface="Zona Pro Light" panose="02010A03040002020004" pitchFamily="50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0" cap="all" spc="0" normalizeH="0" baseline="0" noProof="0" dirty="0">
                <a:ln>
                  <a:noFill/>
                </a:ln>
                <a:solidFill>
                  <a:srgbClr val="046284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 panose="020B0604020202020204" pitchFamily="34" charset="0"/>
              </a:rPr>
              <a:t>TEM INCENTIVO PARA 1 E 2 ESTRELAS! 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0" cap="all" spc="0" normalizeH="0" baseline="0" noProof="0" dirty="0">
                <a:ln>
                  <a:noFill/>
                </a:ln>
                <a:solidFill>
                  <a:srgbClr val="046284"/>
                </a:solidFill>
                <a:effectLst/>
                <a:uLnTx/>
                <a:uFillTx/>
                <a:latin typeface="Zona Pro ExtraBold" panose="02010A03040002020004" pitchFamily="50" charset="0"/>
                <a:ea typeface="+mn-ea"/>
                <a:cs typeface="Arial" panose="020B0604020202020204" pitchFamily="34" charset="0"/>
              </a:rPr>
              <a:t>CONHEÇA O NOVO PROGRAMA DE FIDELIDADE!</a:t>
            </a:r>
          </a:p>
        </p:txBody>
      </p:sp>
      <p:pic>
        <p:nvPicPr>
          <p:cNvPr id="32" name="Gráfico 31">
            <a:extLst>
              <a:ext uri="{FF2B5EF4-FFF2-40B4-BE49-F238E27FC236}">
                <a16:creationId xmlns:a16="http://schemas.microsoft.com/office/drawing/2014/main" id="{2DB90490-A9DF-4B8C-AAC0-C910BABE1E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44112" y="271960"/>
            <a:ext cx="2113908" cy="840380"/>
          </a:xfrm>
          <a:prstGeom prst="rect">
            <a:avLst/>
          </a:prstGeom>
        </p:spPr>
      </p:pic>
      <p:sp>
        <p:nvSpPr>
          <p:cNvPr id="43" name="Rectangle: Single Corner Rounded 66">
            <a:extLst>
              <a:ext uri="{FF2B5EF4-FFF2-40B4-BE49-F238E27FC236}">
                <a16:creationId xmlns:a16="http://schemas.microsoft.com/office/drawing/2014/main" id="{8A1B7DC4-59D2-4AE6-9AAB-C205A4FF5CA6}"/>
              </a:ext>
            </a:extLst>
          </p:cNvPr>
          <p:cNvSpPr/>
          <p:nvPr/>
        </p:nvSpPr>
        <p:spPr>
          <a:xfrm rot="10800000" flipV="1">
            <a:off x="0" y="5805264"/>
            <a:ext cx="12192000" cy="1085850"/>
          </a:xfrm>
          <a:prstGeom prst="round1Rect">
            <a:avLst>
              <a:gd name="adj" fmla="val 50000"/>
            </a:avLst>
          </a:prstGeom>
          <a:solidFill>
            <a:srgbClr val="106E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18079CA7-A406-4876-AED9-F4170A93A142}"/>
              </a:ext>
            </a:extLst>
          </p:cNvPr>
          <p:cNvSpPr txBox="1"/>
          <p:nvPr/>
        </p:nvSpPr>
        <p:spPr>
          <a:xfrm>
            <a:off x="3932803" y="5955084"/>
            <a:ext cx="616369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As Representantes 1 e 2 Estrelas podem conquistar, no ano, até 6 produtos, direto na Caixa. Com 100% Lucro, ela pode garantir uma </a:t>
            </a:r>
            <a:b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</a:b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renda extra de R$240,00 com a venda!</a:t>
            </a:r>
          </a:p>
        </p:txBody>
      </p:sp>
      <p:pic>
        <p:nvPicPr>
          <p:cNvPr id="45" name="Imagem 44">
            <a:extLst>
              <a:ext uri="{FF2B5EF4-FFF2-40B4-BE49-F238E27FC236}">
                <a16:creationId xmlns:a16="http://schemas.microsoft.com/office/drawing/2014/main" id="{C24209E6-F790-47A5-9626-2236AF63C36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6" t="8939" r="46742" b="32343"/>
          <a:stretch/>
        </p:blipFill>
        <p:spPr>
          <a:xfrm>
            <a:off x="0" y="3802743"/>
            <a:ext cx="3518834" cy="2939142"/>
          </a:xfrm>
          <a:prstGeom prst="rect">
            <a:avLst/>
          </a:prstGeom>
        </p:spPr>
      </p:pic>
      <p:sp>
        <p:nvSpPr>
          <p:cNvPr id="48" name="CaixaDeTexto 82">
            <a:extLst>
              <a:ext uri="{FF2B5EF4-FFF2-40B4-BE49-F238E27FC236}">
                <a16:creationId xmlns:a16="http://schemas.microsoft.com/office/drawing/2014/main" id="{1B00BBC8-7D8D-43DA-A7D7-952C165022CC}"/>
              </a:ext>
            </a:extLst>
          </p:cNvPr>
          <p:cNvSpPr txBox="1"/>
          <p:nvPr/>
        </p:nvSpPr>
        <p:spPr>
          <a:xfrm>
            <a:off x="1001485" y="2638618"/>
            <a:ext cx="2786743" cy="1149921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B320"/>
              </a:buClr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Um programa inédito de consecutividade para 1 e 2 </a:t>
            </a:r>
            <a:b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</a:b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Estrelas,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 panose="020B0604020202020204" pitchFamily="34" charset="0"/>
              </a:rPr>
              <a:t>com o objetivo de valorizar e garantir a Atividade e Retenção.</a:t>
            </a:r>
          </a:p>
        </p:txBody>
      </p:sp>
      <p:cxnSp>
        <p:nvCxnSpPr>
          <p:cNvPr id="49" name="Straight Connector 149">
            <a:extLst>
              <a:ext uri="{FF2B5EF4-FFF2-40B4-BE49-F238E27FC236}">
                <a16:creationId xmlns:a16="http://schemas.microsoft.com/office/drawing/2014/main" id="{F28B8A96-392E-43C4-92EA-E005517C18F3}"/>
              </a:ext>
            </a:extLst>
          </p:cNvPr>
          <p:cNvCxnSpPr>
            <a:cxnSpLocks/>
          </p:cNvCxnSpPr>
          <p:nvPr/>
        </p:nvCxnSpPr>
        <p:spPr>
          <a:xfrm flipV="1">
            <a:off x="911424" y="2688247"/>
            <a:ext cx="0" cy="187328"/>
          </a:xfrm>
          <a:prstGeom prst="line">
            <a:avLst/>
          </a:prstGeom>
          <a:noFill/>
          <a:ln w="25400" cap="flat">
            <a:solidFill>
              <a:srgbClr val="C4278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0" name="CaixaDeTexto 82">
            <a:extLst>
              <a:ext uri="{FF2B5EF4-FFF2-40B4-BE49-F238E27FC236}">
                <a16:creationId xmlns:a16="http://schemas.microsoft.com/office/drawing/2014/main" id="{C49C91A4-5208-4E9C-BE8D-5FACC7362A73}"/>
              </a:ext>
            </a:extLst>
          </p:cNvPr>
          <p:cNvSpPr txBox="1"/>
          <p:nvPr/>
        </p:nvSpPr>
        <p:spPr>
          <a:xfrm>
            <a:off x="2032000" y="3871618"/>
            <a:ext cx="1756228" cy="71903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B320"/>
              </a:buClr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 panose="020B0604020202020204" pitchFamily="34" charset="0"/>
              </a:rPr>
              <a:t>3, 4 e 5 Estrelas não participam deste Programa.</a:t>
            </a:r>
          </a:p>
        </p:txBody>
      </p:sp>
      <p:pic>
        <p:nvPicPr>
          <p:cNvPr id="51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4A0E912F-0DE9-4420-8053-C69B85CF010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A9A1BD37-CC80-4D61-84C5-9EFFC2A90C57}"/>
              </a:ext>
            </a:extLst>
          </p:cNvPr>
          <p:cNvSpPr txBox="1"/>
          <p:nvPr/>
        </p:nvSpPr>
        <p:spPr>
          <a:xfrm>
            <a:off x="52734" y="5782314"/>
            <a:ext cx="42488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highlight>
                  <a:srgbClr val="FFFF00"/>
                </a:highlight>
              </a:rPr>
              <a:t>NOVOS PRODUTOS</a:t>
            </a:r>
          </a:p>
        </p:txBody>
      </p:sp>
    </p:spTree>
    <p:extLst>
      <p:ext uri="{BB962C8B-B14F-4D97-AF65-F5344CB8AC3E}">
        <p14:creationId xmlns:p14="http://schemas.microsoft.com/office/powerpoint/2010/main" val="181225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ound Single Corner Rectangle 31"/>
          <p:cNvSpPr/>
          <p:nvPr/>
        </p:nvSpPr>
        <p:spPr>
          <a:xfrm flipV="1">
            <a:off x="-1" y="2518971"/>
            <a:ext cx="11314413" cy="1375557"/>
          </a:xfrm>
          <a:prstGeom prst="round1Rect">
            <a:avLst>
              <a:gd name="adj" fmla="val 50000"/>
            </a:avLst>
          </a:prstGeom>
          <a:solidFill>
            <a:schemeClr val="bg1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lvl="0" indent="0" algn="l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"/>
            </a:endParaRP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FE29B363-7F6F-4895-A265-704875D8BA69}"/>
              </a:ext>
            </a:extLst>
          </p:cNvPr>
          <p:cNvGrpSpPr/>
          <p:nvPr/>
        </p:nvGrpSpPr>
        <p:grpSpPr>
          <a:xfrm>
            <a:off x="742497" y="1420910"/>
            <a:ext cx="1234445" cy="360527"/>
            <a:chOff x="742497" y="1420910"/>
            <a:chExt cx="1234445" cy="360527"/>
          </a:xfrm>
        </p:grpSpPr>
        <p:sp>
          <p:nvSpPr>
            <p:cNvPr id="66" name="Rectangle: Diagonal Corners Rounded 112">
              <a:extLst>
                <a:ext uri="{FF2B5EF4-FFF2-40B4-BE49-F238E27FC236}">
                  <a16:creationId xmlns:a16="http://schemas.microsoft.com/office/drawing/2014/main" id="{C7E3B94D-CA33-4FD0-B8F0-0AC70757F821}"/>
                </a:ext>
              </a:extLst>
            </p:cNvPr>
            <p:cNvSpPr/>
            <p:nvPr/>
          </p:nvSpPr>
          <p:spPr>
            <a:xfrm flipV="1">
              <a:off x="742497" y="1420910"/>
              <a:ext cx="1234445" cy="360527"/>
            </a:xfrm>
            <a:prstGeom prst="round2DiagRect">
              <a:avLst>
                <a:gd name="adj1" fmla="val 44011"/>
                <a:gd name="adj2" fmla="val 0"/>
              </a:avLst>
            </a:prstGeom>
            <a:solidFill>
              <a:schemeClr val="bg1"/>
            </a:solidFill>
            <a:ln>
              <a:solidFill>
                <a:srgbClr val="E741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000" b="0" i="0" u="none" strike="noStrike" kern="1200" cap="none" spc="0" normalizeH="0" baseline="0" noProof="0">
                <a:ln>
                  <a:noFill/>
                </a:ln>
                <a:solidFill>
                  <a:srgbClr val="E7418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CaixaDeTexto 83">
              <a:extLst>
                <a:ext uri="{FF2B5EF4-FFF2-40B4-BE49-F238E27FC236}">
                  <a16:creationId xmlns:a16="http://schemas.microsoft.com/office/drawing/2014/main" id="{F5391C4D-78DD-4CA1-8E62-CAF1E495562F}"/>
                </a:ext>
              </a:extLst>
            </p:cNvPr>
            <p:cNvSpPr txBox="1"/>
            <p:nvPr/>
          </p:nvSpPr>
          <p:spPr>
            <a:xfrm>
              <a:off x="957793" y="1460178"/>
              <a:ext cx="803853" cy="281991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marL="0" marR="0" lvl="0" indent="0" algn="ctr" defTabSz="1088261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100" normalizeH="0" baseline="0" noProof="0" dirty="0">
                  <a:ln>
                    <a:noFill/>
                  </a:ln>
                  <a:solidFill>
                    <a:srgbClr val="E7418E"/>
                  </a:solidFill>
                  <a:effectLst/>
                  <a:uLnTx/>
                  <a:uFillTx/>
                  <a:latin typeface="Zona Pro Black" panose="02010A03040002020004" pitchFamily="2" charset="0"/>
                  <a:ea typeface="+mn-ea"/>
                  <a:cs typeface="Arial" panose="020B0604020202020204" pitchFamily="34" charset="0"/>
                </a:rPr>
                <a:t>CP 1</a:t>
              </a:r>
              <a:r>
                <a:rPr lang="pt-BR" sz="1600" spc="100" dirty="0">
                  <a:solidFill>
                    <a:srgbClr val="E7418E"/>
                  </a:solidFill>
                  <a:latin typeface="Zona Pro Black" panose="02010A03040002020004" pitchFamily="2" charset="0"/>
                  <a:cs typeface="Arial" panose="020B0604020202020204" pitchFamily="34" charset="0"/>
                </a:rPr>
                <a:t>8</a:t>
              </a:r>
              <a:endParaRPr kumimoji="0" lang="pt-BR" sz="1600" b="0" i="0" u="none" strike="noStrike" kern="1200" cap="none" spc="100" normalizeH="0" baseline="0" noProof="0" dirty="0">
                <a:ln>
                  <a:noFill/>
                </a:ln>
                <a:solidFill>
                  <a:srgbClr val="E7418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id="{00BB46D9-7784-4368-A4C7-4A6E6B925592}"/>
              </a:ext>
            </a:extLst>
          </p:cNvPr>
          <p:cNvGrpSpPr/>
          <p:nvPr/>
        </p:nvGrpSpPr>
        <p:grpSpPr>
          <a:xfrm>
            <a:off x="2298742" y="1420910"/>
            <a:ext cx="1234445" cy="360527"/>
            <a:chOff x="2298742" y="1420910"/>
            <a:chExt cx="1234445" cy="360527"/>
          </a:xfrm>
        </p:grpSpPr>
        <p:sp>
          <p:nvSpPr>
            <p:cNvPr id="70" name="Rectangle: Diagonal Corners Rounded 101">
              <a:extLst>
                <a:ext uri="{FF2B5EF4-FFF2-40B4-BE49-F238E27FC236}">
                  <a16:creationId xmlns:a16="http://schemas.microsoft.com/office/drawing/2014/main" id="{D47F9F68-DEEF-4CEA-8CC2-E18C71490C44}"/>
                </a:ext>
              </a:extLst>
            </p:cNvPr>
            <p:cNvSpPr/>
            <p:nvPr/>
          </p:nvSpPr>
          <p:spPr>
            <a:xfrm flipV="1">
              <a:off x="2298742" y="1420910"/>
              <a:ext cx="1234445" cy="360527"/>
            </a:xfrm>
            <a:prstGeom prst="round2DiagRect">
              <a:avLst>
                <a:gd name="adj1" fmla="val 44011"/>
                <a:gd name="adj2" fmla="val 0"/>
              </a:avLst>
            </a:prstGeom>
            <a:solidFill>
              <a:schemeClr val="bg1"/>
            </a:solidFill>
            <a:ln>
              <a:solidFill>
                <a:srgbClr val="E741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000" b="0" i="0" u="none" strike="noStrike" kern="1200" cap="none" spc="0" normalizeH="0" baseline="0" noProof="0">
                <a:ln>
                  <a:noFill/>
                </a:ln>
                <a:solidFill>
                  <a:srgbClr val="E7418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CaixaDeTexto 83">
              <a:extLst>
                <a:ext uri="{FF2B5EF4-FFF2-40B4-BE49-F238E27FC236}">
                  <a16:creationId xmlns:a16="http://schemas.microsoft.com/office/drawing/2014/main" id="{65242604-F3B0-42A9-9316-4FF007A10F3B}"/>
                </a:ext>
              </a:extLst>
            </p:cNvPr>
            <p:cNvSpPr txBox="1"/>
            <p:nvPr/>
          </p:nvSpPr>
          <p:spPr>
            <a:xfrm>
              <a:off x="2514038" y="1460178"/>
              <a:ext cx="803853" cy="281991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marL="0" marR="0" lvl="0" indent="0" algn="ctr" defTabSz="1088261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100" normalizeH="0" baseline="0" noProof="0" dirty="0">
                  <a:ln>
                    <a:noFill/>
                  </a:ln>
                  <a:solidFill>
                    <a:srgbClr val="E7418E"/>
                  </a:solidFill>
                  <a:effectLst/>
                  <a:uLnTx/>
                  <a:uFillTx/>
                  <a:latin typeface="Zona Pro Black" panose="02010A03040002020004" pitchFamily="2" charset="0"/>
                  <a:ea typeface="+mn-ea"/>
                  <a:cs typeface="Arial" panose="020B0604020202020204" pitchFamily="34" charset="0"/>
                </a:rPr>
                <a:t>CP 19</a:t>
              </a:r>
            </a:p>
          </p:txBody>
        </p:sp>
      </p:grpSp>
      <p:grpSp>
        <p:nvGrpSpPr>
          <p:cNvPr id="7" name="Agrupar 6">
            <a:extLst>
              <a:ext uri="{FF2B5EF4-FFF2-40B4-BE49-F238E27FC236}">
                <a16:creationId xmlns:a16="http://schemas.microsoft.com/office/drawing/2014/main" id="{8321BBE5-1166-4207-9BDB-47AB8DB9076C}"/>
              </a:ext>
            </a:extLst>
          </p:cNvPr>
          <p:cNvGrpSpPr/>
          <p:nvPr/>
        </p:nvGrpSpPr>
        <p:grpSpPr>
          <a:xfrm>
            <a:off x="3854987" y="1420910"/>
            <a:ext cx="1234445" cy="360527"/>
            <a:chOff x="3854988" y="1420910"/>
            <a:chExt cx="1234445" cy="360527"/>
          </a:xfrm>
        </p:grpSpPr>
        <p:sp>
          <p:nvSpPr>
            <p:cNvPr id="72" name="Rectangle: Diagonal Corners Rounded 97">
              <a:extLst>
                <a:ext uri="{FF2B5EF4-FFF2-40B4-BE49-F238E27FC236}">
                  <a16:creationId xmlns:a16="http://schemas.microsoft.com/office/drawing/2014/main" id="{1E08789A-76FB-42A2-8312-482E2A48C842}"/>
                </a:ext>
              </a:extLst>
            </p:cNvPr>
            <p:cNvSpPr/>
            <p:nvPr/>
          </p:nvSpPr>
          <p:spPr>
            <a:xfrm flipV="1">
              <a:off x="3854988" y="1420910"/>
              <a:ext cx="1234445" cy="360527"/>
            </a:xfrm>
            <a:prstGeom prst="round2DiagRect">
              <a:avLst>
                <a:gd name="adj1" fmla="val 44011"/>
                <a:gd name="adj2" fmla="val 0"/>
              </a:avLst>
            </a:prstGeom>
            <a:solidFill>
              <a:schemeClr val="bg1"/>
            </a:solidFill>
            <a:ln>
              <a:solidFill>
                <a:srgbClr val="E741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000" b="0" i="0" u="none" strike="noStrike" kern="1200" cap="none" spc="0" normalizeH="0" baseline="0" noProof="0">
                <a:ln>
                  <a:noFill/>
                </a:ln>
                <a:solidFill>
                  <a:srgbClr val="E7418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CaixaDeTexto 83">
              <a:extLst>
                <a:ext uri="{FF2B5EF4-FFF2-40B4-BE49-F238E27FC236}">
                  <a16:creationId xmlns:a16="http://schemas.microsoft.com/office/drawing/2014/main" id="{88BBD47A-CD6A-4D6E-A744-FE7A6E358759}"/>
                </a:ext>
              </a:extLst>
            </p:cNvPr>
            <p:cNvSpPr txBox="1"/>
            <p:nvPr/>
          </p:nvSpPr>
          <p:spPr>
            <a:xfrm>
              <a:off x="4070284" y="1460178"/>
              <a:ext cx="803853" cy="281991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marL="0" marR="0" lvl="0" indent="0" algn="ctr" defTabSz="1088261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100" normalizeH="0" baseline="0" noProof="0" dirty="0">
                  <a:ln>
                    <a:noFill/>
                  </a:ln>
                  <a:solidFill>
                    <a:srgbClr val="E7418E"/>
                  </a:solidFill>
                  <a:effectLst/>
                  <a:uLnTx/>
                  <a:uFillTx/>
                  <a:latin typeface="Zona Pro Black" panose="02010A03040002020004" pitchFamily="2" charset="0"/>
                  <a:ea typeface="+mn-ea"/>
                  <a:cs typeface="Arial" panose="020B0604020202020204" pitchFamily="34" charset="0"/>
                </a:rPr>
                <a:t>CP20</a:t>
              </a:r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A9F50A4B-1573-414D-88E3-1C4B9741CEA4}"/>
              </a:ext>
            </a:extLst>
          </p:cNvPr>
          <p:cNvGrpSpPr/>
          <p:nvPr/>
        </p:nvGrpSpPr>
        <p:grpSpPr>
          <a:xfrm>
            <a:off x="5411232" y="1420910"/>
            <a:ext cx="1234445" cy="360527"/>
            <a:chOff x="5411232" y="1420910"/>
            <a:chExt cx="1234445" cy="360527"/>
          </a:xfrm>
        </p:grpSpPr>
        <p:sp>
          <p:nvSpPr>
            <p:cNvPr id="74" name="Rectangle: Diagonal Corners Rounded 93">
              <a:extLst>
                <a:ext uri="{FF2B5EF4-FFF2-40B4-BE49-F238E27FC236}">
                  <a16:creationId xmlns:a16="http://schemas.microsoft.com/office/drawing/2014/main" id="{E30AF033-11ED-4A0B-81B2-35B274934991}"/>
                </a:ext>
              </a:extLst>
            </p:cNvPr>
            <p:cNvSpPr/>
            <p:nvPr/>
          </p:nvSpPr>
          <p:spPr>
            <a:xfrm flipV="1">
              <a:off x="5411232" y="1420910"/>
              <a:ext cx="1234445" cy="360527"/>
            </a:xfrm>
            <a:prstGeom prst="round2DiagRect">
              <a:avLst>
                <a:gd name="adj1" fmla="val 44011"/>
                <a:gd name="adj2" fmla="val 0"/>
              </a:avLst>
            </a:prstGeom>
            <a:solidFill>
              <a:schemeClr val="bg1"/>
            </a:solidFill>
            <a:ln>
              <a:solidFill>
                <a:srgbClr val="E741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000" b="0" i="0" u="none" strike="noStrike" kern="1200" cap="none" spc="0" normalizeH="0" baseline="0" noProof="0">
                <a:ln>
                  <a:noFill/>
                </a:ln>
                <a:solidFill>
                  <a:srgbClr val="E7418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CaixaDeTexto 83">
              <a:extLst>
                <a:ext uri="{FF2B5EF4-FFF2-40B4-BE49-F238E27FC236}">
                  <a16:creationId xmlns:a16="http://schemas.microsoft.com/office/drawing/2014/main" id="{F65E5B63-9236-4035-B578-3FA6BCF37C3C}"/>
                </a:ext>
              </a:extLst>
            </p:cNvPr>
            <p:cNvSpPr txBox="1"/>
            <p:nvPr/>
          </p:nvSpPr>
          <p:spPr>
            <a:xfrm>
              <a:off x="5626528" y="1460178"/>
              <a:ext cx="803853" cy="281991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marL="0" marR="0" lvl="0" indent="0" algn="ctr" defTabSz="1088261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100" normalizeH="0" baseline="0" noProof="0" dirty="0">
                  <a:ln>
                    <a:noFill/>
                  </a:ln>
                  <a:solidFill>
                    <a:srgbClr val="E7418E"/>
                  </a:solidFill>
                  <a:effectLst/>
                  <a:uLnTx/>
                  <a:uFillTx/>
                  <a:latin typeface="Zona Pro Black" panose="02010A03040002020004" pitchFamily="2" charset="0"/>
                  <a:ea typeface="+mn-ea"/>
                  <a:cs typeface="Arial" panose="020B0604020202020204" pitchFamily="34" charset="0"/>
                </a:rPr>
                <a:t>CP02</a:t>
              </a:r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2C8DD92E-1E40-45DC-A9DC-3DD9083BC045}"/>
              </a:ext>
            </a:extLst>
          </p:cNvPr>
          <p:cNvGrpSpPr/>
          <p:nvPr/>
        </p:nvGrpSpPr>
        <p:grpSpPr>
          <a:xfrm>
            <a:off x="6967477" y="1420910"/>
            <a:ext cx="1234445" cy="360527"/>
            <a:chOff x="6967479" y="1420910"/>
            <a:chExt cx="1234445" cy="360527"/>
          </a:xfrm>
        </p:grpSpPr>
        <p:sp>
          <p:nvSpPr>
            <p:cNvPr id="76" name="Rectangle: Diagonal Corners Rounded 89">
              <a:extLst>
                <a:ext uri="{FF2B5EF4-FFF2-40B4-BE49-F238E27FC236}">
                  <a16:creationId xmlns:a16="http://schemas.microsoft.com/office/drawing/2014/main" id="{4B287194-1238-434A-AC91-3E6AE94FC134}"/>
                </a:ext>
              </a:extLst>
            </p:cNvPr>
            <p:cNvSpPr/>
            <p:nvPr/>
          </p:nvSpPr>
          <p:spPr>
            <a:xfrm flipV="1">
              <a:off x="6967479" y="1420910"/>
              <a:ext cx="1234445" cy="360527"/>
            </a:xfrm>
            <a:prstGeom prst="round2DiagRect">
              <a:avLst>
                <a:gd name="adj1" fmla="val 44011"/>
                <a:gd name="adj2" fmla="val 0"/>
              </a:avLst>
            </a:prstGeom>
            <a:solidFill>
              <a:schemeClr val="bg1"/>
            </a:solidFill>
            <a:ln>
              <a:solidFill>
                <a:srgbClr val="E741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000" b="0" i="0" u="none" strike="noStrike" kern="1200" cap="none" spc="0" normalizeH="0" baseline="0" noProof="0">
                <a:ln>
                  <a:noFill/>
                </a:ln>
                <a:solidFill>
                  <a:srgbClr val="E7418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CaixaDeTexto 83">
              <a:extLst>
                <a:ext uri="{FF2B5EF4-FFF2-40B4-BE49-F238E27FC236}">
                  <a16:creationId xmlns:a16="http://schemas.microsoft.com/office/drawing/2014/main" id="{794AF533-3BC5-4F3B-8F01-C594ECD9AABE}"/>
                </a:ext>
              </a:extLst>
            </p:cNvPr>
            <p:cNvSpPr txBox="1"/>
            <p:nvPr/>
          </p:nvSpPr>
          <p:spPr>
            <a:xfrm>
              <a:off x="7182775" y="1460178"/>
              <a:ext cx="803853" cy="281991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marL="0" marR="0" lvl="0" indent="0" algn="ctr" defTabSz="1088261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100" normalizeH="0" baseline="0" noProof="0" dirty="0">
                  <a:ln>
                    <a:noFill/>
                  </a:ln>
                  <a:solidFill>
                    <a:srgbClr val="E7418E"/>
                  </a:solidFill>
                  <a:effectLst/>
                  <a:uLnTx/>
                  <a:uFillTx/>
                  <a:latin typeface="Zona Pro Black" panose="02010A03040002020004" pitchFamily="2" charset="0"/>
                  <a:ea typeface="+mn-ea"/>
                  <a:cs typeface="Arial" panose="020B0604020202020204" pitchFamily="34" charset="0"/>
                </a:rPr>
                <a:t>CP03</a:t>
              </a:r>
            </a:p>
          </p:txBody>
        </p:sp>
      </p:grp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47D92F7C-E350-4E41-82D5-FE159C85594C}"/>
              </a:ext>
            </a:extLst>
          </p:cNvPr>
          <p:cNvGrpSpPr/>
          <p:nvPr/>
        </p:nvGrpSpPr>
        <p:grpSpPr>
          <a:xfrm>
            <a:off x="8523722" y="1420910"/>
            <a:ext cx="1234445" cy="360527"/>
            <a:chOff x="8523722" y="1420910"/>
            <a:chExt cx="1234445" cy="360527"/>
          </a:xfrm>
        </p:grpSpPr>
        <p:sp>
          <p:nvSpPr>
            <p:cNvPr id="78" name="Rectangle: Diagonal Corners Rounded 85">
              <a:extLst>
                <a:ext uri="{FF2B5EF4-FFF2-40B4-BE49-F238E27FC236}">
                  <a16:creationId xmlns:a16="http://schemas.microsoft.com/office/drawing/2014/main" id="{6C1C1592-1793-4323-9C53-58AF3A206DF8}"/>
                </a:ext>
              </a:extLst>
            </p:cNvPr>
            <p:cNvSpPr/>
            <p:nvPr/>
          </p:nvSpPr>
          <p:spPr>
            <a:xfrm flipV="1">
              <a:off x="8523722" y="1420910"/>
              <a:ext cx="1234445" cy="360527"/>
            </a:xfrm>
            <a:prstGeom prst="round2DiagRect">
              <a:avLst>
                <a:gd name="adj1" fmla="val 44011"/>
                <a:gd name="adj2" fmla="val 0"/>
              </a:avLst>
            </a:prstGeom>
            <a:solidFill>
              <a:schemeClr val="bg1"/>
            </a:solidFill>
            <a:ln>
              <a:solidFill>
                <a:srgbClr val="E741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000" b="0" i="0" u="none" strike="noStrike" kern="1200" cap="none" spc="0" normalizeH="0" baseline="0" noProof="0">
                <a:ln>
                  <a:noFill/>
                </a:ln>
                <a:solidFill>
                  <a:srgbClr val="E7418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CaixaDeTexto 83">
              <a:extLst>
                <a:ext uri="{FF2B5EF4-FFF2-40B4-BE49-F238E27FC236}">
                  <a16:creationId xmlns:a16="http://schemas.microsoft.com/office/drawing/2014/main" id="{5B990F8A-57AF-4C7A-83DA-1F0B90B94FDF}"/>
                </a:ext>
              </a:extLst>
            </p:cNvPr>
            <p:cNvSpPr txBox="1"/>
            <p:nvPr/>
          </p:nvSpPr>
          <p:spPr>
            <a:xfrm>
              <a:off x="8739018" y="1460178"/>
              <a:ext cx="803853" cy="281991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marL="0" marR="0" lvl="0" indent="0" algn="ctr" defTabSz="1088261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100" normalizeH="0" baseline="0" noProof="0" dirty="0">
                  <a:ln>
                    <a:noFill/>
                  </a:ln>
                  <a:solidFill>
                    <a:srgbClr val="E7418E"/>
                  </a:solidFill>
                  <a:effectLst/>
                  <a:uLnTx/>
                  <a:uFillTx/>
                  <a:latin typeface="Zona Pro Black" panose="02010A03040002020004" pitchFamily="2" charset="0"/>
                  <a:ea typeface="+mn-ea"/>
                  <a:cs typeface="Arial" panose="020B0604020202020204" pitchFamily="34" charset="0"/>
                </a:rPr>
                <a:t>CP 04</a:t>
              </a:r>
            </a:p>
          </p:txBody>
        </p:sp>
      </p:grpSp>
      <p:grpSp>
        <p:nvGrpSpPr>
          <p:cNvPr id="4" name="Agrupar 3">
            <a:extLst>
              <a:ext uri="{FF2B5EF4-FFF2-40B4-BE49-F238E27FC236}">
                <a16:creationId xmlns:a16="http://schemas.microsoft.com/office/drawing/2014/main" id="{BFBF90A6-9907-4710-AC3B-620198C238DD}"/>
              </a:ext>
            </a:extLst>
          </p:cNvPr>
          <p:cNvGrpSpPr/>
          <p:nvPr/>
        </p:nvGrpSpPr>
        <p:grpSpPr>
          <a:xfrm>
            <a:off x="10079968" y="1420910"/>
            <a:ext cx="1234445" cy="360527"/>
            <a:chOff x="10079968" y="1420910"/>
            <a:chExt cx="1234445" cy="360527"/>
          </a:xfrm>
        </p:grpSpPr>
        <p:sp>
          <p:nvSpPr>
            <p:cNvPr id="80" name="Rectangle: Diagonal Corners Rounded 128">
              <a:extLst>
                <a:ext uri="{FF2B5EF4-FFF2-40B4-BE49-F238E27FC236}">
                  <a16:creationId xmlns:a16="http://schemas.microsoft.com/office/drawing/2014/main" id="{92F2C93C-2AE4-44F7-8DAF-50D2AACCE645}"/>
                </a:ext>
              </a:extLst>
            </p:cNvPr>
            <p:cNvSpPr/>
            <p:nvPr/>
          </p:nvSpPr>
          <p:spPr>
            <a:xfrm flipV="1">
              <a:off x="10079968" y="1420910"/>
              <a:ext cx="1234445" cy="360527"/>
            </a:xfrm>
            <a:prstGeom prst="round2DiagRect">
              <a:avLst>
                <a:gd name="adj1" fmla="val 44011"/>
                <a:gd name="adj2" fmla="val 0"/>
              </a:avLst>
            </a:prstGeom>
            <a:solidFill>
              <a:schemeClr val="bg1"/>
            </a:solidFill>
            <a:ln>
              <a:solidFill>
                <a:srgbClr val="E741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000" b="0" i="0" u="none" strike="noStrike" kern="1200" cap="none" spc="0" normalizeH="0" baseline="0" noProof="0">
                <a:ln>
                  <a:noFill/>
                </a:ln>
                <a:solidFill>
                  <a:srgbClr val="E7418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" name="CaixaDeTexto 83">
              <a:extLst>
                <a:ext uri="{FF2B5EF4-FFF2-40B4-BE49-F238E27FC236}">
                  <a16:creationId xmlns:a16="http://schemas.microsoft.com/office/drawing/2014/main" id="{539BCC08-4BC7-4549-95BC-E329C4583989}"/>
                </a:ext>
              </a:extLst>
            </p:cNvPr>
            <p:cNvSpPr txBox="1"/>
            <p:nvPr/>
          </p:nvSpPr>
          <p:spPr>
            <a:xfrm>
              <a:off x="10295264" y="1460178"/>
              <a:ext cx="803853" cy="281991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marL="0" marR="0" lvl="0" indent="0" algn="ctr" defTabSz="1088261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100" normalizeH="0" baseline="0" noProof="0" dirty="0">
                  <a:ln>
                    <a:noFill/>
                  </a:ln>
                  <a:solidFill>
                    <a:srgbClr val="E7418E"/>
                  </a:solidFill>
                  <a:effectLst/>
                  <a:uLnTx/>
                  <a:uFillTx/>
                  <a:latin typeface="Zona Pro Black" panose="02010A03040002020004" pitchFamily="2" charset="0"/>
                  <a:ea typeface="+mn-ea"/>
                  <a:cs typeface="Arial" panose="020B0604020202020204" pitchFamily="34" charset="0"/>
                </a:rPr>
                <a:t>CP 05</a:t>
              </a:r>
            </a:p>
          </p:txBody>
        </p:sp>
      </p:grpSp>
      <p:sp>
        <p:nvSpPr>
          <p:cNvPr id="163" name="Round Single Corner Rectangle 31"/>
          <p:cNvSpPr/>
          <p:nvPr/>
        </p:nvSpPr>
        <p:spPr>
          <a:xfrm flipV="1">
            <a:off x="0" y="4611899"/>
            <a:ext cx="11563252" cy="1375557"/>
          </a:xfrm>
          <a:prstGeom prst="round1Rect">
            <a:avLst>
              <a:gd name="adj" fmla="val 50000"/>
            </a:avLst>
          </a:prstGeom>
          <a:solidFill>
            <a:schemeClr val="bg1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lvl="0" indent="0" algn="l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"/>
            </a:endParaRPr>
          </a:p>
        </p:txBody>
      </p:sp>
      <p:sp>
        <p:nvSpPr>
          <p:cNvPr id="182" name="Right Arrow 17"/>
          <p:cNvSpPr/>
          <p:nvPr/>
        </p:nvSpPr>
        <p:spPr>
          <a:xfrm>
            <a:off x="-139700" y="2946257"/>
            <a:ext cx="555241" cy="544178"/>
          </a:xfrm>
          <a:prstGeom prst="rightArrow">
            <a:avLst/>
          </a:prstGeom>
          <a:solidFill>
            <a:srgbClr val="6004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"/>
            </a:endParaRPr>
          </a:p>
        </p:txBody>
      </p:sp>
      <p:sp>
        <p:nvSpPr>
          <p:cNvPr id="183" name="Right Arrow 17"/>
          <p:cNvSpPr/>
          <p:nvPr/>
        </p:nvSpPr>
        <p:spPr>
          <a:xfrm>
            <a:off x="-173620" y="5085184"/>
            <a:ext cx="2087761" cy="544178"/>
          </a:xfrm>
          <a:prstGeom prst="rightArrow">
            <a:avLst/>
          </a:prstGeom>
          <a:solidFill>
            <a:srgbClr val="6004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"/>
            </a:endParaRPr>
          </a:p>
        </p:txBody>
      </p:sp>
      <p:sp>
        <p:nvSpPr>
          <p:cNvPr id="184" name="TextBox 61">
            <a:extLst>
              <a:ext uri="{FF2B5EF4-FFF2-40B4-BE49-F238E27FC236}">
                <a16:creationId xmlns:a16="http://schemas.microsoft.com/office/drawing/2014/main" id="{9EA47D67-4B0F-430D-8B60-24585DF8150F}"/>
              </a:ext>
            </a:extLst>
          </p:cNvPr>
          <p:cNvSpPr txBox="1"/>
          <p:nvPr/>
        </p:nvSpPr>
        <p:spPr>
          <a:xfrm>
            <a:off x="751973" y="318061"/>
            <a:ext cx="10688054" cy="646331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45720" rIns="45720" bIns="45720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Tahoma" charset="0"/>
                <a:cs typeface="Tahoma" charset="0"/>
              </a:rPr>
              <a:t>VAMOS VER NA PRÁTICA </a:t>
            </a: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2" charset="0"/>
                <a:ea typeface="Tahoma" charset="0"/>
                <a:cs typeface="Tahoma" charset="0"/>
              </a:rPr>
              <a:t>COMO SERÁ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980681CF-F504-4F91-8653-82349879DCD9}"/>
              </a:ext>
            </a:extLst>
          </p:cNvPr>
          <p:cNvGrpSpPr/>
          <p:nvPr/>
        </p:nvGrpSpPr>
        <p:grpSpPr>
          <a:xfrm>
            <a:off x="2137842" y="2685327"/>
            <a:ext cx="6224980" cy="1064870"/>
            <a:chOff x="2137842" y="2176040"/>
            <a:chExt cx="6224980" cy="4433104"/>
          </a:xfrm>
        </p:grpSpPr>
        <p:cxnSp>
          <p:nvCxnSpPr>
            <p:cNvPr id="83" name="Conector reto 82">
              <a:extLst>
                <a:ext uri="{FF2B5EF4-FFF2-40B4-BE49-F238E27FC236}">
                  <a16:creationId xmlns:a16="http://schemas.microsoft.com/office/drawing/2014/main" id="{6831C8B7-BA0E-4BEC-93FC-0F1A258F8FDD}"/>
                </a:ext>
              </a:extLst>
            </p:cNvPr>
            <p:cNvCxnSpPr>
              <a:cxnSpLocks/>
            </p:cNvCxnSpPr>
            <p:nvPr/>
          </p:nvCxnSpPr>
          <p:spPr>
            <a:xfrm>
              <a:off x="2137842" y="2176040"/>
              <a:ext cx="0" cy="4433104"/>
            </a:xfrm>
            <a:prstGeom prst="line">
              <a:avLst/>
            </a:prstGeom>
            <a:ln w="12700">
              <a:solidFill>
                <a:srgbClr val="E741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ector reto 83">
              <a:extLst>
                <a:ext uri="{FF2B5EF4-FFF2-40B4-BE49-F238E27FC236}">
                  <a16:creationId xmlns:a16="http://schemas.microsoft.com/office/drawing/2014/main" id="{907A53B5-6A41-4257-8293-BA2421CF36AF}"/>
                </a:ext>
              </a:extLst>
            </p:cNvPr>
            <p:cNvCxnSpPr>
              <a:cxnSpLocks/>
            </p:cNvCxnSpPr>
            <p:nvPr/>
          </p:nvCxnSpPr>
          <p:spPr>
            <a:xfrm>
              <a:off x="3694087" y="2176040"/>
              <a:ext cx="0" cy="4433104"/>
            </a:xfrm>
            <a:prstGeom prst="line">
              <a:avLst/>
            </a:prstGeom>
            <a:ln w="12700">
              <a:solidFill>
                <a:srgbClr val="E741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ector reto 84">
              <a:extLst>
                <a:ext uri="{FF2B5EF4-FFF2-40B4-BE49-F238E27FC236}">
                  <a16:creationId xmlns:a16="http://schemas.microsoft.com/office/drawing/2014/main" id="{7979C375-D22F-4E07-BCCA-F867B933697E}"/>
                </a:ext>
              </a:extLst>
            </p:cNvPr>
            <p:cNvCxnSpPr>
              <a:cxnSpLocks/>
            </p:cNvCxnSpPr>
            <p:nvPr/>
          </p:nvCxnSpPr>
          <p:spPr>
            <a:xfrm>
              <a:off x="5250332" y="2176040"/>
              <a:ext cx="0" cy="4433104"/>
            </a:xfrm>
            <a:prstGeom prst="line">
              <a:avLst/>
            </a:prstGeom>
            <a:ln w="12700">
              <a:solidFill>
                <a:srgbClr val="E741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ector reto 85">
              <a:extLst>
                <a:ext uri="{FF2B5EF4-FFF2-40B4-BE49-F238E27FC236}">
                  <a16:creationId xmlns:a16="http://schemas.microsoft.com/office/drawing/2014/main" id="{C4099262-BF06-4415-B1E4-B1BF1FDAD04F}"/>
                </a:ext>
              </a:extLst>
            </p:cNvPr>
            <p:cNvCxnSpPr>
              <a:cxnSpLocks/>
            </p:cNvCxnSpPr>
            <p:nvPr/>
          </p:nvCxnSpPr>
          <p:spPr>
            <a:xfrm>
              <a:off x="6806577" y="2176040"/>
              <a:ext cx="0" cy="4433104"/>
            </a:xfrm>
            <a:prstGeom prst="line">
              <a:avLst/>
            </a:prstGeom>
            <a:ln w="12700">
              <a:solidFill>
                <a:srgbClr val="E741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ector reto 86">
              <a:extLst>
                <a:ext uri="{FF2B5EF4-FFF2-40B4-BE49-F238E27FC236}">
                  <a16:creationId xmlns:a16="http://schemas.microsoft.com/office/drawing/2014/main" id="{FEB87867-5562-4CE4-897D-35277576DEE7}"/>
                </a:ext>
              </a:extLst>
            </p:cNvPr>
            <p:cNvCxnSpPr>
              <a:cxnSpLocks/>
            </p:cNvCxnSpPr>
            <p:nvPr/>
          </p:nvCxnSpPr>
          <p:spPr>
            <a:xfrm>
              <a:off x="8362822" y="2176040"/>
              <a:ext cx="0" cy="4433104"/>
            </a:xfrm>
            <a:prstGeom prst="line">
              <a:avLst/>
            </a:prstGeom>
            <a:ln w="12700">
              <a:solidFill>
                <a:srgbClr val="E741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Agrupar 88">
            <a:extLst>
              <a:ext uri="{FF2B5EF4-FFF2-40B4-BE49-F238E27FC236}">
                <a16:creationId xmlns:a16="http://schemas.microsoft.com/office/drawing/2014/main" id="{1F7A3F77-897C-4361-B054-F972A2C9137C}"/>
              </a:ext>
            </a:extLst>
          </p:cNvPr>
          <p:cNvGrpSpPr/>
          <p:nvPr/>
        </p:nvGrpSpPr>
        <p:grpSpPr>
          <a:xfrm>
            <a:off x="3694087" y="4734046"/>
            <a:ext cx="6224980" cy="1064870"/>
            <a:chOff x="3694087" y="2176040"/>
            <a:chExt cx="6224980" cy="4433104"/>
          </a:xfrm>
        </p:grpSpPr>
        <p:cxnSp>
          <p:nvCxnSpPr>
            <p:cNvPr id="91" name="Conector reto 90">
              <a:extLst>
                <a:ext uri="{FF2B5EF4-FFF2-40B4-BE49-F238E27FC236}">
                  <a16:creationId xmlns:a16="http://schemas.microsoft.com/office/drawing/2014/main" id="{03ACBFB4-0BB9-45A3-8A77-394B3E8D163C}"/>
                </a:ext>
              </a:extLst>
            </p:cNvPr>
            <p:cNvCxnSpPr>
              <a:cxnSpLocks/>
            </p:cNvCxnSpPr>
            <p:nvPr/>
          </p:nvCxnSpPr>
          <p:spPr>
            <a:xfrm>
              <a:off x="3694087" y="2176040"/>
              <a:ext cx="0" cy="4433104"/>
            </a:xfrm>
            <a:prstGeom prst="line">
              <a:avLst/>
            </a:prstGeom>
            <a:ln w="12700">
              <a:solidFill>
                <a:srgbClr val="E741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ector reto 91">
              <a:extLst>
                <a:ext uri="{FF2B5EF4-FFF2-40B4-BE49-F238E27FC236}">
                  <a16:creationId xmlns:a16="http://schemas.microsoft.com/office/drawing/2014/main" id="{E63AC9BC-EF58-4CE5-8107-1A05260C724E}"/>
                </a:ext>
              </a:extLst>
            </p:cNvPr>
            <p:cNvCxnSpPr>
              <a:cxnSpLocks/>
            </p:cNvCxnSpPr>
            <p:nvPr/>
          </p:nvCxnSpPr>
          <p:spPr>
            <a:xfrm>
              <a:off x="5250332" y="2176040"/>
              <a:ext cx="0" cy="4433104"/>
            </a:xfrm>
            <a:prstGeom prst="line">
              <a:avLst/>
            </a:prstGeom>
            <a:ln w="12700">
              <a:solidFill>
                <a:srgbClr val="E741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ector reto 92">
              <a:extLst>
                <a:ext uri="{FF2B5EF4-FFF2-40B4-BE49-F238E27FC236}">
                  <a16:creationId xmlns:a16="http://schemas.microsoft.com/office/drawing/2014/main" id="{ECB7AF00-60DD-4520-9E64-B9197A52BEBF}"/>
                </a:ext>
              </a:extLst>
            </p:cNvPr>
            <p:cNvCxnSpPr>
              <a:cxnSpLocks/>
            </p:cNvCxnSpPr>
            <p:nvPr/>
          </p:nvCxnSpPr>
          <p:spPr>
            <a:xfrm>
              <a:off x="6806577" y="2176040"/>
              <a:ext cx="0" cy="4433104"/>
            </a:xfrm>
            <a:prstGeom prst="line">
              <a:avLst/>
            </a:prstGeom>
            <a:ln w="12700">
              <a:solidFill>
                <a:srgbClr val="E741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ector reto 93">
              <a:extLst>
                <a:ext uri="{FF2B5EF4-FFF2-40B4-BE49-F238E27FC236}">
                  <a16:creationId xmlns:a16="http://schemas.microsoft.com/office/drawing/2014/main" id="{E252179A-8436-4B40-807A-22EF30BDA9D6}"/>
                </a:ext>
              </a:extLst>
            </p:cNvPr>
            <p:cNvCxnSpPr>
              <a:cxnSpLocks/>
            </p:cNvCxnSpPr>
            <p:nvPr/>
          </p:nvCxnSpPr>
          <p:spPr>
            <a:xfrm>
              <a:off x="8362822" y="2176040"/>
              <a:ext cx="0" cy="4433104"/>
            </a:xfrm>
            <a:prstGeom prst="line">
              <a:avLst/>
            </a:prstGeom>
            <a:ln w="12700">
              <a:solidFill>
                <a:srgbClr val="E741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ector reto 94">
              <a:extLst>
                <a:ext uri="{FF2B5EF4-FFF2-40B4-BE49-F238E27FC236}">
                  <a16:creationId xmlns:a16="http://schemas.microsoft.com/office/drawing/2014/main" id="{5C702D8C-D9C3-4872-BDFD-10DA4C938F17}"/>
                </a:ext>
              </a:extLst>
            </p:cNvPr>
            <p:cNvCxnSpPr>
              <a:cxnSpLocks/>
            </p:cNvCxnSpPr>
            <p:nvPr/>
          </p:nvCxnSpPr>
          <p:spPr>
            <a:xfrm>
              <a:off x="9919067" y="2176040"/>
              <a:ext cx="0" cy="4433104"/>
            </a:xfrm>
            <a:prstGeom prst="line">
              <a:avLst/>
            </a:prstGeom>
            <a:ln w="12700">
              <a:solidFill>
                <a:srgbClr val="E741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9" name="Conector reto 98">
            <a:extLst>
              <a:ext uri="{FF2B5EF4-FFF2-40B4-BE49-F238E27FC236}">
                <a16:creationId xmlns:a16="http://schemas.microsoft.com/office/drawing/2014/main" id="{606ED77C-2F95-46B1-96BA-34D7375B32B4}"/>
              </a:ext>
            </a:extLst>
          </p:cNvPr>
          <p:cNvCxnSpPr>
            <a:cxnSpLocks/>
          </p:cNvCxnSpPr>
          <p:nvPr/>
        </p:nvCxnSpPr>
        <p:spPr>
          <a:xfrm>
            <a:off x="9939142" y="2637550"/>
            <a:ext cx="0" cy="1064870"/>
          </a:xfrm>
          <a:prstGeom prst="line">
            <a:avLst/>
          </a:prstGeom>
          <a:ln w="12700">
            <a:solidFill>
              <a:srgbClr val="E741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CaixaDeTexto 83">
            <a:extLst>
              <a:ext uri="{FF2B5EF4-FFF2-40B4-BE49-F238E27FC236}">
                <a16:creationId xmlns:a16="http://schemas.microsoft.com/office/drawing/2014/main" id="{2BD01AD9-D0AE-407B-A2BB-294239E85E4A}"/>
              </a:ext>
            </a:extLst>
          </p:cNvPr>
          <p:cNvSpPr txBox="1"/>
          <p:nvPr/>
        </p:nvSpPr>
        <p:spPr>
          <a:xfrm>
            <a:off x="773002" y="3129428"/>
            <a:ext cx="992730" cy="2296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ctr" defTabSz="1088261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100" normalizeH="0" baseline="0" noProof="0" dirty="0">
                <a:ln>
                  <a:noFill/>
                </a:ln>
                <a:solidFill>
                  <a:srgbClr val="036485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Arial" panose="020B0604020202020204" pitchFamily="34" charset="0"/>
              </a:rPr>
              <a:t>1ª CP</a:t>
            </a:r>
            <a:endParaRPr kumimoji="0" lang="pt-BR" sz="1200" b="0" i="0" u="none" strike="noStrike" kern="1200" cap="none" spc="100" normalizeH="0" baseline="0" noProof="0" dirty="0">
              <a:ln>
                <a:noFill/>
              </a:ln>
              <a:solidFill>
                <a:srgbClr val="036485"/>
              </a:solidFill>
              <a:effectLst/>
              <a:uLnTx/>
              <a:uFillTx/>
              <a:latin typeface="Zona Pro "/>
              <a:ea typeface="+mn-ea"/>
              <a:cs typeface="Arial" panose="020B0604020202020204" pitchFamily="34" charset="0"/>
            </a:endParaRPr>
          </a:p>
        </p:txBody>
      </p:sp>
      <p:sp>
        <p:nvSpPr>
          <p:cNvPr id="101" name="CaixaDeTexto 83">
            <a:extLst>
              <a:ext uri="{FF2B5EF4-FFF2-40B4-BE49-F238E27FC236}">
                <a16:creationId xmlns:a16="http://schemas.microsoft.com/office/drawing/2014/main" id="{40E54888-4E60-4112-A08C-3BD80DBE3857}"/>
              </a:ext>
            </a:extLst>
          </p:cNvPr>
          <p:cNvSpPr txBox="1"/>
          <p:nvPr/>
        </p:nvSpPr>
        <p:spPr>
          <a:xfrm>
            <a:off x="2499739" y="3106347"/>
            <a:ext cx="992730" cy="2296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ctr" defTabSz="1088261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100" normalizeH="0" baseline="0" noProof="0" dirty="0">
                <a:ln>
                  <a:noFill/>
                </a:ln>
                <a:solidFill>
                  <a:srgbClr val="036485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Arial" panose="020B0604020202020204" pitchFamily="34" charset="0"/>
              </a:rPr>
              <a:t>2ª CP</a:t>
            </a:r>
            <a:endParaRPr kumimoji="0" lang="pt-BR" sz="1200" b="0" i="0" u="none" strike="noStrike" kern="1200" cap="none" spc="100" normalizeH="0" baseline="0" noProof="0" dirty="0">
              <a:ln>
                <a:noFill/>
              </a:ln>
              <a:solidFill>
                <a:srgbClr val="036485"/>
              </a:solidFill>
              <a:effectLst/>
              <a:uLnTx/>
              <a:uFillTx/>
              <a:latin typeface="Zona Pro "/>
              <a:ea typeface="+mn-ea"/>
              <a:cs typeface="Arial" panose="020B0604020202020204" pitchFamily="34" charset="0"/>
            </a:endParaRPr>
          </a:p>
        </p:txBody>
      </p:sp>
      <p:sp>
        <p:nvSpPr>
          <p:cNvPr id="107" name="CaixaDeTexto 83">
            <a:extLst>
              <a:ext uri="{FF2B5EF4-FFF2-40B4-BE49-F238E27FC236}">
                <a16:creationId xmlns:a16="http://schemas.microsoft.com/office/drawing/2014/main" id="{DF5165A2-354B-4ED4-97B8-472CF00C4EB3}"/>
              </a:ext>
            </a:extLst>
          </p:cNvPr>
          <p:cNvSpPr txBox="1"/>
          <p:nvPr/>
        </p:nvSpPr>
        <p:spPr>
          <a:xfrm>
            <a:off x="2296889" y="5196379"/>
            <a:ext cx="992730" cy="2296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ctr" defTabSz="1088261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100" normalizeH="0" baseline="0" noProof="0" dirty="0">
                <a:ln>
                  <a:noFill/>
                </a:ln>
                <a:solidFill>
                  <a:srgbClr val="036485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Arial" panose="020B0604020202020204" pitchFamily="34" charset="0"/>
              </a:rPr>
              <a:t>1ª CP</a:t>
            </a:r>
            <a:endParaRPr kumimoji="0" lang="pt-BR" sz="1200" b="0" i="0" u="none" strike="noStrike" kern="1200" cap="none" spc="100" normalizeH="0" baseline="0" noProof="0" dirty="0">
              <a:ln>
                <a:noFill/>
              </a:ln>
              <a:solidFill>
                <a:srgbClr val="036485"/>
              </a:solidFill>
              <a:effectLst/>
              <a:uLnTx/>
              <a:uFillTx/>
              <a:latin typeface="Zona Pro "/>
              <a:ea typeface="+mn-ea"/>
              <a:cs typeface="Arial" panose="020B0604020202020204" pitchFamily="34" charset="0"/>
            </a:endParaRPr>
          </a:p>
        </p:txBody>
      </p:sp>
      <p:sp>
        <p:nvSpPr>
          <p:cNvPr id="108" name="CaixaDeTexto 83">
            <a:extLst>
              <a:ext uri="{FF2B5EF4-FFF2-40B4-BE49-F238E27FC236}">
                <a16:creationId xmlns:a16="http://schemas.microsoft.com/office/drawing/2014/main" id="{6F277F70-9416-4D97-9A58-52E910B940C7}"/>
              </a:ext>
            </a:extLst>
          </p:cNvPr>
          <p:cNvSpPr txBox="1"/>
          <p:nvPr/>
        </p:nvSpPr>
        <p:spPr>
          <a:xfrm>
            <a:off x="4023626" y="5173298"/>
            <a:ext cx="992730" cy="2296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ctr" defTabSz="1088261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100" normalizeH="0" baseline="0" noProof="0" dirty="0">
                <a:ln>
                  <a:noFill/>
                </a:ln>
                <a:solidFill>
                  <a:srgbClr val="036485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Arial" panose="020B0604020202020204" pitchFamily="34" charset="0"/>
              </a:rPr>
              <a:t>2ª CP</a:t>
            </a:r>
            <a:endParaRPr kumimoji="0" lang="pt-BR" sz="1200" b="0" i="0" u="none" strike="noStrike" kern="1200" cap="none" spc="100" normalizeH="0" baseline="0" noProof="0" dirty="0">
              <a:ln>
                <a:noFill/>
              </a:ln>
              <a:solidFill>
                <a:srgbClr val="036485"/>
              </a:solidFill>
              <a:effectLst/>
              <a:uLnTx/>
              <a:uFillTx/>
              <a:latin typeface="Zona Pro "/>
              <a:ea typeface="+mn-ea"/>
              <a:cs typeface="Arial" panose="020B0604020202020204" pitchFamily="34" charset="0"/>
            </a:endParaRPr>
          </a:p>
        </p:txBody>
      </p:sp>
      <p:pic>
        <p:nvPicPr>
          <p:cNvPr id="57" name="Imagem 56">
            <a:extLst>
              <a:ext uri="{FF2B5EF4-FFF2-40B4-BE49-F238E27FC236}">
                <a16:creationId xmlns:a16="http://schemas.microsoft.com/office/drawing/2014/main" id="{5BD755C3-69FB-4727-BF62-3AD550E51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187" y="2205388"/>
            <a:ext cx="1162050" cy="1848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Imagem 57">
            <a:extLst>
              <a:ext uri="{FF2B5EF4-FFF2-40B4-BE49-F238E27FC236}">
                <a16:creationId xmlns:a16="http://schemas.microsoft.com/office/drawing/2014/main" id="{C13EF780-56E0-492E-35E6-EC6D610BDE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0" r="23387"/>
          <a:stretch/>
        </p:blipFill>
        <p:spPr bwMode="auto">
          <a:xfrm>
            <a:off x="3691670" y="2555863"/>
            <a:ext cx="786928" cy="1561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Imagem 58">
            <a:extLst>
              <a:ext uri="{FF2B5EF4-FFF2-40B4-BE49-F238E27FC236}">
                <a16:creationId xmlns:a16="http://schemas.microsoft.com/office/drawing/2014/main" id="{858A8044-03A0-89C0-AA23-0D6F8CF539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4" r="30016"/>
          <a:stretch/>
        </p:blipFill>
        <p:spPr bwMode="auto">
          <a:xfrm>
            <a:off x="4393233" y="2546697"/>
            <a:ext cx="653073" cy="1554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1459264">
            <a:extLst>
              <a:ext uri="{FF2B5EF4-FFF2-40B4-BE49-F238E27FC236}">
                <a16:creationId xmlns:a16="http://schemas.microsoft.com/office/drawing/2014/main" id="{94E194FA-93E6-48FB-85FF-3232E28271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49" r="30474"/>
          <a:stretch/>
        </p:blipFill>
        <p:spPr bwMode="auto">
          <a:xfrm>
            <a:off x="5626528" y="2360796"/>
            <a:ext cx="721168" cy="1713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imagem">
            <a:extLst>
              <a:ext uri="{FF2B5EF4-FFF2-40B4-BE49-F238E27FC236}">
                <a16:creationId xmlns:a16="http://schemas.microsoft.com/office/drawing/2014/main" id="{F7028491-A8A2-DC6E-AA38-8D2BFC6C34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16" t="12268" r="18714" b="7891"/>
          <a:stretch/>
        </p:blipFill>
        <p:spPr bwMode="auto">
          <a:xfrm>
            <a:off x="10103295" y="2311868"/>
            <a:ext cx="1315703" cy="158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" descr="1459264">
            <a:extLst>
              <a:ext uri="{FF2B5EF4-FFF2-40B4-BE49-F238E27FC236}">
                <a16:creationId xmlns:a16="http://schemas.microsoft.com/office/drawing/2014/main" id="{60D6B142-D28E-7FDE-6593-8DCDF32862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49" r="30474"/>
          <a:stretch/>
        </p:blipFill>
        <p:spPr bwMode="auto">
          <a:xfrm>
            <a:off x="5608610" y="4500307"/>
            <a:ext cx="721168" cy="1713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Imagem 62">
            <a:extLst>
              <a:ext uri="{FF2B5EF4-FFF2-40B4-BE49-F238E27FC236}">
                <a16:creationId xmlns:a16="http://schemas.microsoft.com/office/drawing/2014/main" id="{54BB9F25-9A36-D6B5-EF58-ED975896E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657" y="4387173"/>
            <a:ext cx="1162050" cy="1848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2" descr="imagem">
            <a:extLst>
              <a:ext uri="{FF2B5EF4-FFF2-40B4-BE49-F238E27FC236}">
                <a16:creationId xmlns:a16="http://schemas.microsoft.com/office/drawing/2014/main" id="{070F6419-F119-EC82-87D9-248E2520D0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16" t="12268" r="18714" b="7891"/>
          <a:stretch/>
        </p:blipFill>
        <p:spPr bwMode="auto">
          <a:xfrm>
            <a:off x="10247549" y="4599479"/>
            <a:ext cx="1315703" cy="158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6E62107-973B-A9FB-850C-E40AF1D737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03849" y="2592498"/>
            <a:ext cx="628650" cy="1314450"/>
          </a:xfrm>
          <a:prstGeom prst="rect">
            <a:avLst/>
          </a:prstGeom>
        </p:spPr>
      </p:pic>
      <p:pic>
        <p:nvPicPr>
          <p:cNvPr id="110" name="Imagem 109">
            <a:extLst>
              <a:ext uri="{FF2B5EF4-FFF2-40B4-BE49-F238E27FC236}">
                <a16:creationId xmlns:a16="http://schemas.microsoft.com/office/drawing/2014/main" id="{1282BC8E-0557-2223-E386-7F289E0853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39018" y="4599479"/>
            <a:ext cx="62865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866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5C21CD49-0721-428D-9564-85EC49E6DC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4257" y="352490"/>
            <a:ext cx="624500" cy="138690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8576F2ED-FD0E-4C47-834E-FF2E6FF0EA79}"/>
              </a:ext>
            </a:extLst>
          </p:cNvPr>
          <p:cNvSpPr txBox="1"/>
          <p:nvPr/>
        </p:nvSpPr>
        <p:spPr>
          <a:xfrm>
            <a:off x="494472" y="533250"/>
            <a:ext cx="11121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PLANO PDP :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ATIVIDADE Q4/22 EMPRESÁRIAS</a:t>
            </a:r>
          </a:p>
        </p:txBody>
      </p:sp>
      <p:sp>
        <p:nvSpPr>
          <p:cNvPr id="31" name="Rectangle: Single Corner Rounded 313">
            <a:extLst>
              <a:ext uri="{FF2B5EF4-FFF2-40B4-BE49-F238E27FC236}">
                <a16:creationId xmlns:a16="http://schemas.microsoft.com/office/drawing/2014/main" id="{C10D0E66-41D0-49F0-8576-0D0AC960F8CC}"/>
              </a:ext>
            </a:extLst>
          </p:cNvPr>
          <p:cNvSpPr/>
          <p:nvPr/>
        </p:nvSpPr>
        <p:spPr>
          <a:xfrm rot="10800000" flipV="1">
            <a:off x="775335" y="1691491"/>
            <a:ext cx="2113908" cy="685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Zona Pro" panose="02010A03040002020004" pitchFamily="50" charset="0"/>
              </a:rPr>
              <a:t>PRÉ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CE790FA7-BFA1-43A7-B940-9EF7D9CC4DE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</a:blip>
          <a:stretch>
            <a:fillRect/>
          </a:stretch>
        </p:blipFill>
        <p:spPr>
          <a:xfrm rot="788228">
            <a:off x="11202891" y="503937"/>
            <a:ext cx="825674" cy="825674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C9AEA138-CCF8-4B71-9F5D-FAA41EB5D5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</a:blip>
          <a:stretch>
            <a:fillRect/>
          </a:stretch>
        </p:blipFill>
        <p:spPr>
          <a:xfrm rot="20747862">
            <a:off x="10743513" y="394395"/>
            <a:ext cx="637737" cy="758390"/>
          </a:xfrm>
          <a:prstGeom prst="rect">
            <a:avLst/>
          </a:prstGeom>
        </p:spPr>
      </p:pic>
      <p:sp>
        <p:nvSpPr>
          <p:cNvPr id="28" name="Rectangle: Single Corner Rounded 313">
            <a:extLst>
              <a:ext uri="{FF2B5EF4-FFF2-40B4-BE49-F238E27FC236}">
                <a16:creationId xmlns:a16="http://schemas.microsoft.com/office/drawing/2014/main" id="{70643D8C-AB8B-437E-B36D-59751E86BB1A}"/>
              </a:ext>
            </a:extLst>
          </p:cNvPr>
          <p:cNvSpPr/>
          <p:nvPr/>
        </p:nvSpPr>
        <p:spPr>
          <a:xfrm rot="10800000" flipV="1">
            <a:off x="4845587" y="1691491"/>
            <a:ext cx="2113908" cy="685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Zona Pro" panose="02010A03040002020004" pitchFamily="50" charset="0"/>
              </a:rPr>
              <a:t>DURANTE</a:t>
            </a:r>
          </a:p>
        </p:txBody>
      </p:sp>
      <p:sp>
        <p:nvSpPr>
          <p:cNvPr id="33" name="Rectangle: Single Corner Rounded 313">
            <a:extLst>
              <a:ext uri="{FF2B5EF4-FFF2-40B4-BE49-F238E27FC236}">
                <a16:creationId xmlns:a16="http://schemas.microsoft.com/office/drawing/2014/main" id="{34C2FD1A-A7C1-4759-A733-1F9819ECFE4C}"/>
              </a:ext>
            </a:extLst>
          </p:cNvPr>
          <p:cNvSpPr/>
          <p:nvPr/>
        </p:nvSpPr>
        <p:spPr>
          <a:xfrm rot="10800000" flipV="1">
            <a:off x="8915839" y="1691490"/>
            <a:ext cx="2113908" cy="685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Zona Pro" panose="02010A03040002020004" pitchFamily="50" charset="0"/>
              </a:rPr>
              <a:t>PÓS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8D2B1951-A078-4110-9C13-6826EE0AF65B}"/>
              </a:ext>
            </a:extLst>
          </p:cNvPr>
          <p:cNvCxnSpPr>
            <a:cxnSpLocks/>
          </p:cNvCxnSpPr>
          <p:nvPr/>
        </p:nvCxnSpPr>
        <p:spPr>
          <a:xfrm flipV="1">
            <a:off x="372273" y="4501663"/>
            <a:ext cx="11489119" cy="2110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to 40">
            <a:extLst>
              <a:ext uri="{FF2B5EF4-FFF2-40B4-BE49-F238E27FC236}">
                <a16:creationId xmlns:a16="http://schemas.microsoft.com/office/drawing/2014/main" id="{5FD2A9A3-F4C7-4205-8FB7-128008299B9E}"/>
              </a:ext>
            </a:extLst>
          </p:cNvPr>
          <p:cNvCxnSpPr>
            <a:cxnSpLocks/>
          </p:cNvCxnSpPr>
          <p:nvPr/>
        </p:nvCxnSpPr>
        <p:spPr>
          <a:xfrm flipV="1">
            <a:off x="3957190" y="2729132"/>
            <a:ext cx="0" cy="358726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id="{394818E2-9668-446A-B9A5-006DEA95FDDA}"/>
              </a:ext>
            </a:extLst>
          </p:cNvPr>
          <p:cNvCxnSpPr>
            <a:cxnSpLocks/>
          </p:cNvCxnSpPr>
          <p:nvPr/>
        </p:nvCxnSpPr>
        <p:spPr>
          <a:xfrm flipV="1">
            <a:off x="8118882" y="2658791"/>
            <a:ext cx="0" cy="365760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to 42">
            <a:extLst>
              <a:ext uri="{FF2B5EF4-FFF2-40B4-BE49-F238E27FC236}">
                <a16:creationId xmlns:a16="http://schemas.microsoft.com/office/drawing/2014/main" id="{BCF71143-28E6-4CF3-BE96-B4BB23BEBBCE}"/>
              </a:ext>
            </a:extLst>
          </p:cNvPr>
          <p:cNvCxnSpPr>
            <a:cxnSpLocks/>
          </p:cNvCxnSpPr>
          <p:nvPr/>
        </p:nvCxnSpPr>
        <p:spPr>
          <a:xfrm flipV="1">
            <a:off x="1577404" y="3799651"/>
            <a:ext cx="0" cy="723112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to 46">
            <a:extLst>
              <a:ext uri="{FF2B5EF4-FFF2-40B4-BE49-F238E27FC236}">
                <a16:creationId xmlns:a16="http://schemas.microsoft.com/office/drawing/2014/main" id="{7307BA82-0604-41A9-AEC7-9FEC7E6BE2DB}"/>
              </a:ext>
            </a:extLst>
          </p:cNvPr>
          <p:cNvCxnSpPr>
            <a:cxnSpLocks/>
          </p:cNvCxnSpPr>
          <p:nvPr/>
        </p:nvCxnSpPr>
        <p:spPr>
          <a:xfrm flipV="1">
            <a:off x="3216944" y="4522763"/>
            <a:ext cx="0" cy="27027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75BD961-2A90-4E1F-81C1-1E3B73739229}"/>
              </a:ext>
            </a:extLst>
          </p:cNvPr>
          <p:cNvSpPr txBox="1"/>
          <p:nvPr/>
        </p:nvSpPr>
        <p:spPr>
          <a:xfrm>
            <a:off x="906326" y="2491376"/>
            <a:ext cx="1940038" cy="4308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100" dirty="0">
                <a:latin typeface="Zona Pro" panose="02010A03040002020004" pitchFamily="50" charset="0"/>
              </a:rPr>
              <a:t>CP20 -  LANÇAMENTO</a:t>
            </a:r>
          </a:p>
          <a:p>
            <a:pPr algn="ctr"/>
            <a:r>
              <a:rPr lang="pt-BR" sz="1100" dirty="0">
                <a:latin typeface="Zona Pro" panose="02010A03040002020004" pitchFamily="50" charset="0"/>
              </a:rPr>
              <a:t>30/08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879C77A-65C6-4032-8C66-6095F3EDA4CE}"/>
              </a:ext>
            </a:extLst>
          </p:cNvPr>
          <p:cNvSpPr txBox="1"/>
          <p:nvPr/>
        </p:nvSpPr>
        <p:spPr>
          <a:xfrm>
            <a:off x="4845587" y="2488066"/>
            <a:ext cx="2162467" cy="4308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100" dirty="0">
                <a:latin typeface="Zona Pro" panose="02010A03040002020004" pitchFamily="50" charset="0"/>
              </a:rPr>
              <a:t>CP02 a 05  -  SUSTENTAÇÃO</a:t>
            </a:r>
          </a:p>
          <a:p>
            <a:pPr algn="ctr"/>
            <a:r>
              <a:rPr lang="pt-BR" sz="1100" dirty="0">
                <a:latin typeface="Zona Pro" panose="02010A03040002020004" pitchFamily="50" charset="0"/>
              </a:rPr>
              <a:t>Início 16/09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DB0858C2-C85F-447D-8F0C-33CCE3E0A9B7}"/>
              </a:ext>
            </a:extLst>
          </p:cNvPr>
          <p:cNvSpPr txBox="1"/>
          <p:nvPr/>
        </p:nvSpPr>
        <p:spPr>
          <a:xfrm>
            <a:off x="8915845" y="2488066"/>
            <a:ext cx="2113902" cy="6001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100" dirty="0">
                <a:latin typeface="Zona Pro" panose="02010A03040002020004" pitchFamily="50" charset="0"/>
              </a:rPr>
              <a:t> CELEBRAÇÃO A CADA CAMPANHA</a:t>
            </a:r>
          </a:p>
          <a:p>
            <a:pPr algn="ctr"/>
            <a:r>
              <a:rPr lang="pt-BR" sz="1100" dirty="0">
                <a:latin typeface="Zona Pro" panose="02010A03040002020004" pitchFamily="50" charset="0"/>
              </a:rPr>
              <a:t>10/10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EDEFDC0F-D52C-48E8-8A09-DF28D7D4F968}"/>
              </a:ext>
            </a:extLst>
          </p:cNvPr>
          <p:cNvSpPr txBox="1"/>
          <p:nvPr/>
        </p:nvSpPr>
        <p:spPr>
          <a:xfrm>
            <a:off x="869638" y="3491874"/>
            <a:ext cx="1940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COMUNICAVON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5E2F39F4-3E92-4F22-8E9E-CB6E7BC3C717}"/>
              </a:ext>
            </a:extLst>
          </p:cNvPr>
          <p:cNvSpPr txBox="1"/>
          <p:nvPr/>
        </p:nvSpPr>
        <p:spPr>
          <a:xfrm>
            <a:off x="415822" y="3828983"/>
            <a:ext cx="1041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EMAIL DR</a:t>
            </a:r>
          </a:p>
        </p:txBody>
      </p: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4F0C8BAD-3DCC-4757-ADAE-1B731A1506CA}"/>
              </a:ext>
            </a:extLst>
          </p:cNvPr>
          <p:cNvCxnSpPr>
            <a:cxnSpLocks/>
          </p:cNvCxnSpPr>
          <p:nvPr/>
        </p:nvCxnSpPr>
        <p:spPr>
          <a:xfrm flipV="1">
            <a:off x="913879" y="4094203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2D21A578-F165-4BB9-BDA1-C23C587A2138}"/>
              </a:ext>
            </a:extLst>
          </p:cNvPr>
          <p:cNvSpPr txBox="1"/>
          <p:nvPr/>
        </p:nvSpPr>
        <p:spPr>
          <a:xfrm>
            <a:off x="1740397" y="3812307"/>
            <a:ext cx="760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DNA</a:t>
            </a:r>
          </a:p>
        </p:txBody>
      </p:sp>
      <p:cxnSp>
        <p:nvCxnSpPr>
          <p:cNvPr id="60" name="Conector reto 59">
            <a:extLst>
              <a:ext uri="{FF2B5EF4-FFF2-40B4-BE49-F238E27FC236}">
                <a16:creationId xmlns:a16="http://schemas.microsoft.com/office/drawing/2014/main" id="{410EC688-D869-4397-ABEE-03FCE022BA20}"/>
              </a:ext>
            </a:extLst>
          </p:cNvPr>
          <p:cNvCxnSpPr>
            <a:cxnSpLocks/>
          </p:cNvCxnSpPr>
          <p:nvPr/>
        </p:nvCxnSpPr>
        <p:spPr>
          <a:xfrm flipV="1">
            <a:off x="2024706" y="4118645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04A964D1-8F76-4121-BA3C-BC2065885CBE}"/>
              </a:ext>
            </a:extLst>
          </p:cNvPr>
          <p:cNvSpPr txBox="1"/>
          <p:nvPr/>
        </p:nvSpPr>
        <p:spPr>
          <a:xfrm>
            <a:off x="2312117" y="3808791"/>
            <a:ext cx="760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SITE</a:t>
            </a:r>
          </a:p>
        </p:txBody>
      </p:sp>
      <p:cxnSp>
        <p:nvCxnSpPr>
          <p:cNvPr id="62" name="Conector reto 61">
            <a:extLst>
              <a:ext uri="{FF2B5EF4-FFF2-40B4-BE49-F238E27FC236}">
                <a16:creationId xmlns:a16="http://schemas.microsoft.com/office/drawing/2014/main" id="{09A9BC0F-AB08-42F0-A804-C2CA825B2CD3}"/>
              </a:ext>
            </a:extLst>
          </p:cNvPr>
          <p:cNvCxnSpPr>
            <a:cxnSpLocks/>
          </p:cNvCxnSpPr>
          <p:nvPr/>
        </p:nvCxnSpPr>
        <p:spPr>
          <a:xfrm flipV="1">
            <a:off x="2596426" y="4115129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02A12CD1-1060-4DE4-B4DE-D4F178AC9F64}"/>
              </a:ext>
            </a:extLst>
          </p:cNvPr>
          <p:cNvSpPr txBox="1"/>
          <p:nvPr/>
        </p:nvSpPr>
        <p:spPr>
          <a:xfrm>
            <a:off x="2624409" y="4872477"/>
            <a:ext cx="1940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WHATSAPP</a:t>
            </a:r>
          </a:p>
        </p:txBody>
      </p:sp>
      <p:cxnSp>
        <p:nvCxnSpPr>
          <p:cNvPr id="64" name="Conector reto 63">
            <a:extLst>
              <a:ext uri="{FF2B5EF4-FFF2-40B4-BE49-F238E27FC236}">
                <a16:creationId xmlns:a16="http://schemas.microsoft.com/office/drawing/2014/main" id="{C4A0393B-D5E9-4C20-BCB5-7B7B0BBD0699}"/>
              </a:ext>
            </a:extLst>
          </p:cNvPr>
          <p:cNvCxnSpPr>
            <a:cxnSpLocks/>
          </p:cNvCxnSpPr>
          <p:nvPr/>
        </p:nvCxnSpPr>
        <p:spPr>
          <a:xfrm flipV="1">
            <a:off x="5316435" y="3799651"/>
            <a:ext cx="0" cy="723112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ctor reto 64">
            <a:extLst>
              <a:ext uri="{FF2B5EF4-FFF2-40B4-BE49-F238E27FC236}">
                <a16:creationId xmlns:a16="http://schemas.microsoft.com/office/drawing/2014/main" id="{3A64E0C1-5DC0-4B11-B9F1-38D17D74566C}"/>
              </a:ext>
            </a:extLst>
          </p:cNvPr>
          <p:cNvCxnSpPr>
            <a:cxnSpLocks/>
          </p:cNvCxnSpPr>
          <p:nvPr/>
        </p:nvCxnSpPr>
        <p:spPr>
          <a:xfrm flipV="1">
            <a:off x="6955975" y="4522763"/>
            <a:ext cx="0" cy="34971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CaixaDeTexto 65">
            <a:extLst>
              <a:ext uri="{FF2B5EF4-FFF2-40B4-BE49-F238E27FC236}">
                <a16:creationId xmlns:a16="http://schemas.microsoft.com/office/drawing/2014/main" id="{14F30080-4C45-406F-A889-93E9E099D7A5}"/>
              </a:ext>
            </a:extLst>
          </p:cNvPr>
          <p:cNvSpPr txBox="1"/>
          <p:nvPr/>
        </p:nvSpPr>
        <p:spPr>
          <a:xfrm>
            <a:off x="4608669" y="3491874"/>
            <a:ext cx="1940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COMUNICAVON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DF08E60D-2F9D-48A6-85BF-A72F3D40F69B}"/>
              </a:ext>
            </a:extLst>
          </p:cNvPr>
          <p:cNvSpPr txBox="1"/>
          <p:nvPr/>
        </p:nvSpPr>
        <p:spPr>
          <a:xfrm>
            <a:off x="4154853" y="3828983"/>
            <a:ext cx="1041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EMAIL DR</a:t>
            </a:r>
          </a:p>
        </p:txBody>
      </p:sp>
      <p:cxnSp>
        <p:nvCxnSpPr>
          <p:cNvPr id="68" name="Conector reto 67">
            <a:extLst>
              <a:ext uri="{FF2B5EF4-FFF2-40B4-BE49-F238E27FC236}">
                <a16:creationId xmlns:a16="http://schemas.microsoft.com/office/drawing/2014/main" id="{527E8962-468F-43CD-AEBF-069A2BD53114}"/>
              </a:ext>
            </a:extLst>
          </p:cNvPr>
          <p:cNvCxnSpPr>
            <a:cxnSpLocks/>
          </p:cNvCxnSpPr>
          <p:nvPr/>
        </p:nvCxnSpPr>
        <p:spPr>
          <a:xfrm flipV="1">
            <a:off x="4652910" y="4094203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B978046F-3C2E-4CF8-8F5C-89BC983FB17E}"/>
              </a:ext>
            </a:extLst>
          </p:cNvPr>
          <p:cNvSpPr txBox="1"/>
          <p:nvPr/>
        </p:nvSpPr>
        <p:spPr>
          <a:xfrm>
            <a:off x="5479428" y="3812307"/>
            <a:ext cx="760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DNA</a:t>
            </a:r>
          </a:p>
        </p:txBody>
      </p:sp>
      <p:cxnSp>
        <p:nvCxnSpPr>
          <p:cNvPr id="70" name="Conector reto 69">
            <a:extLst>
              <a:ext uri="{FF2B5EF4-FFF2-40B4-BE49-F238E27FC236}">
                <a16:creationId xmlns:a16="http://schemas.microsoft.com/office/drawing/2014/main" id="{4645B5AD-3C35-41C5-90D0-A95C97753750}"/>
              </a:ext>
            </a:extLst>
          </p:cNvPr>
          <p:cNvCxnSpPr>
            <a:cxnSpLocks/>
          </p:cNvCxnSpPr>
          <p:nvPr/>
        </p:nvCxnSpPr>
        <p:spPr>
          <a:xfrm flipV="1">
            <a:off x="5763737" y="4118645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CaixaDeTexto 70">
            <a:extLst>
              <a:ext uri="{FF2B5EF4-FFF2-40B4-BE49-F238E27FC236}">
                <a16:creationId xmlns:a16="http://schemas.microsoft.com/office/drawing/2014/main" id="{148528BD-72DD-4FA7-8179-82F74183A47A}"/>
              </a:ext>
            </a:extLst>
          </p:cNvPr>
          <p:cNvSpPr txBox="1"/>
          <p:nvPr/>
        </p:nvSpPr>
        <p:spPr>
          <a:xfrm>
            <a:off x="6051148" y="3808791"/>
            <a:ext cx="760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SITE</a:t>
            </a:r>
          </a:p>
        </p:txBody>
      </p:sp>
      <p:cxnSp>
        <p:nvCxnSpPr>
          <p:cNvPr id="72" name="Conector reto 71">
            <a:extLst>
              <a:ext uri="{FF2B5EF4-FFF2-40B4-BE49-F238E27FC236}">
                <a16:creationId xmlns:a16="http://schemas.microsoft.com/office/drawing/2014/main" id="{4ACC9F38-93CB-46B1-B961-BE691B32C145}"/>
              </a:ext>
            </a:extLst>
          </p:cNvPr>
          <p:cNvCxnSpPr>
            <a:cxnSpLocks/>
          </p:cNvCxnSpPr>
          <p:nvPr/>
        </p:nvCxnSpPr>
        <p:spPr>
          <a:xfrm flipV="1">
            <a:off x="6335457" y="4115129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CaixaDeTexto 72">
            <a:extLst>
              <a:ext uri="{FF2B5EF4-FFF2-40B4-BE49-F238E27FC236}">
                <a16:creationId xmlns:a16="http://schemas.microsoft.com/office/drawing/2014/main" id="{AEB28EDB-B9A2-4D69-8633-B3C3B7C425E5}"/>
              </a:ext>
            </a:extLst>
          </p:cNvPr>
          <p:cNvSpPr txBox="1"/>
          <p:nvPr/>
        </p:nvSpPr>
        <p:spPr>
          <a:xfrm>
            <a:off x="6431284" y="4893577"/>
            <a:ext cx="1940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WHATSAPP</a:t>
            </a:r>
          </a:p>
        </p:txBody>
      </p:sp>
      <p:cxnSp>
        <p:nvCxnSpPr>
          <p:cNvPr id="74" name="Conector reto 73">
            <a:extLst>
              <a:ext uri="{FF2B5EF4-FFF2-40B4-BE49-F238E27FC236}">
                <a16:creationId xmlns:a16="http://schemas.microsoft.com/office/drawing/2014/main" id="{6A405A1E-74DD-45FB-BD4D-C41BFB0E1589}"/>
              </a:ext>
            </a:extLst>
          </p:cNvPr>
          <p:cNvCxnSpPr>
            <a:cxnSpLocks/>
          </p:cNvCxnSpPr>
          <p:nvPr/>
        </p:nvCxnSpPr>
        <p:spPr>
          <a:xfrm flipV="1">
            <a:off x="9570068" y="3751680"/>
            <a:ext cx="0" cy="723112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ector reto 74">
            <a:extLst>
              <a:ext uri="{FF2B5EF4-FFF2-40B4-BE49-F238E27FC236}">
                <a16:creationId xmlns:a16="http://schemas.microsoft.com/office/drawing/2014/main" id="{3AC0CA5B-8EB8-41B8-95D5-4B055694AB3B}"/>
              </a:ext>
            </a:extLst>
          </p:cNvPr>
          <p:cNvCxnSpPr>
            <a:cxnSpLocks/>
          </p:cNvCxnSpPr>
          <p:nvPr/>
        </p:nvCxnSpPr>
        <p:spPr>
          <a:xfrm flipV="1">
            <a:off x="11209608" y="4474792"/>
            <a:ext cx="0" cy="318249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CaixaDeTexto 75">
            <a:extLst>
              <a:ext uri="{FF2B5EF4-FFF2-40B4-BE49-F238E27FC236}">
                <a16:creationId xmlns:a16="http://schemas.microsoft.com/office/drawing/2014/main" id="{DA54543A-2239-48EA-A736-ACD3B0BE79AD}"/>
              </a:ext>
            </a:extLst>
          </p:cNvPr>
          <p:cNvSpPr txBox="1"/>
          <p:nvPr/>
        </p:nvSpPr>
        <p:spPr>
          <a:xfrm>
            <a:off x="8862302" y="3443903"/>
            <a:ext cx="1940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COMUNICAVON</a:t>
            </a:r>
          </a:p>
        </p:txBody>
      </p:sp>
      <p:sp>
        <p:nvSpPr>
          <p:cNvPr id="77" name="CaixaDeTexto 76">
            <a:extLst>
              <a:ext uri="{FF2B5EF4-FFF2-40B4-BE49-F238E27FC236}">
                <a16:creationId xmlns:a16="http://schemas.microsoft.com/office/drawing/2014/main" id="{035E3A4B-63F2-49E5-9A9D-8D2A7DA8CDF3}"/>
              </a:ext>
            </a:extLst>
          </p:cNvPr>
          <p:cNvSpPr txBox="1"/>
          <p:nvPr/>
        </p:nvSpPr>
        <p:spPr>
          <a:xfrm>
            <a:off x="8408486" y="3781012"/>
            <a:ext cx="1041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EMAIL DR</a:t>
            </a:r>
          </a:p>
        </p:txBody>
      </p:sp>
      <p:cxnSp>
        <p:nvCxnSpPr>
          <p:cNvPr id="78" name="Conector reto 77">
            <a:extLst>
              <a:ext uri="{FF2B5EF4-FFF2-40B4-BE49-F238E27FC236}">
                <a16:creationId xmlns:a16="http://schemas.microsoft.com/office/drawing/2014/main" id="{E27C31CC-E278-49C7-BE71-31CAB9BFFA1E}"/>
              </a:ext>
            </a:extLst>
          </p:cNvPr>
          <p:cNvCxnSpPr>
            <a:cxnSpLocks/>
          </p:cNvCxnSpPr>
          <p:nvPr/>
        </p:nvCxnSpPr>
        <p:spPr>
          <a:xfrm flipV="1">
            <a:off x="8906543" y="4046232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CaixaDeTexto 78">
            <a:extLst>
              <a:ext uri="{FF2B5EF4-FFF2-40B4-BE49-F238E27FC236}">
                <a16:creationId xmlns:a16="http://schemas.microsoft.com/office/drawing/2014/main" id="{3015F09A-2119-49D5-BD9D-1CBD6E721A34}"/>
              </a:ext>
            </a:extLst>
          </p:cNvPr>
          <p:cNvSpPr txBox="1"/>
          <p:nvPr/>
        </p:nvSpPr>
        <p:spPr>
          <a:xfrm>
            <a:off x="9733061" y="3764336"/>
            <a:ext cx="760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DNA</a:t>
            </a:r>
          </a:p>
        </p:txBody>
      </p:sp>
      <p:cxnSp>
        <p:nvCxnSpPr>
          <p:cNvPr id="80" name="Conector reto 79">
            <a:extLst>
              <a:ext uri="{FF2B5EF4-FFF2-40B4-BE49-F238E27FC236}">
                <a16:creationId xmlns:a16="http://schemas.microsoft.com/office/drawing/2014/main" id="{8262E723-FEA8-47DD-B7F2-117A2DC4E727}"/>
              </a:ext>
            </a:extLst>
          </p:cNvPr>
          <p:cNvCxnSpPr>
            <a:cxnSpLocks/>
          </p:cNvCxnSpPr>
          <p:nvPr/>
        </p:nvCxnSpPr>
        <p:spPr>
          <a:xfrm flipV="1">
            <a:off x="10017370" y="4070674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CaixaDeTexto 80">
            <a:extLst>
              <a:ext uri="{FF2B5EF4-FFF2-40B4-BE49-F238E27FC236}">
                <a16:creationId xmlns:a16="http://schemas.microsoft.com/office/drawing/2014/main" id="{0C913B41-6B72-4054-B550-2F4639C0F1EA}"/>
              </a:ext>
            </a:extLst>
          </p:cNvPr>
          <p:cNvSpPr txBox="1"/>
          <p:nvPr/>
        </p:nvSpPr>
        <p:spPr>
          <a:xfrm>
            <a:off x="10304781" y="3760820"/>
            <a:ext cx="760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SITE</a:t>
            </a:r>
          </a:p>
        </p:txBody>
      </p:sp>
      <p:cxnSp>
        <p:nvCxnSpPr>
          <p:cNvPr id="82" name="Conector reto 81">
            <a:extLst>
              <a:ext uri="{FF2B5EF4-FFF2-40B4-BE49-F238E27FC236}">
                <a16:creationId xmlns:a16="http://schemas.microsoft.com/office/drawing/2014/main" id="{31F0374C-4702-48D1-833D-E2FB7D0D96DD}"/>
              </a:ext>
            </a:extLst>
          </p:cNvPr>
          <p:cNvCxnSpPr>
            <a:cxnSpLocks/>
          </p:cNvCxnSpPr>
          <p:nvPr/>
        </p:nvCxnSpPr>
        <p:spPr>
          <a:xfrm flipV="1">
            <a:off x="10589090" y="4067158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CaixaDeTexto 82">
            <a:extLst>
              <a:ext uri="{FF2B5EF4-FFF2-40B4-BE49-F238E27FC236}">
                <a16:creationId xmlns:a16="http://schemas.microsoft.com/office/drawing/2014/main" id="{0D75769D-6E90-41C9-84F5-3D0182C892C4}"/>
              </a:ext>
            </a:extLst>
          </p:cNvPr>
          <p:cNvSpPr txBox="1"/>
          <p:nvPr/>
        </p:nvSpPr>
        <p:spPr>
          <a:xfrm>
            <a:off x="10596784" y="4867022"/>
            <a:ext cx="1940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WHATSAPP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BE1DD5B8-CACB-454C-8064-91BD71140F72}"/>
              </a:ext>
            </a:extLst>
          </p:cNvPr>
          <p:cNvSpPr txBox="1"/>
          <p:nvPr/>
        </p:nvSpPr>
        <p:spPr>
          <a:xfrm>
            <a:off x="234467" y="5190584"/>
            <a:ext cx="351205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000" dirty="0">
                <a:solidFill>
                  <a:schemeClr val="bg1"/>
                </a:solidFill>
                <a:latin typeface="Zona Pro Light" panose="02010A03040002020004" pitchFamily="2" charset="0"/>
              </a:rPr>
              <a:t>MATERIAIS:</a:t>
            </a:r>
          </a:p>
          <a:p>
            <a:r>
              <a:rPr lang="pt-BR" sz="1000" dirty="0">
                <a:solidFill>
                  <a:schemeClr val="bg1"/>
                </a:solidFill>
                <a:latin typeface="Zona Pro Light" panose="02010A03040002020004" pitchFamily="2" charset="0"/>
              </a:rPr>
              <a:t>(falando sobre “o INCENTIVO QUE VC JÁ CONHECE CONTINUA, MAS NOVIDADE NOVOS PRODUTOS)</a:t>
            </a:r>
          </a:p>
          <a:p>
            <a:pPr algn="l"/>
            <a:r>
              <a:rPr lang="pt-BR" sz="1000" dirty="0">
                <a:solidFill>
                  <a:schemeClr val="bg1"/>
                </a:solidFill>
                <a:latin typeface="Zona Pro Light" panose="02010A03040002020004" pitchFamily="2" charset="0"/>
              </a:rPr>
              <a:t>- PDF SEQUENCIAL </a:t>
            </a:r>
          </a:p>
          <a:p>
            <a:pPr marL="171450" indent="-171450" algn="l">
              <a:buFontTx/>
              <a:buChar char="-"/>
            </a:pPr>
            <a:r>
              <a:rPr lang="pt-BR" sz="1000" dirty="0">
                <a:solidFill>
                  <a:schemeClr val="bg1"/>
                </a:solidFill>
                <a:latin typeface="Zona Pro Light" panose="02010A03040002020004" pitchFamily="2" charset="0"/>
              </a:rPr>
              <a:t>MEME </a:t>
            </a:r>
          </a:p>
          <a:p>
            <a:pPr marL="171450" indent="-171450" algn="l">
              <a:buFontTx/>
              <a:buChar char="-"/>
            </a:pPr>
            <a:r>
              <a:rPr lang="pt-BR" sz="1000" dirty="0" err="1">
                <a:solidFill>
                  <a:schemeClr val="bg1"/>
                </a:solidFill>
                <a:latin typeface="Zona Pro Light" panose="02010A03040002020004" pitchFamily="2" charset="0"/>
              </a:rPr>
              <a:t>One</a:t>
            </a:r>
            <a:r>
              <a:rPr lang="pt-BR" sz="1000" dirty="0">
                <a:solidFill>
                  <a:schemeClr val="bg1"/>
                </a:solidFill>
                <a:latin typeface="Zona Pro Light" panose="02010A03040002020004" pitchFamily="2" charset="0"/>
              </a:rPr>
              <a:t> </a:t>
            </a:r>
            <a:r>
              <a:rPr lang="pt-BR" sz="1000" dirty="0" err="1">
                <a:solidFill>
                  <a:schemeClr val="bg1"/>
                </a:solidFill>
                <a:latin typeface="Zona Pro Light" panose="02010A03040002020004" pitchFamily="2" charset="0"/>
              </a:rPr>
              <a:t>page</a:t>
            </a:r>
            <a:r>
              <a:rPr lang="pt-BR" sz="1000" dirty="0">
                <a:solidFill>
                  <a:schemeClr val="bg1"/>
                </a:solidFill>
                <a:latin typeface="Zona Pro Light" panose="02010A03040002020004" pitchFamily="2" charset="0"/>
              </a:rPr>
              <a:t> (INCLUINDO EXEMPLOS DE GANHO COMO NO SLIDE 5)</a:t>
            </a:r>
          </a:p>
          <a:p>
            <a:pPr marL="171450" indent="-171450" algn="l">
              <a:buFontTx/>
              <a:buChar char="-"/>
            </a:pPr>
            <a:r>
              <a:rPr lang="pt-BR" sz="1000" dirty="0">
                <a:solidFill>
                  <a:schemeClr val="bg1"/>
                </a:solidFill>
                <a:latin typeface="Zona Pro Light" panose="02010A03040002020004" pitchFamily="2" charset="0"/>
              </a:rPr>
              <a:t>FLYER PARA IMPRESSÃO (ATUALIZAR CONTEÚDO CENTRAL PARA CAIXA COM PRODUTOS + exemplos) - </a:t>
            </a:r>
            <a:r>
              <a:rPr lang="pt-BR" sz="1000" dirty="0">
                <a:highlight>
                  <a:srgbClr val="FFFF00"/>
                </a:highlight>
                <a:latin typeface="Zona Pro Light" panose="02010A03040002020004" pitchFamily="2" charset="0"/>
              </a:rPr>
              <a:t>TBC</a:t>
            </a:r>
          </a:p>
        </p:txBody>
      </p:sp>
      <p:sp>
        <p:nvSpPr>
          <p:cNvPr id="95" name="CaixaDeTexto 94">
            <a:extLst>
              <a:ext uri="{FF2B5EF4-FFF2-40B4-BE49-F238E27FC236}">
                <a16:creationId xmlns:a16="http://schemas.microsoft.com/office/drawing/2014/main" id="{C3F9FF0C-A3D3-4509-9BAF-EDEF5DF72BCE}"/>
              </a:ext>
            </a:extLst>
          </p:cNvPr>
          <p:cNvSpPr txBox="1"/>
          <p:nvPr/>
        </p:nvSpPr>
        <p:spPr>
          <a:xfrm>
            <a:off x="4294633" y="5466465"/>
            <a:ext cx="3155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MATERIAIS:</a:t>
            </a:r>
            <a:b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</a:b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(continuação do programa) </a:t>
            </a:r>
          </a:p>
          <a:p>
            <a:pPr marL="171450" indent="-171450" algn="l">
              <a:buFontTx/>
              <a:buChar char="-"/>
            </a:pP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MEME</a:t>
            </a:r>
          </a:p>
        </p:txBody>
      </p:sp>
      <p:sp>
        <p:nvSpPr>
          <p:cNvPr id="96" name="CaixaDeTexto 95">
            <a:extLst>
              <a:ext uri="{FF2B5EF4-FFF2-40B4-BE49-F238E27FC236}">
                <a16:creationId xmlns:a16="http://schemas.microsoft.com/office/drawing/2014/main" id="{1880C02F-841D-44BF-B612-D658FF1C6C46}"/>
              </a:ext>
            </a:extLst>
          </p:cNvPr>
          <p:cNvSpPr txBox="1"/>
          <p:nvPr/>
        </p:nvSpPr>
        <p:spPr>
          <a:xfrm>
            <a:off x="8483139" y="5446213"/>
            <a:ext cx="3378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MATERIAIS:</a:t>
            </a:r>
          </a:p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Os dois materiais um para cada produto</a:t>
            </a:r>
            <a:b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</a:b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- CARDS CELEBRAÇÃO</a:t>
            </a:r>
          </a:p>
          <a:p>
            <a:pPr marL="171450" indent="-171450" algn="l">
              <a:buFontTx/>
              <a:buChar char="-"/>
            </a:pP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POP UP </a:t>
            </a:r>
          </a:p>
        </p:txBody>
      </p:sp>
    </p:spTree>
    <p:extLst>
      <p:ext uri="{BB962C8B-B14F-4D97-AF65-F5344CB8AC3E}">
        <p14:creationId xmlns:p14="http://schemas.microsoft.com/office/powerpoint/2010/main" val="3377923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ângulo 28">
            <a:extLst>
              <a:ext uri="{FF2B5EF4-FFF2-40B4-BE49-F238E27FC236}">
                <a16:creationId xmlns:a16="http://schemas.microsoft.com/office/drawing/2014/main" id="{1508B4BE-FB52-4170-A52D-744A5F7B8082}"/>
              </a:ext>
            </a:extLst>
          </p:cNvPr>
          <p:cNvSpPr/>
          <p:nvPr/>
        </p:nvSpPr>
        <p:spPr>
          <a:xfrm>
            <a:off x="0" y="1311965"/>
            <a:ext cx="12192000" cy="52674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	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5C21CD49-0721-428D-9564-85EC49E6DC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4257" y="352490"/>
            <a:ext cx="624500" cy="138690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8576F2ED-FD0E-4C47-834E-FF2E6FF0EA79}"/>
              </a:ext>
            </a:extLst>
          </p:cNvPr>
          <p:cNvSpPr txBox="1"/>
          <p:nvPr/>
        </p:nvSpPr>
        <p:spPr>
          <a:xfrm>
            <a:off x="313243" y="351110"/>
            <a:ext cx="11121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ENTREGAS WONDERFUL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CE790FA7-BFA1-43A7-B940-9EF7D9CC4DE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</a:blip>
          <a:stretch>
            <a:fillRect/>
          </a:stretch>
        </p:blipFill>
        <p:spPr>
          <a:xfrm rot="788228">
            <a:off x="11202891" y="503937"/>
            <a:ext cx="825674" cy="825674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C9AEA138-CCF8-4B71-9F5D-FAA41EB5D5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</a:blip>
          <a:stretch>
            <a:fillRect/>
          </a:stretch>
        </p:blipFill>
        <p:spPr>
          <a:xfrm rot="20747862">
            <a:off x="10743513" y="394395"/>
            <a:ext cx="637737" cy="758390"/>
          </a:xfrm>
          <a:prstGeom prst="rect">
            <a:avLst/>
          </a:prstGeom>
        </p:spPr>
      </p:pic>
      <p:sp>
        <p:nvSpPr>
          <p:cNvPr id="8" name="CaixaDeTexto 27">
            <a:extLst>
              <a:ext uri="{FF2B5EF4-FFF2-40B4-BE49-F238E27FC236}">
                <a16:creationId xmlns:a16="http://schemas.microsoft.com/office/drawing/2014/main" id="{2DF6D598-9405-4A8B-A7EE-8457B19737E8}"/>
              </a:ext>
            </a:extLst>
          </p:cNvPr>
          <p:cNvSpPr txBox="1"/>
          <p:nvPr/>
        </p:nvSpPr>
        <p:spPr>
          <a:xfrm>
            <a:off x="684473" y="1540328"/>
            <a:ext cx="10435391" cy="226247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pt-BR" sz="1600" dirty="0">
                <a:solidFill>
                  <a:srgbClr val="242424"/>
                </a:solidFill>
                <a:latin typeface="Segoe UI" panose="020B0502040204020203" pitchFamily="34" charset="0"/>
              </a:rPr>
              <a:t>FLYER PARA IMPRESSÃO - </a:t>
            </a:r>
            <a:r>
              <a:rPr lang="pt-BR" sz="1600" dirty="0">
                <a:solidFill>
                  <a:srgbClr val="242424"/>
                </a:solidFill>
                <a:highlight>
                  <a:srgbClr val="FFFF00"/>
                </a:highlight>
                <a:latin typeface="Segoe UI" panose="020B0502040204020203" pitchFamily="34" charset="0"/>
              </a:rPr>
              <a:t>TBC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pt-BR" sz="1600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Jogo de ativação: PDP - régua Cp20 a 05 (slide anterior)</a:t>
            </a:r>
          </a:p>
          <a:p>
            <a:pPr algn="l">
              <a:lnSpc>
                <a:spcPct val="150000"/>
              </a:lnSpc>
            </a:pPr>
            <a:endParaRPr lang="pt-BR" sz="1600" b="0" i="0" dirty="0">
              <a:solidFill>
                <a:srgbClr val="242424"/>
              </a:solidFill>
              <a:effectLst/>
              <a:latin typeface="Segoe UI" panose="020B0502040204020203" pitchFamily="34" charset="0"/>
            </a:endParaRPr>
          </a:p>
          <a:p>
            <a:pPr algn="l">
              <a:lnSpc>
                <a:spcPct val="150000"/>
              </a:lnSpc>
            </a:pPr>
            <a:endParaRPr lang="pt-BR" sz="1600" dirty="0">
              <a:solidFill>
                <a:srgbClr val="242424"/>
              </a:solidFill>
              <a:latin typeface="Segoe UI" panose="020B0502040204020203" pitchFamily="34" charset="0"/>
            </a:endParaRPr>
          </a:p>
          <a:p>
            <a:pPr algn="l">
              <a:lnSpc>
                <a:spcPct val="150000"/>
              </a:lnSpc>
            </a:pPr>
            <a:r>
              <a:rPr lang="pt-BR" sz="1600" b="1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ENTREGA ITEM 1: </a:t>
            </a:r>
            <a:r>
              <a:rPr lang="pt-BR" sz="1600" b="1" dirty="0">
                <a:solidFill>
                  <a:srgbClr val="242424"/>
                </a:solidFill>
                <a:highlight>
                  <a:srgbClr val="FFFF00"/>
                </a:highlight>
                <a:latin typeface="Segoe UI" panose="020B0502040204020203" pitchFamily="34" charset="0"/>
              </a:rPr>
              <a:t>TBC</a:t>
            </a:r>
            <a:endParaRPr lang="pt-BR" sz="1600" b="1" i="0" dirty="0">
              <a:solidFill>
                <a:srgbClr val="242424"/>
              </a:solidFill>
              <a:effectLst/>
              <a:highlight>
                <a:srgbClr val="FFFF00"/>
              </a:highlight>
              <a:latin typeface="Segoe UI" panose="020B0502040204020203" pitchFamily="34" charset="0"/>
            </a:endParaRPr>
          </a:p>
          <a:p>
            <a:pPr algn="l">
              <a:lnSpc>
                <a:spcPct val="150000"/>
              </a:lnSpc>
            </a:pPr>
            <a:r>
              <a:rPr lang="pt-BR" sz="1600" b="1" dirty="0">
                <a:solidFill>
                  <a:srgbClr val="242424"/>
                </a:solidFill>
                <a:latin typeface="Segoe UI" panose="020B0502040204020203" pitchFamily="34" charset="0"/>
              </a:rPr>
              <a:t>ENTREGA ITEM 2: </a:t>
            </a:r>
            <a:r>
              <a:rPr lang="pt-BR" sz="1600" b="1" dirty="0">
                <a:solidFill>
                  <a:srgbClr val="242424"/>
                </a:solidFill>
                <a:highlight>
                  <a:srgbClr val="FFFF00"/>
                </a:highlight>
                <a:latin typeface="Segoe UI" panose="020B0502040204020203" pitchFamily="34" charset="0"/>
              </a:rPr>
              <a:t>08/08</a:t>
            </a:r>
            <a:endParaRPr lang="pt-BR" sz="1600" b="0" i="0" dirty="0">
              <a:solidFill>
                <a:srgbClr val="242424"/>
              </a:solidFill>
              <a:effectLst/>
              <a:highlight>
                <a:srgbClr val="FFFF00"/>
              </a:highlight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380004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 column - with background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50571F3C-1976-6F4A-BCCA-8187ADC3840E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652</Words>
  <Application>Microsoft Office PowerPoint</Application>
  <PresentationFormat>Widescreen</PresentationFormat>
  <Paragraphs>100</Paragraphs>
  <Slides>7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7</vt:i4>
      </vt:variant>
    </vt:vector>
  </HeadingPairs>
  <TitlesOfParts>
    <vt:vector size="22" baseType="lpstr">
      <vt:lpstr>Zona Pro </vt:lpstr>
      <vt:lpstr>Zona Pro Ultra</vt:lpstr>
      <vt:lpstr>Arial</vt:lpstr>
      <vt:lpstr>Calibri</vt:lpstr>
      <vt:lpstr>Calibri Light</vt:lpstr>
      <vt:lpstr>Segoe UI</vt:lpstr>
      <vt:lpstr>Zona Pro</vt:lpstr>
      <vt:lpstr>Zona Pro Black</vt:lpstr>
      <vt:lpstr>Zona Pro ExtraBold</vt:lpstr>
      <vt:lpstr>Zona Pro Light</vt:lpstr>
      <vt:lpstr>Zona Pro Regular</vt:lpstr>
      <vt:lpstr>Zona Pro SemiBold</vt:lpstr>
      <vt:lpstr>1_Tema do Office</vt:lpstr>
      <vt:lpstr>1 column - with background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Natalia Gouvea/SPO/BR</dc:creator>
  <cp:lastModifiedBy>Natalia Gouvea/SPO/BR</cp:lastModifiedBy>
  <cp:revision>13</cp:revision>
  <dcterms:created xsi:type="dcterms:W3CDTF">2022-03-22T18:33:06Z</dcterms:created>
  <dcterms:modified xsi:type="dcterms:W3CDTF">2022-06-28T19:34:48Z</dcterms:modified>
</cp:coreProperties>
</file>