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8DA996-BFA0-409B-AAD3-1E3CF7F765BF}" v="4" dt="2022-07-18T18:41:26.6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859420-941B-CF9C-4FC2-FB7B27610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92B103-9242-209D-FB17-00124F7BC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E224D8-5982-A1E2-C07E-F2BA399E1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26DB-2BB0-4C17-923A-E7BA3085F1D0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09F3A7-EA6F-BA83-0C14-965C4B934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358ABE-AEB2-D707-FFAE-C8BBA0E8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9CD9-1186-43F6-966D-584B2C5B40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75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7F1216-D034-E77D-CAF3-0397A7F07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42DEDE-2348-2C26-9732-1204F2C0B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37BC38-A12F-A7BA-EA2D-A7304F889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26DB-2BB0-4C17-923A-E7BA3085F1D0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3B9570-D859-B0DE-3C8B-03952A22D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3EED28-871E-90C2-5E1A-A4AD7001B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9CD9-1186-43F6-966D-584B2C5B40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9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CDC728-4DB2-CDB3-1EB6-30A44C1CA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860D7BA-BEEA-6A4A-C8E9-152EA5E72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A3BE94-39EA-947A-4937-D9FA1CCBF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26DB-2BB0-4C17-923A-E7BA3085F1D0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591CDA-245A-FBD1-7047-2CDB1107F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004C44-EB82-A548-95C5-BAF388871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9CD9-1186-43F6-966D-584B2C5B40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81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E5A6BE-D956-0C87-7975-8DF52E475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61B4AA-8C43-39CB-77AE-660FA625C9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7BB443F-3324-B47E-C07E-F583C3BFB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CC708A-6B05-8733-D54A-728BBA010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26DB-2BB0-4C17-923A-E7BA3085F1D0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115572-DA2F-C0DD-3210-E0247B197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5BB6D4-9F70-DEEA-8B88-5B504E8EC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9CD9-1186-43F6-966D-584B2C5B40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7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A3A02D-1A56-EACA-5E17-A1B30B20D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511D00F-F024-6D16-DD31-834B4B4C8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040925E-AC63-45D9-7DAF-61EBF7B05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59BC805-BB2A-0726-82A3-BD6874208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B149F72-C107-2367-D4AC-D145CBF0EC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5F91D50-97F8-1EC5-2E4B-F977A8283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26DB-2BB0-4C17-923A-E7BA3085F1D0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5D55A3D-0009-416E-F047-2B35D686C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D04FBC0-0684-DABD-7A51-DD765350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9CD9-1186-43F6-966D-584B2C5B40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893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132CF4-0CE3-BDAB-4258-057B09336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13AC5FA-0297-D665-9373-823D07459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26DB-2BB0-4C17-923A-E7BA3085F1D0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44E9858-54D9-7EE7-F71E-A58198119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AD6C133-A76B-E19B-085F-F3E4821E7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9CD9-1186-43F6-966D-584B2C5B40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438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9DC4625-48E1-0E86-1820-E4B969177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26DB-2BB0-4C17-923A-E7BA3085F1D0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D494403-C0CB-1662-4420-F05CFFD43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63E2E2-A20C-C946-4AB9-5D0C674EB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9CD9-1186-43F6-966D-584B2C5B40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CCA6E2-EC30-D22D-7768-FB4BFF98C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8BFA08-E13D-27CE-5D46-E1F76D055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E546725-EBD7-B9B9-67F4-7B3B613536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380672-D312-3D0F-3BEF-BEF64993B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26DB-2BB0-4C17-923A-E7BA3085F1D0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C7CC78-403B-2826-1AA6-2BE7D04CB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037B3A-4BE4-4284-9306-CCE174C3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9CD9-1186-43F6-966D-584B2C5B40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00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689955-6D8D-1F65-72F4-2411F07A3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9ECE2D1-4B89-D827-8EF7-5C6598ADA2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D2989F1-C19D-8F2F-7332-3684202931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4178C1-666F-301E-08DF-4297E0673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26DB-2BB0-4C17-923A-E7BA3085F1D0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74240EB-30C7-8988-65DA-CED66C808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425376-308D-0972-4DA9-ECAF8DBC1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9CD9-1186-43F6-966D-584B2C5B40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2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21677F-EAD5-4530-748D-A4D3419B8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19B0119-29A1-98EF-D775-F0F7A71118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22B9B6-F06E-6E60-3FDC-D5EF136AE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26DB-2BB0-4C17-923A-E7BA3085F1D0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A9C407-A195-EC86-293E-DF563BB48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4E2876-D634-EF46-4C87-994916A49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9CD9-1186-43F6-966D-584B2C5B40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585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4C88471-96B0-B8B2-495A-EC04814A50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C3DAADB-4E1A-AB6D-2CEF-D6B32C8E5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315AD2-FDF0-DA43-C246-BB156DB1B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26DB-2BB0-4C17-923A-E7BA3085F1D0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808FC5-62ED-AF7D-6EEF-AFDEBEC82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93A4A7-BE08-123E-4997-90C7339E7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49CD9-1186-43F6-966D-584B2C5B40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7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916A1D2-48B3-C6A1-0832-FF2B13DD7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3C8DBC8-0BB2-387B-0504-BD9825804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31B549-B9DE-3479-5E9D-FC15B10741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B26DB-2BB0-4C17-923A-E7BA3085F1D0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852AF9-04F3-B190-88EA-5B4B2A7FF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4D48F0-1AA4-029E-C0F7-D463433BAC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49CD9-1186-43F6-966D-584B2C5B40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18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404C6BD-7A81-D5E4-0F86-63160E225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13" y="233362"/>
            <a:ext cx="3638550" cy="6391275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B23B04DF-586E-8A3B-3E09-1A34149074EB}"/>
              </a:ext>
            </a:extLst>
          </p:cNvPr>
          <p:cNvCxnSpPr/>
          <p:nvPr/>
        </p:nvCxnSpPr>
        <p:spPr>
          <a:xfrm>
            <a:off x="2909888" y="598311"/>
            <a:ext cx="34796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727B016C-FBAC-B632-5760-D39C60C2BF25}"/>
              </a:ext>
            </a:extLst>
          </p:cNvPr>
          <p:cNvCxnSpPr/>
          <p:nvPr/>
        </p:nvCxnSpPr>
        <p:spPr>
          <a:xfrm>
            <a:off x="2585156" y="1106311"/>
            <a:ext cx="38269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324B2CF5-EFEA-34B8-ECC0-249366889751}"/>
              </a:ext>
            </a:extLst>
          </p:cNvPr>
          <p:cNvCxnSpPr>
            <a:cxnSpLocks/>
          </p:cNvCxnSpPr>
          <p:nvPr/>
        </p:nvCxnSpPr>
        <p:spPr>
          <a:xfrm>
            <a:off x="2404533" y="1772356"/>
            <a:ext cx="39849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F79F6AB-EDBA-A004-8CE2-599B2CFBEF5C}"/>
              </a:ext>
            </a:extLst>
          </p:cNvPr>
          <p:cNvSpPr txBox="1"/>
          <p:nvPr/>
        </p:nvSpPr>
        <p:spPr>
          <a:xfrm>
            <a:off x="5057422" y="5271911"/>
            <a:ext cx="5825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highlight>
                  <a:srgbClr val="FFFF00"/>
                </a:highlight>
              </a:rPr>
              <a:t>PONTOS IMPORTANTES:</a:t>
            </a:r>
            <a:br>
              <a:rPr lang="pt-BR" sz="1200" b="1" dirty="0">
                <a:highlight>
                  <a:srgbClr val="FFFF00"/>
                </a:highlight>
              </a:rPr>
            </a:br>
            <a:endParaRPr lang="pt-BR" sz="1200" b="1" dirty="0">
              <a:highlight>
                <a:srgbClr val="FFFF00"/>
              </a:highlight>
            </a:endParaRPr>
          </a:p>
          <a:p>
            <a:r>
              <a:rPr lang="pt-BR" sz="1200" dirty="0">
                <a:highlight>
                  <a:srgbClr val="FFFF00"/>
                </a:highlight>
              </a:rPr>
              <a:t>Sobre layout, não está claro que é um Passo a Passo. Veja que os números do passo 01 estão “brigando” com todos os outros. Precisamos deixar claro para a Empresária que é um fluxo, com setas bem posicionadas e números marcados. </a:t>
            </a:r>
            <a:endParaRPr lang="en-US" sz="1200" dirty="0">
              <a:highlight>
                <a:srgbClr val="FFFF00"/>
              </a:highlight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2C1011D-58EB-3B80-21D0-7EF0FC66096A}"/>
              </a:ext>
            </a:extLst>
          </p:cNvPr>
          <p:cNvSpPr txBox="1"/>
          <p:nvPr/>
        </p:nvSpPr>
        <p:spPr>
          <a:xfrm>
            <a:off x="6502400" y="413986"/>
            <a:ext cx="412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Não precisamos do Olá, Empresária </a:t>
            </a:r>
            <a:endParaRPr lang="en-US" sz="12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680A6B0-6DFB-11EA-FD27-9E1FA2FA95D4}"/>
              </a:ext>
            </a:extLst>
          </p:cNvPr>
          <p:cNvSpPr txBox="1"/>
          <p:nvPr/>
        </p:nvSpPr>
        <p:spPr>
          <a:xfrm>
            <a:off x="6564488" y="916345"/>
            <a:ext cx="41204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Vem de oportunidade!</a:t>
            </a:r>
            <a:br>
              <a:rPr lang="pt-BR" sz="1200" dirty="0"/>
            </a:br>
            <a:br>
              <a:rPr lang="pt-BR" sz="1200" dirty="0"/>
            </a:br>
            <a:endParaRPr lang="pt-BR" sz="1200" dirty="0"/>
          </a:p>
          <a:p>
            <a:r>
              <a:rPr lang="pt-BR" sz="1200" dirty="0"/>
              <a:t>Confira o passo a passo para realizar muitos Inícios com as Representantes prontas para fazer o 1° Pedido.</a:t>
            </a:r>
          </a:p>
          <a:p>
            <a:endParaRPr lang="pt-BR" sz="1200" b="1" dirty="0">
              <a:solidFill>
                <a:srgbClr val="FF0000"/>
              </a:solidFill>
            </a:endParaRPr>
          </a:p>
          <a:p>
            <a:endParaRPr lang="pt-BR" sz="1200" b="1" dirty="0">
              <a:solidFill>
                <a:srgbClr val="FF0000"/>
              </a:solidFill>
            </a:endParaRPr>
          </a:p>
          <a:p>
            <a:r>
              <a:rPr lang="pt-BR" sz="1200" b="1" dirty="0">
                <a:solidFill>
                  <a:srgbClr val="FF0000"/>
                </a:solidFill>
              </a:rPr>
              <a:t>TIRAR</a:t>
            </a:r>
            <a:br>
              <a:rPr lang="pt-BR" sz="1200" b="1" dirty="0">
                <a:solidFill>
                  <a:srgbClr val="FF0000"/>
                </a:solidFill>
              </a:rPr>
            </a:br>
            <a:endParaRPr 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25F1D7C9-CCCB-E468-904A-254339F9EDA6}"/>
              </a:ext>
            </a:extLst>
          </p:cNvPr>
          <p:cNvCxnSpPr>
            <a:cxnSpLocks/>
          </p:cNvCxnSpPr>
          <p:nvPr/>
        </p:nvCxnSpPr>
        <p:spPr>
          <a:xfrm>
            <a:off x="3668889" y="3149600"/>
            <a:ext cx="27206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59FDD6E-E4B0-05FA-7CFC-CCC0F35A9A0F}"/>
              </a:ext>
            </a:extLst>
          </p:cNvPr>
          <p:cNvSpPr txBox="1"/>
          <p:nvPr/>
        </p:nvSpPr>
        <p:spPr>
          <a:xfrm>
            <a:off x="6716888" y="2547591"/>
            <a:ext cx="41204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Já devemos iniciar o passo 01 com</a:t>
            </a:r>
            <a:br>
              <a:rPr lang="pt-BR" sz="1200" dirty="0"/>
            </a:br>
            <a:r>
              <a:rPr lang="pt-BR" sz="1200" dirty="0"/>
              <a:t>1. Entre no seu aplicativo Gestão Campo para conferir quem são as Representantes </a:t>
            </a:r>
          </a:p>
          <a:p>
            <a:endParaRPr lang="pt-BR" sz="1200" b="1" dirty="0">
              <a:solidFill>
                <a:srgbClr val="FF0000"/>
              </a:solidFill>
            </a:endParaRPr>
          </a:p>
          <a:p>
            <a:r>
              <a:rPr lang="pt-BR" sz="1200" dirty="0"/>
              <a:t>2. Clique em “Prospecção” e depois em “Aprovados – Sem Pedido”</a:t>
            </a:r>
            <a:br>
              <a:rPr lang="pt-BR" sz="1200" dirty="0"/>
            </a:br>
            <a:br>
              <a:rPr lang="pt-BR" sz="1200" b="1" dirty="0">
                <a:solidFill>
                  <a:srgbClr val="FF0000"/>
                </a:solidFill>
              </a:rPr>
            </a:br>
            <a:r>
              <a:rPr lang="pt-BR" sz="1200" dirty="0"/>
              <a:t>3 – Você verá...</a:t>
            </a:r>
            <a:br>
              <a:rPr lang="pt-BR" sz="1200" dirty="0"/>
            </a:br>
            <a:br>
              <a:rPr lang="pt-BR" sz="1200" dirty="0"/>
            </a:br>
            <a:r>
              <a:rPr lang="pt-BR" sz="1200" dirty="0"/>
              <a:t>4. É só clicar no telefone e ligar... </a:t>
            </a:r>
          </a:p>
          <a:p>
            <a:endParaRPr lang="pt-BR" sz="1200" dirty="0"/>
          </a:p>
          <a:p>
            <a:r>
              <a:rPr lang="pt-BR" sz="1200" dirty="0"/>
              <a:t>5. Para finalizar... </a:t>
            </a:r>
          </a:p>
          <a:p>
            <a:endParaRPr lang="pt-BR" sz="1200" dirty="0"/>
          </a:p>
          <a:p>
            <a:endParaRPr lang="en-US" sz="1200" dirty="0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559EF201-8DB6-7394-181B-A5C698BF263C}"/>
              </a:ext>
            </a:extLst>
          </p:cNvPr>
          <p:cNvCxnSpPr>
            <a:cxnSpLocks/>
          </p:cNvCxnSpPr>
          <p:nvPr/>
        </p:nvCxnSpPr>
        <p:spPr>
          <a:xfrm>
            <a:off x="3781778" y="2361096"/>
            <a:ext cx="27206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2263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Janete Pereira/SPO/BR</dc:creator>
  <cp:lastModifiedBy>Taynah Lages/SPO/BR</cp:lastModifiedBy>
  <cp:revision>2</cp:revision>
  <dcterms:created xsi:type="dcterms:W3CDTF">2022-07-18T17:40:47Z</dcterms:created>
  <dcterms:modified xsi:type="dcterms:W3CDTF">2022-07-18T18:55:18Z</dcterms:modified>
</cp:coreProperties>
</file>