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13"/>
  </p:notesMasterIdLst>
  <p:sldIdLst>
    <p:sldId id="257" r:id="rId3"/>
    <p:sldId id="302" r:id="rId4"/>
    <p:sldId id="316" r:id="rId5"/>
    <p:sldId id="317" r:id="rId6"/>
    <p:sldId id="2146851512" r:id="rId7"/>
    <p:sldId id="2146851531" r:id="rId8"/>
    <p:sldId id="2146851533" r:id="rId9"/>
    <p:sldId id="2146851997" r:id="rId10"/>
    <p:sldId id="2146851946" r:id="rId11"/>
    <p:sldId id="44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38" autoAdjust="0"/>
    <p:restoredTop sz="94660"/>
  </p:normalViewPr>
  <p:slideViewPr>
    <p:cSldViewPr snapToGrid="0">
      <p:cViewPr varScale="1">
        <p:scale>
          <a:sx n="72" d="100"/>
          <a:sy n="72" d="100"/>
        </p:scale>
        <p:origin x="84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988650-4CDD-4809-BD8D-7C38B743338E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09432C-8D83-4553-BD7C-BE44887B6F4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791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0DE88A-DDBD-4855-A78A-D84293321EAC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00470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0DE88A-DDBD-4855-A78A-D84293321EAC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89752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/>
              <a:t>Assets</a:t>
            </a:r>
            <a:r>
              <a:rPr lang="pt-BR" dirty="0"/>
              <a:t> na 8 da ACV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AB60E0-67C2-4BAB-ABA3-F2FFEF82E58D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31230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/>
              <a:t>Assets</a:t>
            </a:r>
            <a:r>
              <a:rPr lang="pt-BR" dirty="0"/>
              <a:t> na 8 da ACV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AB60E0-67C2-4BAB-ABA3-F2FFEF82E58D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91644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/>
              <a:t>Assets</a:t>
            </a:r>
            <a:r>
              <a:rPr lang="pt-BR" dirty="0"/>
              <a:t> na 8 da ACV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AB60E0-67C2-4BAB-ABA3-F2FFEF82E58D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4242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/>
              <a:t>Assets</a:t>
            </a:r>
            <a:r>
              <a:rPr lang="pt-BR" dirty="0"/>
              <a:t> 09 da ACV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AB60E0-67C2-4BAB-ABA3-F2FFEF82E58D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5316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81C447-A6A5-521C-8E96-AC19E8A3D4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593AE0E-26A7-90A7-C42F-78328C7835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9FC6F53-55BA-C021-B890-D931CB119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3A2E5-FFDA-468F-9B69-F1B74DE67F43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ADE1B37-9B40-4337-F514-99277EF2A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F33F650-9D3D-117D-F095-6C9452F6C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0C30B-A00E-4944-B7D4-9271895CAC4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30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12A408-BC34-34E1-09A8-ACDDF2717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385BF76-FE2A-D652-47C0-D9E9EE2A83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135A0DD-4792-4201-C139-B4A565F6C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3A2E5-FFDA-468F-9B69-F1B74DE67F43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D2F94CB-54BA-3CA8-5FA2-C98ACBBA1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D2F8C6A-7D9B-733A-5537-450915F7B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0C30B-A00E-4944-B7D4-9271895CAC4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330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3C9EC5-A560-0BF8-6E84-2062326A0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585F93A-F936-2DC3-0BBA-51EA51E8C9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C1F3EF2-6CB1-EB3B-FB29-0DEEB1722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3A2E5-FFDA-468F-9B69-F1B74DE67F43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0A3EFDD-AA84-CD5C-C013-6CA229F32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1405466-6850-9635-3A81-281E3B62A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0C30B-A00E-4944-B7D4-9271895CAC4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06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0E4E36-B7A9-021F-F87C-FB1F36C65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ECFB2F7-8485-8BF6-1E83-2084F015EF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F74ED4F-081F-316E-777D-F5088558AF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AE0F0BB-68C8-4509-70D7-D244318F5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3A2E5-FFDA-468F-9B69-F1B74DE67F43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D82346A-0A0A-6B0D-56C7-7CBCE77A5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0762273-25C9-ED9E-9A94-A031D08C3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0C30B-A00E-4944-B7D4-9271895CAC4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994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F4C8FD-815C-1FCE-882B-49BC56FB9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91FDB62-D7E0-7B6E-F217-96B490F78F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8AD433D-769F-EF12-F233-97CD71CA1B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E211F77-164F-BCC9-66C6-7A1A652486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8739C54-2ABF-BF08-3933-65383C7DD5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262246A-C446-82E3-16AD-B617DBEAF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3A2E5-FFDA-468F-9B69-F1B74DE67F43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EE08B58B-9D5E-7794-0132-5BFB346B1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E9414D0-AE3D-AF13-394B-F3B7BD86C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0C30B-A00E-4944-B7D4-9271895CAC4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044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C58F3A-D106-962E-D828-08D6D0343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8A3818E-D7CD-0B01-97D6-9C3E67426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3A2E5-FFDA-468F-9B69-F1B74DE67F43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F3D45F2-2706-FB91-A6F9-37D2EF47A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E00E4DC-5BA6-00CC-AFA5-3CCD9AC64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0C30B-A00E-4944-B7D4-9271895CAC4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955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410832A-E3B6-08F7-4A20-A77A8C498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3A2E5-FFDA-468F-9B69-F1B74DE67F43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90C47A0-D6AA-0F92-AD52-9C03E5256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F4E65F3-3871-7949-DDC8-D9A6F1BBB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0C30B-A00E-4944-B7D4-9271895CAC4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563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6E57AD-DB0D-C87B-24A9-4939B5FAE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DDDCAB5-703C-7EAD-A6C1-26FE38000C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3C8538A-4C92-C0D2-77BF-4DA552AEC6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F440BA5-5DD4-E9C8-6115-85D1E7173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3A2E5-FFDA-468F-9B69-F1B74DE67F43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A18D3BE-CA58-62D5-A739-8B35ADD78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614A746-4C0B-F7B3-C967-1CE88BCBE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0C30B-A00E-4944-B7D4-9271895CAC4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407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478FE3-3EAB-430C-E9F2-18F7D3AC6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3B0F9A4-9A52-BC30-5848-0F15BD1A72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360558A-D0A5-6A9C-FAE3-68A5D5BCA4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F5EF0E0-07F4-51F3-832D-0D7870E5F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3A2E5-FFDA-468F-9B69-F1B74DE67F43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D100195-636B-A1DC-32EA-F204257AF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4A68D03-3AB8-F0F1-6568-29FE8C10C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0C30B-A00E-4944-B7D4-9271895CAC4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601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B21FC3-25FB-3B65-C633-824044435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1B31E3E-9DBC-0B19-50D1-3EF0076824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B18A77B-C814-A01C-E2F3-624038968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3A2E5-FFDA-468F-9B69-F1B74DE67F43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57C53FC-D7A9-FCF3-8858-AC54B005B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971855B-230F-AEEA-5D67-75F9EBD3A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0C30B-A00E-4944-B7D4-9271895CAC4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300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B8B7B28-FBAC-3161-EB4E-E85A2A1098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45A2CED-F679-B1C3-41F4-E32129DAC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2ACD46-7664-324B-04A9-8EB7F7818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3A2E5-FFDA-468F-9B69-F1B74DE67F43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A9781B3-7271-2FD5-7BDE-7B5FF5762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B729CA3-86D2-FC03-3025-C698DEF10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0C30B-A00E-4944-B7D4-9271895CAC4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9319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o e Título Vertic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58165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ntendo ao ar livre, natureza, água, homem&#10;&#10;Descrição gerada automaticamente">
            <a:extLst>
              <a:ext uri="{FF2B5EF4-FFF2-40B4-BE49-F238E27FC236}">
                <a16:creationId xmlns:a16="http://schemas.microsoft.com/office/drawing/2014/main" id="{C006DF2C-6C88-4275-2741-A73B3C90CE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" b="2531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3716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63E55889-F0B7-DD55-5ED8-33786117F7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16" t="1" b="1"/>
          <a:stretch/>
        </p:blipFill>
        <p:spPr>
          <a:xfrm>
            <a:off x="6524750" y="0"/>
            <a:ext cx="566724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4707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B2BC2527-54B1-6E04-6858-12BAC34261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63183" r="-1" b="33611"/>
          <a:stretch/>
        </p:blipFill>
        <p:spPr>
          <a:xfrm>
            <a:off x="0" y="6638121"/>
            <a:ext cx="12191999" cy="219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3198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m Branc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01;p4">
            <a:extLst>
              <a:ext uri="{FF2B5EF4-FFF2-40B4-BE49-F238E27FC236}">
                <a16:creationId xmlns:a16="http://schemas.microsoft.com/office/drawing/2014/main" id="{5A27DA47-F864-70A5-36FF-729655D20352}"/>
              </a:ext>
            </a:extLst>
          </p:cNvPr>
          <p:cNvSpPr/>
          <p:nvPr userDrawn="1"/>
        </p:nvSpPr>
        <p:spPr>
          <a:xfrm>
            <a:off x="10947400" y="234105"/>
            <a:ext cx="991823" cy="219879"/>
          </a:xfrm>
          <a:custGeom>
            <a:avLst/>
            <a:gdLst/>
            <a:ahLst/>
            <a:cxnLst/>
            <a:rect l="l" t="t" r="r" b="b"/>
            <a:pathLst>
              <a:path w="4312824" h="956119" extrusionOk="0">
                <a:moveTo>
                  <a:pt x="1485710" y="932688"/>
                </a:moveTo>
                <a:lnTo>
                  <a:pt x="1048322" y="18288"/>
                </a:lnTo>
                <a:lnTo>
                  <a:pt x="1167194" y="18288"/>
                </a:lnTo>
                <a:cubicBezTo>
                  <a:pt x="1221486" y="18288"/>
                  <a:pt x="1270826" y="49625"/>
                  <a:pt x="1293876" y="98774"/>
                </a:cubicBezTo>
                <a:lnTo>
                  <a:pt x="1534287" y="611029"/>
                </a:lnTo>
                <a:lnTo>
                  <a:pt x="1772888" y="99060"/>
                </a:lnTo>
                <a:cubicBezTo>
                  <a:pt x="1795843" y="49720"/>
                  <a:pt x="1845374" y="18193"/>
                  <a:pt x="1899761" y="18193"/>
                </a:cubicBezTo>
                <a:lnTo>
                  <a:pt x="2019491" y="18193"/>
                </a:lnTo>
                <a:lnTo>
                  <a:pt x="1582198" y="932593"/>
                </a:lnTo>
                <a:lnTo>
                  <a:pt x="1485710" y="932593"/>
                </a:lnTo>
                <a:close/>
                <a:moveTo>
                  <a:pt x="411099" y="516160"/>
                </a:moveTo>
                <a:cubicBezTo>
                  <a:pt x="482632" y="529781"/>
                  <a:pt x="552069" y="552545"/>
                  <a:pt x="617506" y="583597"/>
                </a:cubicBezTo>
                <a:lnTo>
                  <a:pt x="498443" y="332423"/>
                </a:lnTo>
                <a:lnTo>
                  <a:pt x="411099" y="516160"/>
                </a:lnTo>
                <a:close/>
                <a:moveTo>
                  <a:pt x="997268" y="932688"/>
                </a:moveTo>
                <a:lnTo>
                  <a:pt x="786575" y="932688"/>
                </a:lnTo>
                <a:cubicBezTo>
                  <a:pt x="652748" y="752380"/>
                  <a:pt x="503873" y="690277"/>
                  <a:pt x="336328" y="669703"/>
                </a:cubicBezTo>
                <a:lnTo>
                  <a:pt x="241935" y="852392"/>
                </a:lnTo>
                <a:cubicBezTo>
                  <a:pt x="209836" y="905828"/>
                  <a:pt x="162973" y="932688"/>
                  <a:pt x="108680" y="932688"/>
                </a:cubicBezTo>
                <a:lnTo>
                  <a:pt x="0" y="932688"/>
                </a:lnTo>
                <a:lnTo>
                  <a:pt x="448913" y="18193"/>
                </a:lnTo>
                <a:lnTo>
                  <a:pt x="547116" y="18193"/>
                </a:lnTo>
                <a:lnTo>
                  <a:pt x="997268" y="932688"/>
                </a:lnTo>
                <a:close/>
                <a:moveTo>
                  <a:pt x="4225385" y="18193"/>
                </a:moveTo>
                <a:cubicBezTo>
                  <a:pt x="4172236" y="18193"/>
                  <a:pt x="4129088" y="61341"/>
                  <a:pt x="4129183" y="114491"/>
                </a:cubicBezTo>
                <a:lnTo>
                  <a:pt x="4129754" y="596837"/>
                </a:lnTo>
                <a:lnTo>
                  <a:pt x="3652171" y="18288"/>
                </a:lnTo>
                <a:lnTo>
                  <a:pt x="3510534" y="18288"/>
                </a:lnTo>
                <a:lnTo>
                  <a:pt x="3510534" y="18288"/>
                </a:lnTo>
                <a:lnTo>
                  <a:pt x="3510534" y="932688"/>
                </a:lnTo>
                <a:lnTo>
                  <a:pt x="3597974" y="932688"/>
                </a:lnTo>
                <a:cubicBezTo>
                  <a:pt x="3651123" y="932688"/>
                  <a:pt x="3694271" y="889540"/>
                  <a:pt x="3694176" y="836390"/>
                </a:cubicBezTo>
                <a:lnTo>
                  <a:pt x="3693700" y="354997"/>
                </a:lnTo>
                <a:lnTo>
                  <a:pt x="4085178" y="830961"/>
                </a:lnTo>
                <a:cubicBezTo>
                  <a:pt x="4085178" y="830961"/>
                  <a:pt x="4161758" y="932688"/>
                  <a:pt x="4273677" y="932688"/>
                </a:cubicBezTo>
                <a:lnTo>
                  <a:pt x="4312825" y="932688"/>
                </a:lnTo>
                <a:lnTo>
                  <a:pt x="4312825" y="932688"/>
                </a:lnTo>
                <a:lnTo>
                  <a:pt x="4312825" y="18288"/>
                </a:lnTo>
                <a:lnTo>
                  <a:pt x="4225385" y="18288"/>
                </a:lnTo>
                <a:close/>
                <a:moveTo>
                  <a:pt x="3176969" y="477679"/>
                </a:moveTo>
                <a:cubicBezTo>
                  <a:pt x="3176969" y="607505"/>
                  <a:pt x="3125915" y="727996"/>
                  <a:pt x="3033236" y="816769"/>
                </a:cubicBezTo>
                <a:cubicBezTo>
                  <a:pt x="2941891" y="906494"/>
                  <a:pt x="2819876" y="956120"/>
                  <a:pt x="2690146" y="956120"/>
                </a:cubicBezTo>
                <a:cubicBezTo>
                  <a:pt x="2558320" y="956120"/>
                  <a:pt x="2439448" y="907828"/>
                  <a:pt x="2346198" y="816388"/>
                </a:cubicBezTo>
                <a:cubicBezTo>
                  <a:pt x="2254853" y="726186"/>
                  <a:pt x="2204561" y="605981"/>
                  <a:pt x="2204561" y="477679"/>
                </a:cubicBezTo>
                <a:cubicBezTo>
                  <a:pt x="2204561" y="347567"/>
                  <a:pt x="2254853" y="226505"/>
                  <a:pt x="2346198" y="136589"/>
                </a:cubicBezTo>
                <a:cubicBezTo>
                  <a:pt x="2437162" y="47244"/>
                  <a:pt x="2556129" y="0"/>
                  <a:pt x="2690051" y="0"/>
                </a:cubicBezTo>
                <a:cubicBezTo>
                  <a:pt x="2824734" y="0"/>
                  <a:pt x="2943606" y="47244"/>
                  <a:pt x="3033903" y="136684"/>
                </a:cubicBezTo>
                <a:cubicBezTo>
                  <a:pt x="3126105" y="226600"/>
                  <a:pt x="3176969" y="347758"/>
                  <a:pt x="3176969" y="477679"/>
                </a:cubicBezTo>
                <a:close/>
                <a:moveTo>
                  <a:pt x="2990564" y="477679"/>
                </a:moveTo>
                <a:cubicBezTo>
                  <a:pt x="2990564" y="312039"/>
                  <a:pt x="2855786" y="177356"/>
                  <a:pt x="2690146" y="177356"/>
                </a:cubicBezTo>
                <a:cubicBezTo>
                  <a:pt x="2524697" y="177356"/>
                  <a:pt x="2390108" y="312134"/>
                  <a:pt x="2390108" y="477679"/>
                </a:cubicBezTo>
                <a:cubicBezTo>
                  <a:pt x="2390108" y="643128"/>
                  <a:pt x="2524697" y="777621"/>
                  <a:pt x="2690146" y="777621"/>
                </a:cubicBezTo>
                <a:cubicBezTo>
                  <a:pt x="2855786" y="777716"/>
                  <a:pt x="2990564" y="643128"/>
                  <a:pt x="2990564" y="47767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64383" tIns="32183" rIns="64383" bIns="32183" anchor="ctr" anchorCtr="0">
            <a:noAutofit/>
          </a:bodyPr>
          <a:lstStyle/>
          <a:p>
            <a:endParaRPr sz="1268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52817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5D71B17-225F-4686-CCFF-EF07733ED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DC58E0F-0332-A65A-E822-2319BF035E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5191023-9AC8-5375-78BD-10D9AEB8EE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B3A2E5-FFDA-468F-9B69-F1B74DE67F43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8AD9BD2-1223-79F1-0B0C-161C93835A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7C38D8F-A686-E839-C314-8F9E6AD8C6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B0C30B-A00E-4944-B7D4-9271895CAC4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504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4225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5.png"/><Relationship Id="rId21" Type="http://schemas.openxmlformats.org/officeDocument/2006/relationships/image" Target="../media/image23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24" Type="http://schemas.openxmlformats.org/officeDocument/2006/relationships/image" Target="../media/image26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23" Type="http://schemas.openxmlformats.org/officeDocument/2006/relationships/image" Target="../media/image25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openxmlformats.org/officeDocument/2006/relationships/image" Target="../media/image24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36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png"/><Relationship Id="rId11" Type="http://schemas.openxmlformats.org/officeDocument/2006/relationships/image" Target="../media/image34.png"/><Relationship Id="rId5" Type="http://schemas.openxmlformats.org/officeDocument/2006/relationships/image" Target="../media/image29.png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4" Type="http://schemas.openxmlformats.org/officeDocument/2006/relationships/image" Target="../media/image28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svg"/><Relationship Id="rId13" Type="http://schemas.openxmlformats.org/officeDocument/2006/relationships/image" Target="../media/image64.png"/><Relationship Id="rId3" Type="http://schemas.openxmlformats.org/officeDocument/2006/relationships/image" Target="../media/image55.jpeg"/><Relationship Id="rId7" Type="http://schemas.openxmlformats.org/officeDocument/2006/relationships/image" Target="../media/image58.png"/><Relationship Id="rId12" Type="http://schemas.openxmlformats.org/officeDocument/2006/relationships/image" Target="../media/image63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11" Type="http://schemas.openxmlformats.org/officeDocument/2006/relationships/image" Target="../media/image62.png"/><Relationship Id="rId5" Type="http://schemas.openxmlformats.org/officeDocument/2006/relationships/image" Target="../media/image57.svg"/><Relationship Id="rId15" Type="http://schemas.openxmlformats.org/officeDocument/2006/relationships/image" Target="../media/image51.png"/><Relationship Id="rId10" Type="http://schemas.openxmlformats.org/officeDocument/2006/relationships/image" Target="../media/image61.svg"/><Relationship Id="rId4" Type="http://schemas.openxmlformats.org/officeDocument/2006/relationships/image" Target="../media/image56.png"/><Relationship Id="rId9" Type="http://schemas.openxmlformats.org/officeDocument/2006/relationships/image" Target="../media/image60.png"/><Relationship Id="rId14" Type="http://schemas.openxmlformats.org/officeDocument/2006/relationships/image" Target="../media/image65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1.png"/><Relationship Id="rId11" Type="http://schemas.openxmlformats.org/officeDocument/2006/relationships/image" Target="../media/image71.png"/><Relationship Id="rId5" Type="http://schemas.openxmlformats.org/officeDocument/2006/relationships/image" Target="../media/image67.png"/><Relationship Id="rId10" Type="http://schemas.openxmlformats.org/officeDocument/2006/relationships/image" Target="../media/image70.png"/><Relationship Id="rId4" Type="http://schemas.openxmlformats.org/officeDocument/2006/relationships/image" Target="../media/image66.png"/><Relationship Id="rId9" Type="http://schemas.openxmlformats.org/officeDocument/2006/relationships/image" Target="../media/image6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7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6771C320-2919-E916-FE7F-EF61A8EC50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4953" y="1714555"/>
            <a:ext cx="2790825" cy="828675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82E9FC34-50BC-7EE5-C729-B09BFDD12A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5571" y="2858023"/>
            <a:ext cx="1000125" cy="22860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C1C5D35F-CB8D-9D10-353C-90648B5B8B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2254" y="2493960"/>
            <a:ext cx="819150" cy="333375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062323D5-5370-6668-E457-2F12C047A9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4453" y="1795392"/>
            <a:ext cx="2628900" cy="485775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434B9397-EF02-D8C3-273D-91B360F87A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37234" y="1761391"/>
            <a:ext cx="1466850" cy="1419225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132C772C-C1C3-9152-8A9B-A7FEC0A04F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26" y="1755466"/>
            <a:ext cx="1495425" cy="1028700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66741C61-E172-8EEA-A182-05235E6E31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988" y="2848029"/>
            <a:ext cx="742950" cy="247650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DE8AFE2E-A74B-9EEA-8C08-CC7E0801538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0736" y="2648005"/>
            <a:ext cx="742950" cy="476250"/>
          </a:xfrm>
          <a:prstGeom prst="rect">
            <a:avLst/>
          </a:prstGeom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CEDF94B1-3191-E191-6A56-FCDE4996793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049" y="3141957"/>
            <a:ext cx="828675" cy="257175"/>
          </a:xfrm>
          <a:prstGeom prst="rect">
            <a:avLst/>
          </a:prstGeom>
        </p:spPr>
      </p:pic>
      <p:pic>
        <p:nvPicPr>
          <p:cNvPr id="33" name="Imagem 32">
            <a:extLst>
              <a:ext uri="{FF2B5EF4-FFF2-40B4-BE49-F238E27FC236}">
                <a16:creationId xmlns:a16="http://schemas.microsoft.com/office/drawing/2014/main" id="{17591B80-6D37-6387-8985-29EBD64BF4A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71404" y="2493958"/>
            <a:ext cx="762000" cy="276225"/>
          </a:xfrm>
          <a:prstGeom prst="rect">
            <a:avLst/>
          </a:prstGeom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E9B9170A-662B-55D8-ACD1-450B6235A93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37234" y="3443603"/>
            <a:ext cx="2647950" cy="1352550"/>
          </a:xfrm>
          <a:prstGeom prst="rect">
            <a:avLst/>
          </a:prstGeom>
        </p:spPr>
      </p:pic>
      <p:pic>
        <p:nvPicPr>
          <p:cNvPr id="35" name="Imagem 34">
            <a:extLst>
              <a:ext uri="{FF2B5EF4-FFF2-40B4-BE49-F238E27FC236}">
                <a16:creationId xmlns:a16="http://schemas.microsoft.com/office/drawing/2014/main" id="{87E18808-F430-B03B-EA72-51FBB1DC14B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94953" y="3443603"/>
            <a:ext cx="3619500" cy="1695450"/>
          </a:xfrm>
          <a:prstGeom prst="rect">
            <a:avLst/>
          </a:prstGeom>
        </p:spPr>
      </p:pic>
      <p:pic>
        <p:nvPicPr>
          <p:cNvPr id="37" name="Imagem 36">
            <a:extLst>
              <a:ext uri="{FF2B5EF4-FFF2-40B4-BE49-F238E27FC236}">
                <a16:creationId xmlns:a16="http://schemas.microsoft.com/office/drawing/2014/main" id="{773FD066-EE8F-375B-F3C9-25559AFC9A2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73355" y="4881723"/>
            <a:ext cx="1828800" cy="1447800"/>
          </a:xfrm>
          <a:prstGeom prst="rect">
            <a:avLst/>
          </a:prstGeom>
        </p:spPr>
      </p:pic>
      <p:sp>
        <p:nvSpPr>
          <p:cNvPr id="40" name="CaixaDeTexto 39">
            <a:extLst>
              <a:ext uri="{FF2B5EF4-FFF2-40B4-BE49-F238E27FC236}">
                <a16:creationId xmlns:a16="http://schemas.microsoft.com/office/drawing/2014/main" id="{3718954F-EE90-15D8-3BD5-AFC9814A2BA7}"/>
              </a:ext>
            </a:extLst>
          </p:cNvPr>
          <p:cNvSpPr txBox="1"/>
          <p:nvPr/>
        </p:nvSpPr>
        <p:spPr>
          <a:xfrm>
            <a:off x="4406344" y="227939"/>
            <a:ext cx="33793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2"/>
                </a:solidFill>
              </a:rPr>
              <a:t>QUERIDINHOS AVON + ARGUMENTO DE VENDAS</a:t>
            </a:r>
            <a:endParaRPr lang="en-US" sz="1200" dirty="0">
              <a:solidFill>
                <a:schemeClr val="bg2"/>
              </a:solidFill>
            </a:endParaRP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ECCDC2D-0C9B-7AF7-F99C-DE1FB1935EBA}"/>
              </a:ext>
            </a:extLst>
          </p:cNvPr>
          <p:cNvSpPr txBox="1"/>
          <p:nvPr/>
        </p:nvSpPr>
        <p:spPr>
          <a:xfrm>
            <a:off x="2346960" y="20759"/>
            <a:ext cx="7498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Zona Pro" panose="02010A03040002020004" pitchFamily="50" charset="0"/>
              </a:rPr>
              <a:t>CAMPEÕES DE VENDAS NA AVON</a:t>
            </a:r>
            <a:endParaRPr lang="en-US" dirty="0">
              <a:latin typeface="Zona Pro" panose="02010A03040002020004" pitchFamily="50" charset="0"/>
            </a:endParaRPr>
          </a:p>
        </p:txBody>
      </p:sp>
      <p:pic>
        <p:nvPicPr>
          <p:cNvPr id="45" name="Imagem 44">
            <a:extLst>
              <a:ext uri="{FF2B5EF4-FFF2-40B4-BE49-F238E27FC236}">
                <a16:creationId xmlns:a16="http://schemas.microsoft.com/office/drawing/2014/main" id="{6BE15FB6-1E24-3BA8-881E-0EEC3D8DFF8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581153" y="3404182"/>
            <a:ext cx="2095500" cy="1743075"/>
          </a:xfrm>
          <a:prstGeom prst="rect">
            <a:avLst/>
          </a:prstGeom>
        </p:spPr>
      </p:pic>
      <p:sp>
        <p:nvSpPr>
          <p:cNvPr id="50" name="CaixaDeTexto 49">
            <a:extLst>
              <a:ext uri="{FF2B5EF4-FFF2-40B4-BE49-F238E27FC236}">
                <a16:creationId xmlns:a16="http://schemas.microsoft.com/office/drawing/2014/main" id="{AAA80722-2A27-760C-BCF5-B19C9EEC7F39}"/>
              </a:ext>
            </a:extLst>
          </p:cNvPr>
          <p:cNvSpPr txBox="1"/>
          <p:nvPr/>
        </p:nvSpPr>
        <p:spPr>
          <a:xfrm>
            <a:off x="76226" y="245165"/>
            <a:ext cx="580730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latin typeface="Zona Pro Regular" panose="02010A03040002020004" pitchFamily="2" charset="0"/>
              </a:rPr>
              <a:t>CONHEÇA AS PRINCIPAIS CATEGORIAS</a:t>
            </a:r>
            <a:br>
              <a:rPr lang="pt-BR" sz="1600" dirty="0">
                <a:latin typeface="Zona Pro Regular" panose="02010A03040002020004" pitchFamily="2" charset="0"/>
              </a:rPr>
            </a:br>
            <a:r>
              <a:rPr lang="pt-BR" sz="1600" dirty="0">
                <a:latin typeface="Zona Pro Regular" panose="02010A03040002020004" pitchFamily="2" charset="0"/>
              </a:rPr>
              <a:t>QUE SÃO INDISPENSÁVEIS</a:t>
            </a:r>
            <a:br>
              <a:rPr lang="pt-BR" sz="1600" dirty="0">
                <a:latin typeface="Zona Pro Regular" panose="02010A03040002020004" pitchFamily="2" charset="0"/>
              </a:rPr>
            </a:br>
            <a:r>
              <a:rPr lang="pt-BR" sz="1600" dirty="0">
                <a:latin typeface="Zona Pro Regular" panose="02010A03040002020004" pitchFamily="2" charset="0"/>
              </a:rPr>
              <a:t>NO DIA A DIA</a:t>
            </a:r>
            <a:br>
              <a:rPr lang="pt-BR" sz="1600" dirty="0">
                <a:latin typeface="Zona Pro Regular" panose="02010A03040002020004" pitchFamily="2" charset="0"/>
              </a:rPr>
            </a:br>
            <a:r>
              <a:rPr lang="pt-BR" sz="1600" dirty="0">
                <a:latin typeface="Zona Pro Regular" panose="02010A03040002020004" pitchFamily="2" charset="0"/>
              </a:rPr>
              <a:t>DAS SUAS CLIENTES</a:t>
            </a:r>
          </a:p>
        </p:txBody>
      </p:sp>
      <p:pic>
        <p:nvPicPr>
          <p:cNvPr id="42" name="Picture 2">
            <a:extLst>
              <a:ext uri="{FF2B5EF4-FFF2-40B4-BE49-F238E27FC236}">
                <a16:creationId xmlns:a16="http://schemas.microsoft.com/office/drawing/2014/main" id="{9EF9C1AB-01E4-9FC0-B0A4-07AC623CE9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1439" y="3857313"/>
            <a:ext cx="1649382" cy="1849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CaixaDeTexto 53">
            <a:extLst>
              <a:ext uri="{FF2B5EF4-FFF2-40B4-BE49-F238E27FC236}">
                <a16:creationId xmlns:a16="http://schemas.microsoft.com/office/drawing/2014/main" id="{150BA3A2-BF54-1348-AA41-6ED26C6B3B37}"/>
              </a:ext>
            </a:extLst>
          </p:cNvPr>
          <p:cNvSpPr txBox="1"/>
          <p:nvPr/>
        </p:nvSpPr>
        <p:spPr>
          <a:xfrm>
            <a:off x="76226" y="1327521"/>
            <a:ext cx="91086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spc="-70" dirty="0">
                <a:solidFill>
                  <a:srgbClr val="000000"/>
                </a:solidFill>
              </a:rPr>
              <a:t>Temos</a:t>
            </a:r>
            <a:r>
              <a:rPr lang="pt-BR" sz="1800" spc="-80" dirty="0">
                <a:solidFill>
                  <a:srgbClr val="000000"/>
                </a:solidFill>
              </a:rPr>
              <a:t> </a:t>
            </a:r>
            <a:r>
              <a:rPr lang="pt-BR" sz="1800" dirty="0">
                <a:solidFill>
                  <a:srgbClr val="000000"/>
                </a:solidFill>
              </a:rPr>
              <a:t>uma</a:t>
            </a:r>
            <a:r>
              <a:rPr lang="pt-BR" sz="1800" spc="-145" dirty="0">
                <a:solidFill>
                  <a:srgbClr val="000000"/>
                </a:solidFill>
              </a:rPr>
              <a:t> </a:t>
            </a:r>
            <a:r>
              <a:rPr lang="pt-BR" sz="1800" spc="-25" dirty="0">
                <a:solidFill>
                  <a:srgbClr val="000000"/>
                </a:solidFill>
              </a:rPr>
              <a:t>vitrine</a:t>
            </a:r>
            <a:r>
              <a:rPr lang="pt-BR" sz="1800" spc="-114" dirty="0">
                <a:solidFill>
                  <a:srgbClr val="000000"/>
                </a:solidFill>
              </a:rPr>
              <a:t> </a:t>
            </a:r>
            <a:r>
              <a:rPr lang="pt-BR" sz="1800" b="1" dirty="0">
                <a:solidFill>
                  <a:srgbClr val="000000"/>
                </a:solidFill>
                <a:latin typeface="Zona Pro"/>
                <a:cs typeface="Zona Pro"/>
              </a:rPr>
              <a:t>de</a:t>
            </a:r>
            <a:r>
              <a:rPr lang="pt-BR" sz="1800" b="1" spc="-105" dirty="0">
                <a:solidFill>
                  <a:srgbClr val="000000"/>
                </a:solidFill>
                <a:latin typeface="Zona Pro"/>
                <a:cs typeface="Zona Pro"/>
              </a:rPr>
              <a:t> </a:t>
            </a:r>
            <a:r>
              <a:rPr lang="pt-BR" sz="1800" b="1" spc="-45" dirty="0">
                <a:solidFill>
                  <a:srgbClr val="000000"/>
                </a:solidFill>
                <a:latin typeface="Zona Pro"/>
                <a:cs typeface="Zona Pro"/>
              </a:rPr>
              <a:t>produtos</a:t>
            </a:r>
            <a:r>
              <a:rPr lang="pt-BR" sz="1800" b="1" spc="-250" dirty="0">
                <a:solidFill>
                  <a:srgbClr val="000000"/>
                </a:solidFill>
                <a:latin typeface="Zona Pro"/>
                <a:cs typeface="Zona Pro"/>
              </a:rPr>
              <a:t> </a:t>
            </a:r>
            <a:r>
              <a:rPr lang="pt-BR" sz="1800" dirty="0">
                <a:solidFill>
                  <a:srgbClr val="000000"/>
                </a:solidFill>
              </a:rPr>
              <a:t>de</a:t>
            </a:r>
            <a:r>
              <a:rPr lang="pt-BR" sz="1800" spc="-95" dirty="0">
                <a:solidFill>
                  <a:srgbClr val="000000"/>
                </a:solidFill>
              </a:rPr>
              <a:t> </a:t>
            </a:r>
            <a:r>
              <a:rPr lang="pt-BR" sz="1800" b="1" spc="-20" dirty="0">
                <a:solidFill>
                  <a:srgbClr val="000000"/>
                </a:solidFill>
                <a:latin typeface="Zona Pro"/>
                <a:cs typeface="Zona Pro"/>
              </a:rPr>
              <a:t>beleza</a:t>
            </a:r>
            <a:r>
              <a:rPr lang="pt-BR" sz="1800" b="1" spc="-100" dirty="0">
                <a:solidFill>
                  <a:srgbClr val="000000"/>
                </a:solidFill>
                <a:latin typeface="Zona Pro"/>
                <a:cs typeface="Zona Pro"/>
              </a:rPr>
              <a:t> </a:t>
            </a:r>
            <a:r>
              <a:rPr lang="pt-BR" sz="1800" spc="-25" dirty="0">
                <a:solidFill>
                  <a:srgbClr val="000000"/>
                </a:solidFill>
              </a:rPr>
              <a:t>para</a:t>
            </a:r>
            <a:r>
              <a:rPr lang="pt-BR" sz="1800" spc="-95" dirty="0">
                <a:solidFill>
                  <a:srgbClr val="000000"/>
                </a:solidFill>
              </a:rPr>
              <a:t> </a:t>
            </a:r>
            <a:r>
              <a:rPr lang="pt-BR" sz="1800" spc="-30" dirty="0">
                <a:solidFill>
                  <a:srgbClr val="000000"/>
                </a:solidFill>
              </a:rPr>
              <a:t>agradar</a:t>
            </a:r>
            <a:r>
              <a:rPr lang="pt-BR" sz="1800" spc="-95" dirty="0">
                <a:solidFill>
                  <a:srgbClr val="000000"/>
                </a:solidFill>
              </a:rPr>
              <a:t> </a:t>
            </a:r>
            <a:r>
              <a:rPr lang="pt-BR" sz="1800" dirty="0">
                <a:solidFill>
                  <a:srgbClr val="000000"/>
                </a:solidFill>
              </a:rPr>
              <a:t>a</a:t>
            </a:r>
            <a:r>
              <a:rPr lang="pt-BR" sz="1800" spc="-90" dirty="0">
                <a:solidFill>
                  <a:srgbClr val="000000"/>
                </a:solidFill>
              </a:rPr>
              <a:t> </a:t>
            </a:r>
            <a:r>
              <a:rPr lang="pt-BR" sz="1800" spc="-30" dirty="0">
                <a:solidFill>
                  <a:srgbClr val="000000"/>
                </a:solidFill>
              </a:rPr>
              <a:t>todos</a:t>
            </a:r>
            <a:r>
              <a:rPr lang="pt-BR" sz="1800" spc="-95" dirty="0">
                <a:solidFill>
                  <a:srgbClr val="000000"/>
                </a:solidFill>
              </a:rPr>
              <a:t> </a:t>
            </a:r>
            <a:r>
              <a:rPr lang="pt-BR" sz="1800" dirty="0">
                <a:solidFill>
                  <a:srgbClr val="000000"/>
                </a:solidFill>
              </a:rPr>
              <a:t>os</a:t>
            </a:r>
            <a:r>
              <a:rPr lang="pt-BR" sz="1800" spc="-95" dirty="0">
                <a:solidFill>
                  <a:srgbClr val="000000"/>
                </a:solidFill>
              </a:rPr>
              <a:t> </a:t>
            </a:r>
            <a:r>
              <a:rPr lang="pt-BR" sz="1800" spc="-10" dirty="0">
                <a:solidFill>
                  <a:srgbClr val="000000"/>
                </a:solidFill>
              </a:rPr>
              <a:t>gostos!</a:t>
            </a:r>
            <a:endParaRPr lang="en-US" dirty="0"/>
          </a:p>
        </p:txBody>
      </p:sp>
      <p:pic>
        <p:nvPicPr>
          <p:cNvPr id="53" name="Imagem 52">
            <a:extLst>
              <a:ext uri="{FF2B5EF4-FFF2-40B4-BE49-F238E27FC236}">
                <a16:creationId xmlns:a16="http://schemas.microsoft.com/office/drawing/2014/main" id="{40205DBF-3880-3455-4B30-B51933AD37F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842623" y="5289139"/>
            <a:ext cx="2506289" cy="1670859"/>
          </a:xfrm>
          <a:prstGeom prst="rect">
            <a:avLst/>
          </a:prstGeom>
        </p:spPr>
      </p:pic>
      <p:pic>
        <p:nvPicPr>
          <p:cNvPr id="49" name="Imagem 48">
            <a:extLst>
              <a:ext uri="{FF2B5EF4-FFF2-40B4-BE49-F238E27FC236}">
                <a16:creationId xmlns:a16="http://schemas.microsoft.com/office/drawing/2014/main" id="{73DB31EA-3E2F-EB15-C656-0994CD492D9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184889" y="6301489"/>
            <a:ext cx="3686175" cy="847725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84B88614-DA0D-2376-67D9-C5ED9FDA976F}"/>
              </a:ext>
            </a:extLst>
          </p:cNvPr>
          <p:cNvPicPr>
            <a:picLocks noChangeAspect="1"/>
          </p:cNvPicPr>
          <p:nvPr/>
        </p:nvPicPr>
        <p:blipFill rotWithShape="1">
          <a:blip r:embed="rId19"/>
          <a:srcRect l="78546" t="31462" r="-1984" b="36372"/>
          <a:stretch/>
        </p:blipFill>
        <p:spPr>
          <a:xfrm>
            <a:off x="1492574" y="5247389"/>
            <a:ext cx="1141455" cy="1589852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00318167-D157-AFCD-A62B-D22966C2D2F2}"/>
              </a:ext>
            </a:extLst>
          </p:cNvPr>
          <p:cNvSpPr txBox="1"/>
          <p:nvPr/>
        </p:nvSpPr>
        <p:spPr>
          <a:xfrm>
            <a:off x="-37555" y="6178614"/>
            <a:ext cx="21008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pc="-70" dirty="0">
                <a:solidFill>
                  <a:srgbClr val="000000"/>
                </a:solidFill>
                <a:latin typeface="Zona Pro" panose="02010A03040002020004" pitchFamily="50" charset="0"/>
              </a:rPr>
              <a:t>BASE POWERSTAY</a:t>
            </a:r>
            <a:endParaRPr lang="en-US" dirty="0">
              <a:latin typeface="Zona Pro" panose="02010A03040002020004" pitchFamily="50" charset="0"/>
            </a:endParaRP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DFB4FFFE-6073-CF65-5C31-9C5CAA9591C9}"/>
              </a:ext>
            </a:extLst>
          </p:cNvPr>
          <p:cNvSpPr txBox="1"/>
          <p:nvPr/>
        </p:nvSpPr>
        <p:spPr>
          <a:xfrm>
            <a:off x="10416233" y="5741620"/>
            <a:ext cx="210085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100" spc="-70" dirty="0">
                <a:solidFill>
                  <a:srgbClr val="000000"/>
                </a:solidFill>
                <a:latin typeface="Zona Pro" panose="02010A03040002020004" pitchFamily="50" charset="0"/>
              </a:rPr>
              <a:t>LOÇAO HIDRATANTE GLAMUROSA &amp; CATIVANTE</a:t>
            </a:r>
            <a:endParaRPr lang="en-US" sz="1100" dirty="0">
              <a:latin typeface="Zona Pro" panose="02010A03040002020004" pitchFamily="50" charset="0"/>
            </a:endParaRP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C3ECE39D-115A-78CF-5D08-414CA4108747}"/>
              </a:ext>
            </a:extLst>
          </p:cNvPr>
          <p:cNvSpPr txBox="1"/>
          <p:nvPr/>
        </p:nvSpPr>
        <p:spPr>
          <a:xfrm>
            <a:off x="5606656" y="6329523"/>
            <a:ext cx="210085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100" spc="-70" dirty="0">
                <a:solidFill>
                  <a:srgbClr val="000000"/>
                </a:solidFill>
                <a:latin typeface="Zona Pro" panose="02010A03040002020004" pitchFamily="50" charset="0"/>
              </a:rPr>
              <a:t>LINHA VITAMINA C</a:t>
            </a:r>
            <a:endParaRPr lang="en-US" sz="1100" dirty="0">
              <a:latin typeface="Zona Pro" panose="02010A03040002020004" pitchFamily="50" charset="0"/>
            </a:endParaRP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B61193B2-C908-47A5-EBF8-15C9D120D875}"/>
              </a:ext>
            </a:extLst>
          </p:cNvPr>
          <p:cNvSpPr txBox="1"/>
          <p:nvPr/>
        </p:nvSpPr>
        <p:spPr>
          <a:xfrm>
            <a:off x="2920066" y="4843696"/>
            <a:ext cx="210085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100" spc="-70" dirty="0" err="1">
                <a:solidFill>
                  <a:srgbClr val="000000"/>
                </a:solidFill>
                <a:latin typeface="Zona Pro" panose="02010A03040002020004" pitchFamily="50" charset="0"/>
              </a:rPr>
              <a:t>Lov</a:t>
            </a:r>
            <a:r>
              <a:rPr lang="pt-BR" sz="1100" spc="-70" dirty="0">
                <a:solidFill>
                  <a:srgbClr val="000000"/>
                </a:solidFill>
                <a:latin typeface="Zona Pro" panose="02010A03040002020004" pitchFamily="50" charset="0"/>
              </a:rPr>
              <a:t> I U </a:t>
            </a:r>
            <a:r>
              <a:rPr lang="pt-BR" sz="1100" spc="-70" dirty="0" err="1">
                <a:solidFill>
                  <a:srgbClr val="000000"/>
                </a:solidFill>
                <a:latin typeface="Zona Pro" panose="02010A03040002020004" pitchFamily="50" charset="0"/>
              </a:rPr>
              <a:t>Deo</a:t>
            </a:r>
            <a:r>
              <a:rPr lang="pt-BR" sz="1100" spc="-70" dirty="0">
                <a:solidFill>
                  <a:srgbClr val="000000"/>
                </a:solidFill>
                <a:latin typeface="Zona Pro" panose="02010A03040002020004" pitchFamily="50" charset="0"/>
              </a:rPr>
              <a:t> </a:t>
            </a:r>
            <a:r>
              <a:rPr lang="pt-BR" sz="1100" spc="-70" dirty="0" err="1">
                <a:solidFill>
                  <a:srgbClr val="000000"/>
                </a:solidFill>
                <a:latin typeface="Zona Pro" panose="02010A03040002020004" pitchFamily="50" charset="0"/>
              </a:rPr>
              <a:t>perfum</a:t>
            </a:r>
            <a:endParaRPr lang="en-US" sz="1100" dirty="0">
              <a:latin typeface="Zona Pro" panose="02010A03040002020004" pitchFamily="50" charset="0"/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94255AD1-C84B-5653-1454-6E9D58652E3B}"/>
              </a:ext>
            </a:extLst>
          </p:cNvPr>
          <p:cNvSpPr txBox="1"/>
          <p:nvPr/>
        </p:nvSpPr>
        <p:spPr>
          <a:xfrm>
            <a:off x="-1589350" y="1990925"/>
            <a:ext cx="16235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spc="-70" dirty="0">
                <a:solidFill>
                  <a:srgbClr val="000000"/>
                </a:solidFill>
                <a:latin typeface="Zona Pro" panose="02010A03040002020004" pitchFamily="50" charset="0"/>
              </a:rPr>
              <a:t>CATEGORIA</a:t>
            </a:r>
            <a:endParaRPr lang="en-US" dirty="0">
              <a:latin typeface="Zona Pro" panose="02010A03040002020004" pitchFamily="50" charset="0"/>
            </a:endParaRP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92405184-4DCE-492A-495C-246B3CD166A3}"/>
              </a:ext>
            </a:extLst>
          </p:cNvPr>
          <p:cNvSpPr txBox="1"/>
          <p:nvPr/>
        </p:nvSpPr>
        <p:spPr>
          <a:xfrm>
            <a:off x="-1610765" y="4703675"/>
            <a:ext cx="16235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spc="-70" dirty="0">
                <a:solidFill>
                  <a:srgbClr val="000000"/>
                </a:solidFill>
                <a:latin typeface="Zona Pro" panose="02010A03040002020004" pitchFamily="50" charset="0"/>
              </a:rPr>
              <a:t>PRODUTO</a:t>
            </a:r>
            <a:endParaRPr lang="en-US" dirty="0">
              <a:latin typeface="Zona Pro" panose="02010A03040002020004" pitchFamily="50" charset="0"/>
            </a:endParaRP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9450C01F-CF71-D67A-2213-3019B3153FA9}"/>
              </a:ext>
            </a:extLst>
          </p:cNvPr>
          <p:cNvSpPr txBox="1"/>
          <p:nvPr/>
        </p:nvSpPr>
        <p:spPr>
          <a:xfrm>
            <a:off x="-1774208" y="3435663"/>
            <a:ext cx="18018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Zona Pro" panose="02010A03040002020004" pitchFamily="50" charset="0"/>
              </a:rPr>
              <a:t>ARGUMENTO</a:t>
            </a:r>
            <a:endParaRPr lang="en-US" dirty="0">
              <a:latin typeface="Zona Pro" panose="02010A03040002020004" pitchFamily="50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74D40B55-0A83-BDB5-F71F-71A9DD41D720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421822" y="5420032"/>
            <a:ext cx="904875" cy="752475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4D098CBB-C608-EF62-1899-C478D17838C4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336132" y="5400467"/>
            <a:ext cx="464689" cy="1101312"/>
          </a:xfrm>
          <a:prstGeom prst="rect">
            <a:avLst/>
          </a:prstGeom>
        </p:spPr>
      </p:pic>
      <p:sp>
        <p:nvSpPr>
          <p:cNvPr id="43" name="CaixaDeTexto 42">
            <a:extLst>
              <a:ext uri="{FF2B5EF4-FFF2-40B4-BE49-F238E27FC236}">
                <a16:creationId xmlns:a16="http://schemas.microsoft.com/office/drawing/2014/main" id="{E0E4D224-BB75-AA88-BA40-9950D2508ABE}"/>
              </a:ext>
            </a:extLst>
          </p:cNvPr>
          <p:cNvSpPr txBox="1"/>
          <p:nvPr/>
        </p:nvSpPr>
        <p:spPr>
          <a:xfrm>
            <a:off x="2547676" y="6470938"/>
            <a:ext cx="25062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pc="-70" dirty="0">
                <a:solidFill>
                  <a:srgbClr val="000000"/>
                </a:solidFill>
                <a:latin typeface="Zona Pro" panose="02010A03040002020004" pitchFamily="50" charset="0"/>
              </a:rPr>
              <a:t>E BATOM ULTRA MATTE</a:t>
            </a:r>
            <a:endParaRPr lang="en-US" dirty="0">
              <a:latin typeface="Zona Pro" panose="02010A03040002020004" pitchFamily="50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0C02CEB-1EF4-DF91-8D7F-CA05CCB21CA5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2777" y="3527549"/>
            <a:ext cx="2780232" cy="117612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1EE97859-A347-82C6-2B5A-0D9ECD430B57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4325" y="4702856"/>
            <a:ext cx="1183323" cy="116151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C0B4328-3678-394E-FD7B-814BFA3371DB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785655" y="2568693"/>
            <a:ext cx="1359162" cy="874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188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974BA1F2-05DB-F294-3CBD-D926CA3D1BA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88">
                <a:srgbClr val="E9C3C0"/>
              </a:gs>
              <a:gs pos="100000">
                <a:srgbClr val="D8A19E"/>
              </a:gs>
            </a:gsLst>
            <a:lin ang="5400000" scaled="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43" name="Retângulo: Único Canto Arredondado 42">
            <a:extLst>
              <a:ext uri="{FF2B5EF4-FFF2-40B4-BE49-F238E27FC236}">
                <a16:creationId xmlns:a16="http://schemas.microsoft.com/office/drawing/2014/main" id="{3E97B735-89F2-6BD8-2FA4-96A47942477E}"/>
              </a:ext>
            </a:extLst>
          </p:cNvPr>
          <p:cNvSpPr/>
          <p:nvPr/>
        </p:nvSpPr>
        <p:spPr>
          <a:xfrm flipH="1">
            <a:off x="7910543" y="4695121"/>
            <a:ext cx="4281455" cy="2162879"/>
          </a:xfrm>
          <a:prstGeom prst="round1Rect">
            <a:avLst>
              <a:gd name="adj" fmla="val 40605"/>
            </a:avLst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pic>
        <p:nvPicPr>
          <p:cNvPr id="17" name="Imagem 16" descr="Flor cor de rosa&#10;&#10;Descrição gerada automaticamente">
            <a:extLst>
              <a:ext uri="{FF2B5EF4-FFF2-40B4-BE49-F238E27FC236}">
                <a16:creationId xmlns:a16="http://schemas.microsoft.com/office/drawing/2014/main" id="{8C5BC15F-3844-EAB1-5DC7-8D1326A57A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4400000">
            <a:off x="2212029" y="292927"/>
            <a:ext cx="1311548" cy="1555935"/>
          </a:xfrm>
          <a:prstGeom prst="rect">
            <a:avLst/>
          </a:prstGeom>
        </p:spPr>
      </p:pic>
      <p:pic>
        <p:nvPicPr>
          <p:cNvPr id="20" name="Imagem 19" descr="Flor cor de rosa&#10;&#10;Descrição gerada automaticamente">
            <a:extLst>
              <a:ext uri="{FF2B5EF4-FFF2-40B4-BE49-F238E27FC236}">
                <a16:creationId xmlns:a16="http://schemas.microsoft.com/office/drawing/2014/main" id="{56739CF6-66FB-31E8-53B4-FCB79BA7D8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3195">
            <a:off x="4607235" y="3577270"/>
            <a:ext cx="1556116" cy="1590543"/>
          </a:xfrm>
          <a:prstGeom prst="rect">
            <a:avLst/>
          </a:prstGeom>
          <a:effectLst/>
        </p:spPr>
      </p:pic>
      <p:grpSp>
        <p:nvGrpSpPr>
          <p:cNvPr id="21" name="Agrupar 20">
            <a:extLst>
              <a:ext uri="{FF2B5EF4-FFF2-40B4-BE49-F238E27FC236}">
                <a16:creationId xmlns:a16="http://schemas.microsoft.com/office/drawing/2014/main" id="{22592AF2-5AFB-BB0E-756F-ECA533A7D2D7}"/>
              </a:ext>
            </a:extLst>
          </p:cNvPr>
          <p:cNvGrpSpPr/>
          <p:nvPr/>
        </p:nvGrpSpPr>
        <p:grpSpPr>
          <a:xfrm>
            <a:off x="2296600" y="751841"/>
            <a:ext cx="3363513" cy="4515783"/>
            <a:chOff x="3406341" y="970670"/>
            <a:chExt cx="2631318" cy="3628011"/>
          </a:xfrm>
          <a:effectLst/>
        </p:grpSpPr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BBAADD4B-0065-7D54-A529-E438B8417A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01573" y="4159768"/>
              <a:ext cx="2231140" cy="438913"/>
            </a:xfrm>
            <a:prstGeom prst="rect">
              <a:avLst/>
            </a:prstGeom>
          </p:spPr>
        </p:pic>
        <p:pic>
          <p:nvPicPr>
            <p:cNvPr id="23" name="Imagem 22">
              <a:extLst>
                <a:ext uri="{FF2B5EF4-FFF2-40B4-BE49-F238E27FC236}">
                  <a16:creationId xmlns:a16="http://schemas.microsoft.com/office/drawing/2014/main" id="{44CD93A0-8F90-CC1F-FE6C-2E168709CF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/>
          </p:blipFill>
          <p:spPr>
            <a:xfrm>
              <a:off x="3406341" y="970670"/>
              <a:ext cx="2631318" cy="3502159"/>
            </a:xfrm>
            <a:prstGeom prst="rect">
              <a:avLst/>
            </a:prstGeom>
          </p:spPr>
        </p:pic>
      </p:grpSp>
      <p:grpSp>
        <p:nvGrpSpPr>
          <p:cNvPr id="40" name="Agrupar 39">
            <a:extLst>
              <a:ext uri="{FF2B5EF4-FFF2-40B4-BE49-F238E27FC236}">
                <a16:creationId xmlns:a16="http://schemas.microsoft.com/office/drawing/2014/main" id="{3E8C22F7-4BD6-31B8-6ECC-A408B9FA0CF4}"/>
              </a:ext>
            </a:extLst>
          </p:cNvPr>
          <p:cNvGrpSpPr/>
          <p:nvPr/>
        </p:nvGrpSpPr>
        <p:grpSpPr>
          <a:xfrm>
            <a:off x="3982230" y="5057685"/>
            <a:ext cx="2531234" cy="624227"/>
            <a:chOff x="923592" y="4173636"/>
            <a:chExt cx="1898426" cy="468170"/>
          </a:xfrm>
        </p:grpSpPr>
        <p:sp>
          <p:nvSpPr>
            <p:cNvPr id="29" name="TextBox 1">
              <a:extLst>
                <a:ext uri="{FF2B5EF4-FFF2-40B4-BE49-F238E27FC236}">
                  <a16:creationId xmlns:a16="http://schemas.microsoft.com/office/drawing/2014/main" id="{B7A2ECD7-B7CB-C32C-0D08-96E6331E9CCA}"/>
                </a:ext>
              </a:extLst>
            </p:cNvPr>
            <p:cNvSpPr txBox="1"/>
            <p:nvPr/>
          </p:nvSpPr>
          <p:spPr>
            <a:xfrm>
              <a:off x="1306621" y="4549473"/>
              <a:ext cx="194765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spcBef>
                  <a:spcPts val="800"/>
                </a:spcBef>
              </a:pPr>
              <a:r>
                <a:rPr lang="pt-BR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Zona Pro Regular" panose="02010A03040002020004" pitchFamily="50" charset="0"/>
                  <a:cs typeface="Zona Pro Regular"/>
                </a:rPr>
                <a:t>LEVE</a:t>
              </a:r>
            </a:p>
          </p:txBody>
        </p:sp>
        <p:sp>
          <p:nvSpPr>
            <p:cNvPr id="30" name="TextBox 1">
              <a:extLst>
                <a:ext uri="{FF2B5EF4-FFF2-40B4-BE49-F238E27FC236}">
                  <a16:creationId xmlns:a16="http://schemas.microsoft.com/office/drawing/2014/main" id="{6575772E-708F-6F3E-164A-CA0CB0EBDC15}"/>
                </a:ext>
              </a:extLst>
            </p:cNvPr>
            <p:cNvSpPr txBox="1"/>
            <p:nvPr/>
          </p:nvSpPr>
          <p:spPr>
            <a:xfrm>
              <a:off x="1742831" y="4549473"/>
              <a:ext cx="464069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spcBef>
                  <a:spcPts val="800"/>
                </a:spcBef>
              </a:pPr>
              <a:r>
                <a:rPr lang="pt-BR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Zona Pro Regular" panose="02010A03040002020004" pitchFamily="50" charset="0"/>
                  <a:cs typeface="Zona Pro Regular"/>
                </a:rPr>
                <a:t>MODERADO</a:t>
              </a:r>
            </a:p>
          </p:txBody>
        </p:sp>
        <p:sp>
          <p:nvSpPr>
            <p:cNvPr id="31" name="TextBox 1">
              <a:extLst>
                <a:ext uri="{FF2B5EF4-FFF2-40B4-BE49-F238E27FC236}">
                  <a16:creationId xmlns:a16="http://schemas.microsoft.com/office/drawing/2014/main" id="{CBB2CE6E-4016-06B7-39A7-B85FE022D3B0}"/>
                </a:ext>
              </a:extLst>
            </p:cNvPr>
            <p:cNvSpPr txBox="1"/>
            <p:nvPr/>
          </p:nvSpPr>
          <p:spPr>
            <a:xfrm>
              <a:off x="2448148" y="4549473"/>
              <a:ext cx="347451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spcBef>
                  <a:spcPts val="800"/>
                </a:spcBef>
              </a:pPr>
              <a:r>
                <a:rPr lang="pt-BR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Zona Pro Regular" panose="02010A03040002020004" pitchFamily="50" charset="0"/>
                  <a:cs typeface="Zona Pro Regular"/>
                </a:rPr>
                <a:t>INTENSO</a:t>
              </a:r>
            </a:p>
          </p:txBody>
        </p:sp>
        <p:grpSp>
          <p:nvGrpSpPr>
            <p:cNvPr id="10" name="Agrupar 9">
              <a:extLst>
                <a:ext uri="{FF2B5EF4-FFF2-40B4-BE49-F238E27FC236}">
                  <a16:creationId xmlns:a16="http://schemas.microsoft.com/office/drawing/2014/main" id="{D2F30B0C-FEE0-05A1-CE45-227D4DCBFDA6}"/>
                </a:ext>
              </a:extLst>
            </p:cNvPr>
            <p:cNvGrpSpPr/>
            <p:nvPr/>
          </p:nvGrpSpPr>
          <p:grpSpPr>
            <a:xfrm>
              <a:off x="1241657" y="4383563"/>
              <a:ext cx="1580361" cy="130496"/>
              <a:chOff x="1060445" y="4259843"/>
              <a:chExt cx="2501911" cy="206591"/>
            </a:xfrm>
          </p:grpSpPr>
          <p:sp>
            <p:nvSpPr>
              <p:cNvPr id="35" name="Retângulo: Cantos Diagonais Arredondados 34">
                <a:extLst>
                  <a:ext uri="{FF2B5EF4-FFF2-40B4-BE49-F238E27FC236}">
                    <a16:creationId xmlns:a16="http://schemas.microsoft.com/office/drawing/2014/main" id="{D59214CD-3A1B-FCF8-E4FA-502E8AA677E2}"/>
                  </a:ext>
                </a:extLst>
              </p:cNvPr>
              <p:cNvSpPr/>
              <p:nvPr/>
            </p:nvSpPr>
            <p:spPr>
              <a:xfrm>
                <a:off x="1060445" y="4259844"/>
                <a:ext cx="1126373" cy="206590"/>
              </a:xfrm>
              <a:prstGeom prst="round2DiagRect">
                <a:avLst>
                  <a:gd name="adj1" fmla="val 41772"/>
                  <a:gd name="adj2" fmla="val 0"/>
                </a:avLst>
              </a:prstGeom>
              <a:solidFill>
                <a:srgbClr val="F8BAC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400"/>
              </a:p>
            </p:txBody>
          </p:sp>
          <p:sp>
            <p:nvSpPr>
              <p:cNvPr id="36" name="Retângulo: Cantos Diagonais Arredondados 35">
                <a:extLst>
                  <a:ext uri="{FF2B5EF4-FFF2-40B4-BE49-F238E27FC236}">
                    <a16:creationId xmlns:a16="http://schemas.microsoft.com/office/drawing/2014/main" id="{A4A4D65D-7E3A-11D2-2A6C-76A2EA9FB5B2}"/>
                  </a:ext>
                </a:extLst>
              </p:cNvPr>
              <p:cNvSpPr/>
              <p:nvPr/>
            </p:nvSpPr>
            <p:spPr>
              <a:xfrm>
                <a:off x="2194133" y="4259843"/>
                <a:ext cx="1368223" cy="205401"/>
              </a:xfrm>
              <a:prstGeom prst="round2DiagRect">
                <a:avLst>
                  <a:gd name="adj1" fmla="val 41772"/>
                  <a:gd name="adj2" fmla="val 0"/>
                </a:avLst>
              </a:prstGeom>
              <a:solidFill>
                <a:srgbClr val="EC315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400"/>
              </a:p>
            </p:txBody>
          </p:sp>
          <p:sp>
            <p:nvSpPr>
              <p:cNvPr id="37" name="Retângulo 36">
                <a:extLst>
                  <a:ext uri="{FF2B5EF4-FFF2-40B4-BE49-F238E27FC236}">
                    <a16:creationId xmlns:a16="http://schemas.microsoft.com/office/drawing/2014/main" id="{70366EBC-D5CF-393F-C818-A631BD47C5F0}"/>
                  </a:ext>
                </a:extLst>
              </p:cNvPr>
              <p:cNvSpPr/>
              <p:nvPr/>
            </p:nvSpPr>
            <p:spPr>
              <a:xfrm>
                <a:off x="1577027" y="4261033"/>
                <a:ext cx="1288050" cy="204211"/>
              </a:xfrm>
              <a:prstGeom prst="rect">
                <a:avLst/>
              </a:prstGeom>
              <a:solidFill>
                <a:srgbClr val="F3819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400"/>
              </a:p>
            </p:txBody>
          </p:sp>
        </p:grpSp>
        <p:cxnSp>
          <p:nvCxnSpPr>
            <p:cNvPr id="33" name="Conector reto 32">
              <a:extLst>
                <a:ext uri="{FF2B5EF4-FFF2-40B4-BE49-F238E27FC236}">
                  <a16:creationId xmlns:a16="http://schemas.microsoft.com/office/drawing/2014/main" id="{253F347C-E2E9-CA4F-B1F6-531201849533}"/>
                </a:ext>
              </a:extLst>
            </p:cNvPr>
            <p:cNvCxnSpPr>
              <a:cxnSpLocks/>
            </p:cNvCxnSpPr>
            <p:nvPr/>
          </p:nvCxnSpPr>
          <p:spPr>
            <a:xfrm>
              <a:off x="1915452" y="4295777"/>
              <a:ext cx="0" cy="234648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bevel/>
              <a:headEnd type="oval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1">
              <a:extLst>
                <a:ext uri="{FF2B5EF4-FFF2-40B4-BE49-F238E27FC236}">
                  <a16:creationId xmlns:a16="http://schemas.microsoft.com/office/drawing/2014/main" id="{5E425F93-9417-6070-3776-72B9282D7F1D}"/>
                </a:ext>
              </a:extLst>
            </p:cNvPr>
            <p:cNvSpPr txBox="1"/>
            <p:nvPr/>
          </p:nvSpPr>
          <p:spPr>
            <a:xfrm>
              <a:off x="1914851" y="4173636"/>
              <a:ext cx="352260" cy="107674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algn="ctr">
                <a:spcBef>
                  <a:spcPts val="800"/>
                </a:spcBef>
              </a:pPr>
              <a:r>
                <a:rPr lang="pt-BR" sz="933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Zona Pro Regular" panose="02010A03040002020004" pitchFamily="50" charset="0"/>
                  <a:cs typeface="Zona Pro Regular"/>
                </a:rPr>
                <a:t>Original</a:t>
              </a:r>
            </a:p>
          </p:txBody>
        </p:sp>
        <p:sp>
          <p:nvSpPr>
            <p:cNvPr id="41" name="TextBox 1">
              <a:extLst>
                <a:ext uri="{FF2B5EF4-FFF2-40B4-BE49-F238E27FC236}">
                  <a16:creationId xmlns:a16="http://schemas.microsoft.com/office/drawing/2014/main" id="{647B998C-E86E-E5A3-8E8C-BB59FAA0917E}"/>
                </a:ext>
              </a:extLst>
            </p:cNvPr>
            <p:cNvSpPr txBox="1"/>
            <p:nvPr/>
          </p:nvSpPr>
          <p:spPr>
            <a:xfrm>
              <a:off x="923592" y="4420974"/>
              <a:ext cx="250069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spcBef>
                  <a:spcPts val="800"/>
                </a:spcBef>
              </a:pPr>
              <a:r>
                <a:rPr lang="pt-BR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Zona Pro Black" panose="02010A03040002020004" pitchFamily="2" charset="0"/>
                  <a:cs typeface="Zona Pro Regular"/>
                </a:rPr>
                <a:t>LOV|U</a:t>
              </a:r>
            </a:p>
          </p:txBody>
        </p:sp>
      </p:grpSp>
      <p:sp>
        <p:nvSpPr>
          <p:cNvPr id="42" name="Retângulo: Único Canto Arredondado 41">
            <a:extLst>
              <a:ext uri="{FF2B5EF4-FFF2-40B4-BE49-F238E27FC236}">
                <a16:creationId xmlns:a16="http://schemas.microsoft.com/office/drawing/2014/main" id="{4908FE8D-7B4C-9A95-EC81-3EE2ECC55050}"/>
              </a:ext>
            </a:extLst>
          </p:cNvPr>
          <p:cNvSpPr/>
          <p:nvPr/>
        </p:nvSpPr>
        <p:spPr>
          <a:xfrm>
            <a:off x="0" y="5825067"/>
            <a:ext cx="6451600" cy="1032933"/>
          </a:xfrm>
          <a:prstGeom prst="round1Rect">
            <a:avLst>
              <a:gd name="adj" fmla="val 50000"/>
            </a:avLst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5731C59B-7089-4D27-C926-B2643DFF5762}"/>
              </a:ext>
            </a:extLst>
          </p:cNvPr>
          <p:cNvSpPr txBox="1"/>
          <p:nvPr/>
        </p:nvSpPr>
        <p:spPr>
          <a:xfrm>
            <a:off x="298749" y="5937738"/>
            <a:ext cx="5792265" cy="707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333" dirty="0">
                <a:latin typeface="Zona Pro Black" panose="02010A03040002020004" pitchFamily="50" charset="0"/>
                <a:cs typeface="Zona Pro Regular"/>
              </a:rPr>
              <a:t>SABE AQUELE OUTRO PERFUME COM NOME DE FLOR? </a:t>
            </a:r>
            <a:r>
              <a:rPr lang="pt-BR" sz="1333" dirty="0">
                <a:solidFill>
                  <a:srgbClr val="EB2260"/>
                </a:solidFill>
                <a:latin typeface="Zona Pro Black" panose="02010A03040002020004" pitchFamily="50" charset="0"/>
                <a:cs typeface="Zona Pro Regular"/>
              </a:rPr>
              <a:t>ESQUECE!</a:t>
            </a:r>
          </a:p>
          <a:p>
            <a:r>
              <a:rPr lang="pt-BR" sz="1333" dirty="0" err="1">
                <a:latin typeface="Zona Pro SemiBold" panose="02010A03040002020004" pitchFamily="50" charset="0"/>
                <a:cs typeface="Zona Pro Regular"/>
              </a:rPr>
              <a:t>Lov|U</a:t>
            </a:r>
            <a:r>
              <a:rPr lang="pt-BR" sz="1333" dirty="0">
                <a:latin typeface="Zona Pro SemiBold" panose="02010A03040002020004" pitchFamily="50" charset="0"/>
                <a:cs typeface="Zona Pro Regular"/>
              </a:rPr>
              <a:t> é match garantido: </a:t>
            </a:r>
            <a:r>
              <a:rPr lang="pt-BR" sz="1333" dirty="0">
                <a:latin typeface="Zona Pro Regular"/>
                <a:cs typeface="Zona Pro Regular"/>
              </a:rPr>
              <a:t>quem usa a colônia da concorrência, vai se apaixonar e trocar na hora. É só oferecer!</a:t>
            </a:r>
          </a:p>
        </p:txBody>
      </p:sp>
      <p:sp>
        <p:nvSpPr>
          <p:cNvPr id="48" name="TextBox 1">
            <a:extLst>
              <a:ext uri="{FF2B5EF4-FFF2-40B4-BE49-F238E27FC236}">
                <a16:creationId xmlns:a16="http://schemas.microsoft.com/office/drawing/2014/main" id="{4F10B152-DBDD-22BB-6AB2-9DFE3B30A413}"/>
              </a:ext>
            </a:extLst>
          </p:cNvPr>
          <p:cNvSpPr txBox="1"/>
          <p:nvPr/>
        </p:nvSpPr>
        <p:spPr>
          <a:xfrm>
            <a:off x="6193180" y="2821011"/>
            <a:ext cx="4825039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pt-BR" sz="4800" dirty="0">
                <a:solidFill>
                  <a:schemeClr val="bg1"/>
                </a:solidFill>
                <a:latin typeface="Zona Pro Black" panose="02010A03040002020004" pitchFamily="50" charset="0"/>
                <a:cs typeface="Zona Pro Regular"/>
              </a:rPr>
              <a:t>OLHA </a:t>
            </a:r>
            <a:r>
              <a:rPr lang="pt-BR" sz="4800" dirty="0">
                <a:solidFill>
                  <a:srgbClr val="EF5155"/>
                </a:solidFill>
                <a:latin typeface="Zona Pro Black" panose="02010A03040002020004" pitchFamily="50" charset="0"/>
                <a:cs typeface="Zona Pro Regular"/>
              </a:rPr>
              <a:t>DE NOVO</a:t>
            </a:r>
          </a:p>
        </p:txBody>
      </p:sp>
      <p:sp>
        <p:nvSpPr>
          <p:cNvPr id="49" name="TextBox 7">
            <a:extLst>
              <a:ext uri="{FF2B5EF4-FFF2-40B4-BE49-F238E27FC236}">
                <a16:creationId xmlns:a16="http://schemas.microsoft.com/office/drawing/2014/main" id="{1D850FE7-2924-24AD-752A-110E6048A40E}"/>
              </a:ext>
            </a:extLst>
          </p:cNvPr>
          <p:cNvSpPr txBox="1"/>
          <p:nvPr/>
        </p:nvSpPr>
        <p:spPr>
          <a:xfrm>
            <a:off x="298748" y="1353517"/>
            <a:ext cx="1869859" cy="671390"/>
          </a:xfrm>
          <a:prstGeom prst="rect">
            <a:avLst/>
          </a:prstGeom>
          <a:noFill/>
        </p:spPr>
        <p:txBody>
          <a:bodyPr wrap="none" lIns="48000" tIns="48000" rIns="48000" bIns="48000" rtlCol="0" anchor="ctr" anchorCtr="0">
            <a:spAutoFit/>
          </a:bodyPr>
          <a:lstStyle/>
          <a:p>
            <a:pPr defTabSz="609585">
              <a:defRPr/>
            </a:pPr>
            <a:r>
              <a:rPr lang="pt-BR" sz="3733" kern="0" cap="all" dirty="0" err="1">
                <a:latin typeface="Zona Pro Black"/>
              </a:rPr>
              <a:t>Lov|U</a:t>
            </a:r>
            <a:r>
              <a:rPr lang="pt-BR" sz="3733" kern="0" cap="all" dirty="0">
                <a:latin typeface="Zona Pro Black"/>
              </a:rPr>
              <a:t>: </a:t>
            </a:r>
            <a:endParaRPr lang="pt-BR" sz="3200" kern="0" cap="all" dirty="0">
              <a:solidFill>
                <a:srgbClr val="EB2260"/>
              </a:solidFill>
              <a:latin typeface="Zona Pro Black"/>
            </a:endParaRPr>
          </a:p>
        </p:txBody>
      </p:sp>
      <p:sp>
        <p:nvSpPr>
          <p:cNvPr id="51" name="Retângulo: Cantos Diagonais Arredondados 50">
            <a:extLst>
              <a:ext uri="{FF2B5EF4-FFF2-40B4-BE49-F238E27FC236}">
                <a16:creationId xmlns:a16="http://schemas.microsoft.com/office/drawing/2014/main" id="{8E170BC6-6783-0826-7AFE-E24220984387}"/>
              </a:ext>
            </a:extLst>
          </p:cNvPr>
          <p:cNvSpPr/>
          <p:nvPr/>
        </p:nvSpPr>
        <p:spPr>
          <a:xfrm>
            <a:off x="-1088649" y="0"/>
            <a:ext cx="2634497" cy="822960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450978">
              <a:defRPr/>
            </a:pPr>
            <a:endParaRPr lang="pt-BR" sz="2869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52" name="Imagem 51">
            <a:extLst>
              <a:ext uri="{FF2B5EF4-FFF2-40B4-BE49-F238E27FC236}">
                <a16:creationId xmlns:a16="http://schemas.microsoft.com/office/drawing/2014/main" id="{7D51E6DC-A248-A036-F551-7BB4EE824D1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rcRect l="54084" t="63063" r="1571" b="14222"/>
          <a:stretch/>
        </p:blipFill>
        <p:spPr>
          <a:xfrm>
            <a:off x="199650" y="263338"/>
            <a:ext cx="1028017" cy="296287"/>
          </a:xfrm>
          <a:prstGeom prst="rect">
            <a:avLst/>
          </a:prstGeom>
        </p:spPr>
      </p:pic>
      <p:sp>
        <p:nvSpPr>
          <p:cNvPr id="53" name="Retângulo: Cantos Diagonais Arredondados 52">
            <a:extLst>
              <a:ext uri="{FF2B5EF4-FFF2-40B4-BE49-F238E27FC236}">
                <a16:creationId xmlns:a16="http://schemas.microsoft.com/office/drawing/2014/main" id="{9699023E-0C26-2015-F9C9-A0CCE678DA74}"/>
              </a:ext>
            </a:extLst>
          </p:cNvPr>
          <p:cNvSpPr/>
          <p:nvPr/>
        </p:nvSpPr>
        <p:spPr>
          <a:xfrm>
            <a:off x="298748" y="1070895"/>
            <a:ext cx="1431611" cy="269504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EB22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450978">
              <a:defRPr/>
            </a:pPr>
            <a:endParaRPr lang="pt-BR" sz="2869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39AC7382-4670-A66B-22D5-FAC7A33BEAA0}"/>
              </a:ext>
            </a:extLst>
          </p:cNvPr>
          <p:cNvSpPr txBox="1"/>
          <p:nvPr/>
        </p:nvSpPr>
        <p:spPr>
          <a:xfrm>
            <a:off x="381688" y="1031241"/>
            <a:ext cx="1265731" cy="318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585">
              <a:defRPr/>
            </a:pPr>
            <a:r>
              <a:rPr lang="pt-BR" sz="1467" dirty="0">
                <a:solidFill>
                  <a:schemeClr val="bg1"/>
                </a:solidFill>
                <a:latin typeface="Zona Pro Black" panose="02010A03040002020004" pitchFamily="2" charset="0"/>
              </a:rPr>
              <a:t>PERFUME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80CE4DC9-F639-2441-687A-95F739954FB3}"/>
              </a:ext>
            </a:extLst>
          </p:cNvPr>
          <p:cNvSpPr txBox="1"/>
          <p:nvPr/>
        </p:nvSpPr>
        <p:spPr>
          <a:xfrm>
            <a:off x="298748" y="1963652"/>
            <a:ext cx="1481901" cy="954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x-none" sz="1867" dirty="0">
                <a:latin typeface="Zona Pro Regular"/>
                <a:cs typeface="Zona Pro Regular"/>
              </a:rPr>
              <a:t>é venda à primeira vista!</a:t>
            </a:r>
            <a:endParaRPr lang="pt-BR" sz="1867" dirty="0"/>
          </a:p>
        </p:txBody>
      </p:sp>
      <p:sp>
        <p:nvSpPr>
          <p:cNvPr id="60" name="Retângulo: Cantos Diagonais Arredondados 59">
            <a:extLst>
              <a:ext uri="{FF2B5EF4-FFF2-40B4-BE49-F238E27FC236}">
                <a16:creationId xmlns:a16="http://schemas.microsoft.com/office/drawing/2014/main" id="{9B9FF54E-4308-5832-01DB-9DDA4FFEC22F}"/>
              </a:ext>
            </a:extLst>
          </p:cNvPr>
          <p:cNvSpPr/>
          <p:nvPr/>
        </p:nvSpPr>
        <p:spPr>
          <a:xfrm flipV="1">
            <a:off x="6166401" y="3559675"/>
            <a:ext cx="4881804" cy="335669"/>
          </a:xfrm>
          <a:prstGeom prst="round2DiagRect">
            <a:avLst>
              <a:gd name="adj1" fmla="val 39351"/>
              <a:gd name="adj2" fmla="val 0"/>
            </a:avLst>
          </a:prstGeom>
          <a:solidFill>
            <a:srgbClr val="EC31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4AFBFBB5-EFDC-90EF-70BE-A52CE97F382E}"/>
              </a:ext>
            </a:extLst>
          </p:cNvPr>
          <p:cNvSpPr txBox="1"/>
          <p:nvPr/>
        </p:nvSpPr>
        <p:spPr>
          <a:xfrm>
            <a:off x="6255473" y="3511148"/>
            <a:ext cx="4659841" cy="384260"/>
          </a:xfrm>
          <a:prstGeom prst="rect">
            <a:avLst/>
          </a:prstGeom>
          <a:noFill/>
        </p:spPr>
        <p:txBody>
          <a:bodyPr wrap="none" lIns="96000" tIns="48000" rIns="96000" bIns="48000">
            <a:spAutoFit/>
          </a:bodyPr>
          <a:lstStyle/>
          <a:p>
            <a:r>
              <a:rPr lang="x-none" sz="1867" dirty="0">
                <a:solidFill>
                  <a:schemeClr val="bg1"/>
                </a:solidFill>
                <a:latin typeface="Zona Pro Black" panose="02010A03040002020004" pitchFamily="2" charset="0"/>
                <a:cs typeface="Zona Pro Regular"/>
              </a:rPr>
              <a:t>PRA ESSA NOVIDADE APAIXONANTE</a:t>
            </a:r>
            <a:endParaRPr lang="pt-BR" sz="1867" dirty="0">
              <a:solidFill>
                <a:schemeClr val="bg1"/>
              </a:solidFill>
              <a:latin typeface="Zona Pro Black" panose="02010A03040002020004" pitchFamily="2" charset="0"/>
            </a:endParaRPr>
          </a:p>
        </p:txBody>
      </p:sp>
      <p:pic>
        <p:nvPicPr>
          <p:cNvPr id="61" name="Imagem 60">
            <a:extLst>
              <a:ext uri="{FF2B5EF4-FFF2-40B4-BE49-F238E27FC236}">
                <a16:creationId xmlns:a16="http://schemas.microsoft.com/office/drawing/2014/main" id="{1C4A4140-A1AE-569D-9476-5D1AEA01D82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78931" y="3860226"/>
            <a:ext cx="2858000" cy="2997773"/>
          </a:xfrm>
          <a:prstGeom prst="rect">
            <a:avLst/>
          </a:prstGeom>
        </p:spPr>
      </p:pic>
      <p:sp>
        <p:nvSpPr>
          <p:cNvPr id="63" name="TextBox 1">
            <a:extLst>
              <a:ext uri="{FF2B5EF4-FFF2-40B4-BE49-F238E27FC236}">
                <a16:creationId xmlns:a16="http://schemas.microsoft.com/office/drawing/2014/main" id="{8FF2F6CD-983E-14F6-1F39-ABC955B1619C}"/>
              </a:ext>
            </a:extLst>
          </p:cNvPr>
          <p:cNvSpPr txBox="1"/>
          <p:nvPr/>
        </p:nvSpPr>
        <p:spPr>
          <a:xfrm>
            <a:off x="8114504" y="5340483"/>
            <a:ext cx="2653835" cy="85145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pt-BR" sz="1333" dirty="0">
                <a:solidFill>
                  <a:srgbClr val="EC3150"/>
                </a:solidFill>
                <a:latin typeface="Zona Pro Black" panose="02010A03040002020004" pitchFamily="2" charset="0"/>
                <a:cs typeface="Zona Pro Regular"/>
              </a:rPr>
              <a:t>MAIS AMOR!</a:t>
            </a:r>
          </a:p>
          <a:p>
            <a:pPr marL="122764" indent="-122764">
              <a:buFont typeface="Arial"/>
              <a:buChar char="•"/>
            </a:pPr>
            <a:r>
              <a:rPr lang="pt-BR" sz="1200" dirty="0">
                <a:latin typeface="Zona Pro Black" panose="02010A03040002020004" pitchFamily="2" charset="0"/>
                <a:cs typeface="Zona Pro Regular"/>
              </a:rPr>
              <a:t>LOV|U </a:t>
            </a:r>
            <a:r>
              <a:rPr lang="pt-BR" sz="1200" dirty="0">
                <a:latin typeface="Zona Pro Regular"/>
                <a:cs typeface="Zona Pro Regular"/>
              </a:rPr>
              <a:t>Creme para as Mãos</a:t>
            </a:r>
          </a:p>
          <a:p>
            <a:pPr marL="122764" indent="-122764">
              <a:buFont typeface="Arial"/>
              <a:buChar char="•"/>
            </a:pPr>
            <a:r>
              <a:rPr lang="pt-BR" sz="1200" dirty="0">
                <a:latin typeface="Zona Pro Black" panose="02010A03040002020004" pitchFamily="2" charset="0"/>
                <a:cs typeface="Zona Pro Regular"/>
              </a:rPr>
              <a:t>LOV|U </a:t>
            </a:r>
            <a:r>
              <a:rPr lang="pt-BR" sz="1200" dirty="0">
                <a:latin typeface="Zona Pro Regular"/>
                <a:cs typeface="Zona Pro Regular"/>
              </a:rPr>
              <a:t>Loção Perfumada para o Corpo</a:t>
            </a:r>
          </a:p>
        </p:txBody>
      </p:sp>
      <p:pic>
        <p:nvPicPr>
          <p:cNvPr id="44" name="Imagem 43" descr="Desenho de fruta&#10;&#10;Descrição gerada automaticamente com confiança baixa">
            <a:extLst>
              <a:ext uri="{FF2B5EF4-FFF2-40B4-BE49-F238E27FC236}">
                <a16:creationId xmlns:a16="http://schemas.microsoft.com/office/drawing/2014/main" id="{882B9ACF-E289-1662-0A5C-D08CDCFE262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69900" y="5677063"/>
            <a:ext cx="700768" cy="667920"/>
          </a:xfrm>
          <a:prstGeom prst="rect">
            <a:avLst/>
          </a:prstGeom>
        </p:spPr>
      </p:pic>
      <p:pic>
        <p:nvPicPr>
          <p:cNvPr id="47" name="Imagem 46" descr="Desenho de fruta&#10;&#10;Descrição gerada automaticamente com confiança média">
            <a:extLst>
              <a:ext uri="{FF2B5EF4-FFF2-40B4-BE49-F238E27FC236}">
                <a16:creationId xmlns:a16="http://schemas.microsoft.com/office/drawing/2014/main" id="{FE3F010D-61C6-BF47-07DB-7119DCFEA7D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54987" y="5825068"/>
            <a:ext cx="963556" cy="941657"/>
          </a:xfrm>
          <a:prstGeom prst="rect">
            <a:avLst/>
          </a:prstGeom>
        </p:spPr>
      </p:pic>
      <p:pic>
        <p:nvPicPr>
          <p:cNvPr id="50" name="Imagem 49" descr="Flor cor de rosa&#10;&#10;Descrição gerada automaticamente">
            <a:extLst>
              <a:ext uri="{FF2B5EF4-FFF2-40B4-BE49-F238E27FC236}">
                <a16:creationId xmlns:a16="http://schemas.microsoft.com/office/drawing/2014/main" id="{3E36153B-693C-055E-2C3C-EAC799FBCA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4667" y="4199791"/>
            <a:ext cx="948527" cy="1125271"/>
          </a:xfrm>
          <a:prstGeom prst="rect">
            <a:avLst/>
          </a:prstGeom>
        </p:spPr>
      </p:pic>
      <p:grpSp>
        <p:nvGrpSpPr>
          <p:cNvPr id="24" name="Agrupar 23">
            <a:extLst>
              <a:ext uri="{FF2B5EF4-FFF2-40B4-BE49-F238E27FC236}">
                <a16:creationId xmlns:a16="http://schemas.microsoft.com/office/drawing/2014/main" id="{1CE15A5B-8749-DDE6-3B92-8E220E07ED6C}"/>
              </a:ext>
            </a:extLst>
          </p:cNvPr>
          <p:cNvGrpSpPr/>
          <p:nvPr/>
        </p:nvGrpSpPr>
        <p:grpSpPr>
          <a:xfrm>
            <a:off x="4959994" y="263339"/>
            <a:ext cx="3647308" cy="1787672"/>
            <a:chOff x="9935677" y="2742313"/>
            <a:chExt cx="2359555" cy="1340754"/>
          </a:xfrm>
        </p:grpSpPr>
        <p:sp>
          <p:nvSpPr>
            <p:cNvPr id="25" name="Retângulo: Cantos Diagonais Arredondados 24">
              <a:extLst>
                <a:ext uri="{FF2B5EF4-FFF2-40B4-BE49-F238E27FC236}">
                  <a16:creationId xmlns:a16="http://schemas.microsoft.com/office/drawing/2014/main" id="{67147744-CD0E-E900-8A83-9C442444D3AF}"/>
                </a:ext>
              </a:extLst>
            </p:cNvPr>
            <p:cNvSpPr/>
            <p:nvPr/>
          </p:nvSpPr>
          <p:spPr>
            <a:xfrm>
              <a:off x="9935677" y="2742313"/>
              <a:ext cx="2359555" cy="1340754"/>
            </a:xfrm>
            <a:prstGeom prst="round2DiagRect">
              <a:avLst>
                <a:gd name="adj1" fmla="val 39351"/>
                <a:gd name="adj2" fmla="val 0"/>
              </a:avLst>
            </a:prstGeom>
            <a:solidFill>
              <a:srgbClr val="EC315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867"/>
            </a:p>
          </p:txBody>
        </p:sp>
        <p:sp>
          <p:nvSpPr>
            <p:cNvPr id="27" name="TextBox 1">
              <a:extLst>
                <a:ext uri="{FF2B5EF4-FFF2-40B4-BE49-F238E27FC236}">
                  <a16:creationId xmlns:a16="http://schemas.microsoft.com/office/drawing/2014/main" id="{EB31FABC-D2D1-239B-47A9-791EF1FB97C4}"/>
                </a:ext>
              </a:extLst>
            </p:cNvPr>
            <p:cNvSpPr txBox="1"/>
            <p:nvPr/>
          </p:nvSpPr>
          <p:spPr>
            <a:xfrm>
              <a:off x="10203421" y="2984130"/>
              <a:ext cx="1895671" cy="86196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r>
                <a:rPr lang="pt-BR" sz="1867" dirty="0">
                  <a:solidFill>
                    <a:schemeClr val="bg1"/>
                  </a:solidFill>
                  <a:latin typeface="Zona Pro Regular" panose="02010A03040002020004" pitchFamily="2" charset="0"/>
                  <a:cs typeface="Zona Pro Regular"/>
                </a:rPr>
                <a:t>9 em cada 10 pessoas que experimentaram </a:t>
              </a:r>
              <a:r>
                <a:rPr lang="pt-BR" sz="1867" dirty="0" err="1">
                  <a:solidFill>
                    <a:schemeClr val="bg1"/>
                  </a:solidFill>
                  <a:latin typeface="Zona Pro Black" panose="02010A03040002020004" pitchFamily="50" charset="0"/>
                  <a:cs typeface="Zona Pro Regular"/>
                </a:rPr>
                <a:t>Lov|U</a:t>
              </a:r>
              <a:r>
                <a:rPr lang="pt-BR" sz="1867" dirty="0">
                  <a:solidFill>
                    <a:schemeClr val="bg1"/>
                  </a:solidFill>
                  <a:latin typeface="Zona Pro Black" panose="02010A03040002020004" pitchFamily="50" charset="0"/>
                  <a:cs typeface="Zona Pro Regular"/>
                </a:rPr>
                <a:t> tiveram interesse em comprá-lo!</a:t>
              </a:r>
            </a:p>
          </p:txBody>
        </p:sp>
      </p:grp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E94C2876-49A1-20D1-2783-1D2D8C623113}"/>
              </a:ext>
            </a:extLst>
          </p:cNvPr>
          <p:cNvGrpSpPr/>
          <p:nvPr/>
        </p:nvGrpSpPr>
        <p:grpSpPr>
          <a:xfrm>
            <a:off x="311299" y="3375300"/>
            <a:ext cx="2287488" cy="2229696"/>
            <a:chOff x="244305" y="2560845"/>
            <a:chExt cx="1556447" cy="1517124"/>
          </a:xfrm>
        </p:grpSpPr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13F6E5D2-F263-39C4-7883-6BBD58435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04824" y="2560845"/>
              <a:ext cx="622362" cy="451536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C84FAB0E-CEC9-BB6C-77EE-A1E67321A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80725" y="3055445"/>
              <a:ext cx="1159690" cy="521860"/>
            </a:xfrm>
            <a:prstGeom prst="rect">
              <a:avLst/>
            </a:prstGeom>
          </p:spPr>
        </p:pic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5D6B5EE2-A4EF-4F12-6528-D08738F4781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44305" y="3495439"/>
              <a:ext cx="1556447" cy="582530"/>
            </a:xfrm>
            <a:prstGeom prst="rect">
              <a:avLst/>
            </a:prstGeom>
          </p:spPr>
        </p:pic>
      </p:grpSp>
      <p:pic>
        <p:nvPicPr>
          <p:cNvPr id="8" name="Imagem 7">
            <a:extLst>
              <a:ext uri="{FF2B5EF4-FFF2-40B4-BE49-F238E27FC236}">
                <a16:creationId xmlns:a16="http://schemas.microsoft.com/office/drawing/2014/main" id="{06B61573-36E1-4695-EEC2-FC071BB6389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245468">
            <a:off x="8436258" y="163790"/>
            <a:ext cx="3323385" cy="273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8122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tângulo: Cantos Diagonais Arredondados 35">
            <a:extLst>
              <a:ext uri="{FF2B5EF4-FFF2-40B4-BE49-F238E27FC236}">
                <a16:creationId xmlns:a16="http://schemas.microsoft.com/office/drawing/2014/main" id="{76D9557B-8F6C-1065-5EBF-86E81017806D}"/>
              </a:ext>
            </a:extLst>
          </p:cNvPr>
          <p:cNvSpPr/>
          <p:nvPr/>
        </p:nvSpPr>
        <p:spPr>
          <a:xfrm>
            <a:off x="4272069" y="1892829"/>
            <a:ext cx="5186892" cy="864096"/>
          </a:xfrm>
          <a:prstGeom prst="round2DiagRect">
            <a:avLst>
              <a:gd name="adj1" fmla="val 26256"/>
              <a:gd name="adj2" fmla="val 0"/>
            </a:avLst>
          </a:prstGeom>
          <a:solidFill>
            <a:srgbClr val="0D45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 dirty="0"/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BA8F01F6-DFD6-1C18-E661-F8725427A31D}"/>
              </a:ext>
            </a:extLst>
          </p:cNvPr>
          <p:cNvSpPr txBox="1"/>
          <p:nvPr/>
        </p:nvSpPr>
        <p:spPr>
          <a:xfrm>
            <a:off x="4479983" y="766630"/>
            <a:ext cx="2964701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06629">
              <a:spcAft>
                <a:spcPts val="297"/>
              </a:spcAft>
              <a:buClr>
                <a:srgbClr val="FFB320"/>
              </a:buClr>
              <a:defRPr/>
            </a:pPr>
            <a:r>
              <a:rPr lang="pt-BR" sz="2667" spc="-103" dirty="0">
                <a:solidFill>
                  <a:prstClr val="white"/>
                </a:solidFill>
                <a:latin typeface="Zona Pro ExtraBold" panose="02010A03040002020004" pitchFamily="50" charset="0"/>
                <a:cs typeface="Arial" panose="020B0604020202020204" pitchFamily="34" charset="0"/>
              </a:rPr>
              <a:t>GLAMOUROSA </a:t>
            </a:r>
            <a:br>
              <a:rPr lang="pt-BR" sz="2667" spc="-103" dirty="0">
                <a:solidFill>
                  <a:prstClr val="white"/>
                </a:solidFill>
                <a:latin typeface="Zona Pro ExtraBold" panose="02010A03040002020004" pitchFamily="50" charset="0"/>
                <a:cs typeface="Arial" panose="020B0604020202020204" pitchFamily="34" charset="0"/>
              </a:rPr>
            </a:br>
            <a:r>
              <a:rPr lang="pt-BR" sz="2667" spc="-103" dirty="0">
                <a:solidFill>
                  <a:prstClr val="white"/>
                </a:solidFill>
                <a:latin typeface="Zona Pro ExtraBold" panose="02010A03040002020004" pitchFamily="50" charset="0"/>
                <a:cs typeface="Arial" panose="020B0604020202020204" pitchFamily="34" charset="0"/>
              </a:rPr>
              <a:t>&amp; CATIVANTE</a:t>
            </a:r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id="{DD87F854-2E7B-5C1A-9B63-A649C37B924D}"/>
              </a:ext>
            </a:extLst>
          </p:cNvPr>
          <p:cNvSpPr txBox="1"/>
          <p:nvPr/>
        </p:nvSpPr>
        <p:spPr>
          <a:xfrm>
            <a:off x="339162" y="100400"/>
            <a:ext cx="3327537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67" dirty="0">
                <a:solidFill>
                  <a:schemeClr val="bg1"/>
                </a:solidFill>
                <a:latin typeface="Zona Pro Regular" panose="02010A03040002020004" pitchFamily="2" charset="0"/>
              </a:rPr>
              <a:t>NOVA COLEÇÃO </a:t>
            </a:r>
            <a:r>
              <a:rPr lang="pt-BR" sz="2667" dirty="0">
                <a:solidFill>
                  <a:schemeClr val="bg1"/>
                </a:solidFill>
                <a:latin typeface="ZonaPro-Black"/>
              </a:rPr>
              <a:t>ENCANTO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05C41BCE-C5C1-27B5-330A-D58B13825C30}"/>
              </a:ext>
            </a:extLst>
          </p:cNvPr>
          <p:cNvSpPr/>
          <p:nvPr/>
        </p:nvSpPr>
        <p:spPr>
          <a:xfrm>
            <a:off x="1" y="5735720"/>
            <a:ext cx="12192000" cy="1122280"/>
          </a:xfrm>
          <a:prstGeom prst="rect">
            <a:avLst/>
          </a:prstGeom>
          <a:solidFill>
            <a:srgbClr val="0D45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pt-BR" sz="24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3" name="Imagem 32">
            <a:extLst>
              <a:ext uri="{FF2B5EF4-FFF2-40B4-BE49-F238E27FC236}">
                <a16:creationId xmlns:a16="http://schemas.microsoft.com/office/drawing/2014/main" id="{A34F3C74-DCCB-F8CA-13F7-58DCFF0373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03686"/>
            <a:ext cx="12192000" cy="752148"/>
          </a:xfrm>
          <a:prstGeom prst="rect">
            <a:avLst/>
          </a:prstGeom>
        </p:spPr>
      </p:pic>
      <p:grpSp>
        <p:nvGrpSpPr>
          <p:cNvPr id="7" name="Agrupar 6">
            <a:extLst>
              <a:ext uri="{FF2B5EF4-FFF2-40B4-BE49-F238E27FC236}">
                <a16:creationId xmlns:a16="http://schemas.microsoft.com/office/drawing/2014/main" id="{26D8D049-37DB-E753-6FA3-B4F816421F9E}"/>
              </a:ext>
            </a:extLst>
          </p:cNvPr>
          <p:cNvGrpSpPr/>
          <p:nvPr/>
        </p:nvGrpSpPr>
        <p:grpSpPr>
          <a:xfrm>
            <a:off x="7547941" y="907330"/>
            <a:ext cx="3955663" cy="5082049"/>
            <a:chOff x="6654346" y="1336264"/>
            <a:chExt cx="3595347" cy="4619129"/>
          </a:xfrm>
        </p:grpSpPr>
        <p:pic>
          <p:nvPicPr>
            <p:cNvPr id="19" name="Imagem 18" descr="Uma imagem contendo Diagrama&#10;&#10;Descrição gerada automaticamente">
              <a:extLst>
                <a:ext uri="{FF2B5EF4-FFF2-40B4-BE49-F238E27FC236}">
                  <a16:creationId xmlns:a16="http://schemas.microsoft.com/office/drawing/2014/main" id="{0452B228-5302-6916-DA2D-3FFFA05C89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00227" y="1336264"/>
              <a:ext cx="1836547" cy="4607110"/>
            </a:xfrm>
            <a:prstGeom prst="rect">
              <a:avLst/>
            </a:prstGeo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0" name="Imagem 19" descr="Tela de celular com texto preto sobre fundo azul&#10;&#10;Descrição gerada automaticamente com confiança média">
              <a:extLst>
                <a:ext uri="{FF2B5EF4-FFF2-40B4-BE49-F238E27FC236}">
                  <a16:creationId xmlns:a16="http://schemas.microsoft.com/office/drawing/2014/main" id="{AFD582A6-5CD4-6FA7-9979-7D0E6BFC9F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86005" y="2187848"/>
              <a:ext cx="1563688" cy="3767545"/>
            </a:xfrm>
            <a:prstGeom prst="rect">
              <a:avLst/>
            </a:prstGeom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1" name="Imagem 20" descr="Tela azul com letras brancas&#10;&#10;Descrição gerada automaticamente com confiança média">
              <a:extLst>
                <a:ext uri="{FF2B5EF4-FFF2-40B4-BE49-F238E27FC236}">
                  <a16:creationId xmlns:a16="http://schemas.microsoft.com/office/drawing/2014/main" id="{FDC62332-5906-9878-8113-B8A546B62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54346" y="2824063"/>
              <a:ext cx="1143907" cy="3053915"/>
            </a:xfrm>
            <a:prstGeom prst="rect">
              <a:avLst/>
            </a:prstGeo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34" name="TextBox 4">
            <a:extLst>
              <a:ext uri="{FF2B5EF4-FFF2-40B4-BE49-F238E27FC236}">
                <a16:creationId xmlns:a16="http://schemas.microsoft.com/office/drawing/2014/main" id="{A190BAF5-4650-BD39-E155-ACE8A07850F3}"/>
              </a:ext>
            </a:extLst>
          </p:cNvPr>
          <p:cNvSpPr txBox="1"/>
          <p:nvPr/>
        </p:nvSpPr>
        <p:spPr>
          <a:xfrm>
            <a:off x="4490221" y="2756925"/>
            <a:ext cx="2532879" cy="1077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133" dirty="0">
                <a:solidFill>
                  <a:schemeClr val="bg1"/>
                </a:solidFill>
                <a:latin typeface="Zona Pro Regular"/>
                <a:cs typeface="Zona Pro Regular"/>
              </a:rPr>
              <a:t>Para mulheres sedutoras e sofisticadas.</a:t>
            </a:r>
          </a:p>
        </p:txBody>
      </p:sp>
      <p:sp>
        <p:nvSpPr>
          <p:cNvPr id="37" name="TextBox 4">
            <a:extLst>
              <a:ext uri="{FF2B5EF4-FFF2-40B4-BE49-F238E27FC236}">
                <a16:creationId xmlns:a16="http://schemas.microsoft.com/office/drawing/2014/main" id="{5B3BFB55-EA93-3134-2E22-BEFDDC5C425B}"/>
              </a:ext>
            </a:extLst>
          </p:cNvPr>
          <p:cNvSpPr txBox="1"/>
          <p:nvPr/>
        </p:nvSpPr>
        <p:spPr>
          <a:xfrm>
            <a:off x="4490220" y="1976064"/>
            <a:ext cx="2946549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67" dirty="0">
                <a:solidFill>
                  <a:schemeClr val="bg1"/>
                </a:solidFill>
                <a:latin typeface="Zona Pro" panose="02010A03040002020004" pitchFamily="50" charset="0"/>
                <a:cs typeface="Zona Pro Regular"/>
              </a:rPr>
              <a:t>FRAGRÂNCIA </a:t>
            </a:r>
            <a:br>
              <a:rPr lang="pt-BR" sz="1867" dirty="0">
                <a:solidFill>
                  <a:schemeClr val="bg1"/>
                </a:solidFill>
                <a:latin typeface="Zona Pro" panose="02010A03040002020004" pitchFamily="50" charset="0"/>
                <a:cs typeface="Zona Pro Regular"/>
              </a:rPr>
            </a:br>
            <a:r>
              <a:rPr lang="pt-BR" sz="1867" dirty="0">
                <a:solidFill>
                  <a:schemeClr val="bg1"/>
                </a:solidFill>
                <a:latin typeface="Zona Pro" panose="02010A03040002020004" pitchFamily="50" charset="0"/>
                <a:cs typeface="Zona Pro Regular"/>
              </a:rPr>
              <a:t>CHIPRE ENVOLVENTE</a:t>
            </a:r>
          </a:p>
        </p:txBody>
      </p:sp>
      <p:pic>
        <p:nvPicPr>
          <p:cNvPr id="6" name="Imagem 5" descr="Mulher com vestido azul&#10;&#10;Descrição gerada automaticamente">
            <a:extLst>
              <a:ext uri="{FF2B5EF4-FFF2-40B4-BE49-F238E27FC236}">
                <a16:creationId xmlns:a16="http://schemas.microsoft.com/office/drawing/2014/main" id="{83096217-1B0C-EEFD-3246-830A1A24252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39427"/>
          <a:stretch/>
        </p:blipFill>
        <p:spPr>
          <a:xfrm>
            <a:off x="497251" y="1044249"/>
            <a:ext cx="4131036" cy="5813753"/>
          </a:xfrm>
          <a:prstGeom prst="rect">
            <a:avLst/>
          </a:prstGeom>
        </p:spPr>
      </p:pic>
      <p:sp>
        <p:nvSpPr>
          <p:cNvPr id="39" name="CaixaDeTexto 38">
            <a:extLst>
              <a:ext uri="{FF2B5EF4-FFF2-40B4-BE49-F238E27FC236}">
                <a16:creationId xmlns:a16="http://schemas.microsoft.com/office/drawing/2014/main" id="{FE844754-1E28-5411-E191-C1C99BA105A9}"/>
              </a:ext>
            </a:extLst>
          </p:cNvPr>
          <p:cNvSpPr txBox="1"/>
          <p:nvPr/>
        </p:nvSpPr>
        <p:spPr>
          <a:xfrm>
            <a:off x="7857837" y="5825146"/>
            <a:ext cx="33358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dirty="0">
                <a:solidFill>
                  <a:srgbClr val="75230D"/>
                </a:solidFill>
                <a:latin typeface="Zona Pro Black" panose="02010A03040002020004" pitchFamily="50" charset="0"/>
                <a:cs typeface="Zona Pro Regular"/>
              </a:rPr>
              <a:t>LANÇAMENTO!</a:t>
            </a:r>
            <a:endParaRPr lang="pt-BR" sz="2400" dirty="0">
              <a:solidFill>
                <a:srgbClr val="75230D"/>
              </a:solidFill>
              <a:latin typeface="Zona Pro Black" panose="02010A03040002020004" pitchFamily="50" charset="0"/>
            </a:endParaRPr>
          </a:p>
        </p:txBody>
      </p:sp>
      <p:grpSp>
        <p:nvGrpSpPr>
          <p:cNvPr id="40" name="Agrupar 39">
            <a:extLst>
              <a:ext uri="{FF2B5EF4-FFF2-40B4-BE49-F238E27FC236}">
                <a16:creationId xmlns:a16="http://schemas.microsoft.com/office/drawing/2014/main" id="{DFBF8AED-BB38-5381-352E-16C1C754B193}"/>
              </a:ext>
            </a:extLst>
          </p:cNvPr>
          <p:cNvGrpSpPr/>
          <p:nvPr/>
        </p:nvGrpSpPr>
        <p:grpSpPr>
          <a:xfrm>
            <a:off x="4555183" y="4309142"/>
            <a:ext cx="2467916" cy="1119028"/>
            <a:chOff x="201898" y="3989512"/>
            <a:chExt cx="1850937" cy="839271"/>
          </a:xfrm>
        </p:grpSpPr>
        <p:sp>
          <p:nvSpPr>
            <p:cNvPr id="41" name="CaixaDeTexto 40">
              <a:extLst>
                <a:ext uri="{FF2B5EF4-FFF2-40B4-BE49-F238E27FC236}">
                  <a16:creationId xmlns:a16="http://schemas.microsoft.com/office/drawing/2014/main" id="{AEB4944B-CB28-5CAA-1C7C-548EFCAA7620}"/>
                </a:ext>
              </a:extLst>
            </p:cNvPr>
            <p:cNvSpPr txBox="1"/>
            <p:nvPr/>
          </p:nvSpPr>
          <p:spPr>
            <a:xfrm>
              <a:off x="217432" y="4682541"/>
              <a:ext cx="436365" cy="1462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667" dirty="0">
                  <a:solidFill>
                    <a:schemeClr val="bg1"/>
                  </a:solidFill>
                  <a:latin typeface="Zona Pro SemiBold" panose="02010A03040002020004" pitchFamily="50" charset="0"/>
                </a:rPr>
                <a:t>LEVE</a:t>
              </a:r>
            </a:p>
          </p:txBody>
        </p:sp>
        <p:sp>
          <p:nvSpPr>
            <p:cNvPr id="42" name="CaixaDeTexto 41">
              <a:extLst>
                <a:ext uri="{FF2B5EF4-FFF2-40B4-BE49-F238E27FC236}">
                  <a16:creationId xmlns:a16="http://schemas.microsoft.com/office/drawing/2014/main" id="{6FC6E924-82C5-0E43-DA0D-CE460E52B0C7}"/>
                </a:ext>
              </a:extLst>
            </p:cNvPr>
            <p:cNvSpPr txBox="1"/>
            <p:nvPr/>
          </p:nvSpPr>
          <p:spPr>
            <a:xfrm>
              <a:off x="1486809" y="4682540"/>
              <a:ext cx="566026" cy="1462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pt-BR"/>
              </a:defPPr>
              <a:lvl1pPr algn="r">
                <a:defRPr>
                  <a:solidFill>
                    <a:schemeClr val="bg1"/>
                  </a:solidFill>
                  <a:latin typeface="Zona Pro Black" panose="02010A03040002020004" pitchFamily="50" charset="0"/>
                </a:defRPr>
              </a:lvl1pPr>
            </a:lstStyle>
            <a:p>
              <a:r>
                <a:rPr lang="pt-BR" sz="667" dirty="0"/>
                <a:t> </a:t>
              </a:r>
              <a:r>
                <a:rPr lang="pt-BR" sz="667" dirty="0">
                  <a:latin typeface="Zona Pro SemiBold" panose="02010A03040002020004" pitchFamily="50" charset="0"/>
                </a:rPr>
                <a:t>INTENSA</a:t>
              </a:r>
            </a:p>
          </p:txBody>
        </p:sp>
        <p:sp>
          <p:nvSpPr>
            <p:cNvPr id="43" name="TextBox 4">
              <a:extLst>
                <a:ext uri="{FF2B5EF4-FFF2-40B4-BE49-F238E27FC236}">
                  <a16:creationId xmlns:a16="http://schemas.microsoft.com/office/drawing/2014/main" id="{3BC615BD-D103-83F4-5F68-C2A2278BA1F6}"/>
                </a:ext>
              </a:extLst>
            </p:cNvPr>
            <p:cNvSpPr txBox="1"/>
            <p:nvPr/>
          </p:nvSpPr>
          <p:spPr>
            <a:xfrm>
              <a:off x="896549" y="3989512"/>
              <a:ext cx="1048853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solidFill>
                    <a:schemeClr val="bg1"/>
                  </a:solidFill>
                  <a:latin typeface="Zona Pro Regular"/>
                  <a:cs typeface="Zona Pro Regular"/>
                </a:rPr>
                <a:t>Fragrância de longa duração</a:t>
              </a:r>
            </a:p>
          </p:txBody>
        </p:sp>
        <p:sp>
          <p:nvSpPr>
            <p:cNvPr id="44" name="Retângulo: Cantos Diagonais Arredondados 43">
              <a:extLst>
                <a:ext uri="{FF2B5EF4-FFF2-40B4-BE49-F238E27FC236}">
                  <a16:creationId xmlns:a16="http://schemas.microsoft.com/office/drawing/2014/main" id="{60F9CCF1-CE9D-D3B8-2823-44E9936B4D35}"/>
                </a:ext>
              </a:extLst>
            </p:cNvPr>
            <p:cNvSpPr/>
            <p:nvPr/>
          </p:nvSpPr>
          <p:spPr>
            <a:xfrm>
              <a:off x="201898" y="4000987"/>
              <a:ext cx="1796064" cy="358182"/>
            </a:xfrm>
            <a:prstGeom prst="round2DiagRect">
              <a:avLst>
                <a:gd name="adj1" fmla="val 35074"/>
                <a:gd name="adj2" fmla="val 0"/>
              </a:avLst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45" name="Retângulo: Cantos Diagonais Arredondados 44">
              <a:extLst>
                <a:ext uri="{FF2B5EF4-FFF2-40B4-BE49-F238E27FC236}">
                  <a16:creationId xmlns:a16="http://schemas.microsoft.com/office/drawing/2014/main" id="{68C035A2-68D9-EC8A-1138-0C8F99818AFD}"/>
                </a:ext>
              </a:extLst>
            </p:cNvPr>
            <p:cNvSpPr/>
            <p:nvPr/>
          </p:nvSpPr>
          <p:spPr>
            <a:xfrm>
              <a:off x="201898" y="4581720"/>
              <a:ext cx="1796064" cy="100820"/>
            </a:xfrm>
            <a:prstGeom prst="round2DiagRect">
              <a:avLst>
                <a:gd name="adj1" fmla="val 50000"/>
                <a:gd name="adj2" fmla="val 0"/>
              </a:avLst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46" name="Triângulo isósceles 45">
              <a:extLst>
                <a:ext uri="{FF2B5EF4-FFF2-40B4-BE49-F238E27FC236}">
                  <a16:creationId xmlns:a16="http://schemas.microsoft.com/office/drawing/2014/main" id="{B41157A1-AEE4-2743-9102-F3F927D3E27B}"/>
                </a:ext>
              </a:extLst>
            </p:cNvPr>
            <p:cNvSpPr/>
            <p:nvPr/>
          </p:nvSpPr>
          <p:spPr>
            <a:xfrm rot="10800000">
              <a:off x="1435833" y="4459980"/>
              <a:ext cx="93153" cy="80304"/>
            </a:xfrm>
            <a:prstGeom prst="triangle">
              <a:avLst/>
            </a:prstGeom>
            <a:solidFill>
              <a:srgbClr val="DBA656"/>
            </a:solidFill>
            <a:ln>
              <a:solidFill>
                <a:srgbClr val="FBE6A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600"/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D940582D-8EBD-1BCE-FAA9-9FD22C9018B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70049" y="4094163"/>
              <a:ext cx="184152" cy="184150"/>
              <a:chOff x="168" y="2567"/>
              <a:chExt cx="146" cy="146"/>
            </a:xfrm>
            <a:solidFill>
              <a:schemeClr val="bg1"/>
            </a:solidFill>
          </p:grpSpPr>
          <p:sp>
            <p:nvSpPr>
              <p:cNvPr id="54" name="Freeform 47">
                <a:extLst>
                  <a:ext uri="{FF2B5EF4-FFF2-40B4-BE49-F238E27FC236}">
                    <a16:creationId xmlns:a16="http://schemas.microsoft.com/office/drawing/2014/main" id="{92BB5DEB-4BD5-BFC3-E007-A12AF5085A6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07" y="2606"/>
                <a:ext cx="68" cy="68"/>
              </a:xfrm>
              <a:custGeom>
                <a:avLst/>
                <a:gdLst>
                  <a:gd name="T0" fmla="*/ 192 w 384"/>
                  <a:gd name="T1" fmla="*/ 384 h 384"/>
                  <a:gd name="T2" fmla="*/ 0 w 384"/>
                  <a:gd name="T3" fmla="*/ 192 h 384"/>
                  <a:gd name="T4" fmla="*/ 192 w 384"/>
                  <a:gd name="T5" fmla="*/ 0 h 384"/>
                  <a:gd name="T6" fmla="*/ 384 w 384"/>
                  <a:gd name="T7" fmla="*/ 192 h 384"/>
                  <a:gd name="T8" fmla="*/ 192 w 384"/>
                  <a:gd name="T9" fmla="*/ 384 h 384"/>
                  <a:gd name="T10" fmla="*/ 192 w 384"/>
                  <a:gd name="T11" fmla="*/ 32 h 384"/>
                  <a:gd name="T12" fmla="*/ 32 w 384"/>
                  <a:gd name="T13" fmla="*/ 192 h 384"/>
                  <a:gd name="T14" fmla="*/ 192 w 384"/>
                  <a:gd name="T15" fmla="*/ 352 h 384"/>
                  <a:gd name="T16" fmla="*/ 352 w 384"/>
                  <a:gd name="T17" fmla="*/ 192 h 384"/>
                  <a:gd name="T18" fmla="*/ 192 w 384"/>
                  <a:gd name="T19" fmla="*/ 32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384"/>
                    </a:moveTo>
                    <a:cubicBezTo>
                      <a:pt x="86" y="384"/>
                      <a:pt x="0" y="298"/>
                      <a:pt x="0" y="192"/>
                    </a:cubicBezTo>
                    <a:cubicBezTo>
                      <a:pt x="0" y="86"/>
                      <a:pt x="86" y="0"/>
                      <a:pt x="192" y="0"/>
                    </a:cubicBezTo>
                    <a:cubicBezTo>
                      <a:pt x="298" y="0"/>
                      <a:pt x="384" y="86"/>
                      <a:pt x="384" y="192"/>
                    </a:cubicBezTo>
                    <a:cubicBezTo>
                      <a:pt x="384" y="298"/>
                      <a:pt x="298" y="384"/>
                      <a:pt x="192" y="384"/>
                    </a:cubicBezTo>
                    <a:close/>
                    <a:moveTo>
                      <a:pt x="192" y="32"/>
                    </a:moveTo>
                    <a:cubicBezTo>
                      <a:pt x="104" y="32"/>
                      <a:pt x="32" y="104"/>
                      <a:pt x="32" y="192"/>
                    </a:cubicBezTo>
                    <a:cubicBezTo>
                      <a:pt x="32" y="280"/>
                      <a:pt x="104" y="352"/>
                      <a:pt x="192" y="352"/>
                    </a:cubicBezTo>
                    <a:cubicBezTo>
                      <a:pt x="280" y="352"/>
                      <a:pt x="352" y="280"/>
                      <a:pt x="352" y="192"/>
                    </a:cubicBezTo>
                    <a:cubicBezTo>
                      <a:pt x="352" y="104"/>
                      <a:pt x="280" y="32"/>
                      <a:pt x="192" y="32"/>
                    </a:cubicBezTo>
                    <a:close/>
                  </a:path>
                </a:pathLst>
              </a:custGeom>
              <a:grpFill/>
              <a:ln w="63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2400"/>
              </a:p>
            </p:txBody>
          </p:sp>
          <p:sp>
            <p:nvSpPr>
              <p:cNvPr id="55" name="Freeform 48">
                <a:extLst>
                  <a:ext uri="{FF2B5EF4-FFF2-40B4-BE49-F238E27FC236}">
                    <a16:creationId xmlns:a16="http://schemas.microsoft.com/office/drawing/2014/main" id="{C7FF0D90-999A-C626-1772-32CB227D47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" y="2567"/>
                <a:ext cx="6" cy="28"/>
              </a:xfrm>
              <a:custGeom>
                <a:avLst/>
                <a:gdLst>
                  <a:gd name="T0" fmla="*/ 16 w 32"/>
                  <a:gd name="T1" fmla="*/ 160 h 160"/>
                  <a:gd name="T2" fmla="*/ 0 w 32"/>
                  <a:gd name="T3" fmla="*/ 144 h 160"/>
                  <a:gd name="T4" fmla="*/ 0 w 32"/>
                  <a:gd name="T5" fmla="*/ 16 h 160"/>
                  <a:gd name="T6" fmla="*/ 16 w 32"/>
                  <a:gd name="T7" fmla="*/ 0 h 160"/>
                  <a:gd name="T8" fmla="*/ 32 w 32"/>
                  <a:gd name="T9" fmla="*/ 16 h 160"/>
                  <a:gd name="T10" fmla="*/ 32 w 32"/>
                  <a:gd name="T11" fmla="*/ 144 h 160"/>
                  <a:gd name="T12" fmla="*/ 16 w 32"/>
                  <a:gd name="T13" fmla="*/ 16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160">
                    <a:moveTo>
                      <a:pt x="16" y="160"/>
                    </a:moveTo>
                    <a:cubicBezTo>
                      <a:pt x="7" y="160"/>
                      <a:pt x="0" y="153"/>
                      <a:pt x="0" y="144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25" y="0"/>
                      <a:pt x="32" y="7"/>
                      <a:pt x="32" y="16"/>
                    </a:cubicBezTo>
                    <a:cubicBezTo>
                      <a:pt x="32" y="144"/>
                      <a:pt x="32" y="144"/>
                      <a:pt x="32" y="144"/>
                    </a:cubicBezTo>
                    <a:cubicBezTo>
                      <a:pt x="32" y="153"/>
                      <a:pt x="25" y="160"/>
                      <a:pt x="16" y="160"/>
                    </a:cubicBezTo>
                    <a:close/>
                  </a:path>
                </a:pathLst>
              </a:custGeom>
              <a:grpFill/>
              <a:ln w="63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2400"/>
              </a:p>
            </p:txBody>
          </p:sp>
          <p:sp>
            <p:nvSpPr>
              <p:cNvPr id="56" name="Freeform 49">
                <a:extLst>
                  <a:ext uri="{FF2B5EF4-FFF2-40B4-BE49-F238E27FC236}">
                    <a16:creationId xmlns:a16="http://schemas.microsoft.com/office/drawing/2014/main" id="{60A407A9-D1B2-8456-1B83-DCC3048DAB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" y="2685"/>
                <a:ext cx="6" cy="28"/>
              </a:xfrm>
              <a:custGeom>
                <a:avLst/>
                <a:gdLst>
                  <a:gd name="T0" fmla="*/ 16 w 32"/>
                  <a:gd name="T1" fmla="*/ 160 h 160"/>
                  <a:gd name="T2" fmla="*/ 0 w 32"/>
                  <a:gd name="T3" fmla="*/ 144 h 160"/>
                  <a:gd name="T4" fmla="*/ 0 w 32"/>
                  <a:gd name="T5" fmla="*/ 16 h 160"/>
                  <a:gd name="T6" fmla="*/ 16 w 32"/>
                  <a:gd name="T7" fmla="*/ 0 h 160"/>
                  <a:gd name="T8" fmla="*/ 32 w 32"/>
                  <a:gd name="T9" fmla="*/ 16 h 160"/>
                  <a:gd name="T10" fmla="*/ 32 w 32"/>
                  <a:gd name="T11" fmla="*/ 144 h 160"/>
                  <a:gd name="T12" fmla="*/ 16 w 32"/>
                  <a:gd name="T13" fmla="*/ 16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160">
                    <a:moveTo>
                      <a:pt x="16" y="160"/>
                    </a:moveTo>
                    <a:cubicBezTo>
                      <a:pt x="7" y="160"/>
                      <a:pt x="0" y="153"/>
                      <a:pt x="0" y="144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25" y="0"/>
                      <a:pt x="32" y="7"/>
                      <a:pt x="32" y="16"/>
                    </a:cubicBezTo>
                    <a:cubicBezTo>
                      <a:pt x="32" y="144"/>
                      <a:pt x="32" y="144"/>
                      <a:pt x="32" y="144"/>
                    </a:cubicBezTo>
                    <a:cubicBezTo>
                      <a:pt x="32" y="153"/>
                      <a:pt x="25" y="160"/>
                      <a:pt x="16" y="160"/>
                    </a:cubicBezTo>
                    <a:close/>
                  </a:path>
                </a:pathLst>
              </a:custGeom>
              <a:grpFill/>
              <a:ln w="63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2400"/>
              </a:p>
            </p:txBody>
          </p:sp>
          <p:sp>
            <p:nvSpPr>
              <p:cNvPr id="57" name="Freeform 50">
                <a:extLst>
                  <a:ext uri="{FF2B5EF4-FFF2-40B4-BE49-F238E27FC236}">
                    <a16:creationId xmlns:a16="http://schemas.microsoft.com/office/drawing/2014/main" id="{361D4DCD-8187-06C0-82CD-8331EE60D3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9" y="2587"/>
                <a:ext cx="21" cy="22"/>
              </a:xfrm>
              <a:custGeom>
                <a:avLst/>
                <a:gdLst>
                  <a:gd name="T0" fmla="*/ 108 w 125"/>
                  <a:gd name="T1" fmla="*/ 124 h 124"/>
                  <a:gd name="T2" fmla="*/ 96 w 125"/>
                  <a:gd name="T3" fmla="*/ 119 h 124"/>
                  <a:gd name="T4" fmla="*/ 6 w 125"/>
                  <a:gd name="T5" fmla="*/ 28 h 124"/>
                  <a:gd name="T6" fmla="*/ 6 w 125"/>
                  <a:gd name="T7" fmla="*/ 6 h 124"/>
                  <a:gd name="T8" fmla="*/ 28 w 125"/>
                  <a:gd name="T9" fmla="*/ 6 h 124"/>
                  <a:gd name="T10" fmla="*/ 119 w 125"/>
                  <a:gd name="T11" fmla="*/ 96 h 124"/>
                  <a:gd name="T12" fmla="*/ 119 w 125"/>
                  <a:gd name="T13" fmla="*/ 119 h 124"/>
                  <a:gd name="T14" fmla="*/ 108 w 125"/>
                  <a:gd name="T15" fmla="*/ 1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5" h="124">
                    <a:moveTo>
                      <a:pt x="108" y="124"/>
                    </a:moveTo>
                    <a:cubicBezTo>
                      <a:pt x="104" y="124"/>
                      <a:pt x="99" y="122"/>
                      <a:pt x="96" y="119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0" y="22"/>
                      <a:pt x="0" y="12"/>
                      <a:pt x="6" y="6"/>
                    </a:cubicBezTo>
                    <a:cubicBezTo>
                      <a:pt x="12" y="0"/>
                      <a:pt x="22" y="0"/>
                      <a:pt x="28" y="6"/>
                    </a:cubicBezTo>
                    <a:cubicBezTo>
                      <a:pt x="119" y="96"/>
                      <a:pt x="119" y="96"/>
                      <a:pt x="119" y="96"/>
                    </a:cubicBezTo>
                    <a:cubicBezTo>
                      <a:pt x="125" y="103"/>
                      <a:pt x="125" y="113"/>
                      <a:pt x="119" y="119"/>
                    </a:cubicBezTo>
                    <a:cubicBezTo>
                      <a:pt x="116" y="122"/>
                      <a:pt x="112" y="124"/>
                      <a:pt x="108" y="124"/>
                    </a:cubicBezTo>
                    <a:close/>
                  </a:path>
                </a:pathLst>
              </a:custGeom>
              <a:grpFill/>
              <a:ln w="63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2400"/>
              </a:p>
            </p:txBody>
          </p:sp>
          <p:sp>
            <p:nvSpPr>
              <p:cNvPr id="58" name="Freeform 51">
                <a:extLst>
                  <a:ext uri="{FF2B5EF4-FFF2-40B4-BE49-F238E27FC236}">
                    <a16:creationId xmlns:a16="http://schemas.microsoft.com/office/drawing/2014/main" id="{5DA6D118-A5B6-292C-2F2B-CB9D804888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" y="2671"/>
                <a:ext cx="22" cy="22"/>
              </a:xfrm>
              <a:custGeom>
                <a:avLst/>
                <a:gdLst>
                  <a:gd name="T0" fmla="*/ 108 w 125"/>
                  <a:gd name="T1" fmla="*/ 124 h 124"/>
                  <a:gd name="T2" fmla="*/ 97 w 125"/>
                  <a:gd name="T3" fmla="*/ 119 h 124"/>
                  <a:gd name="T4" fmla="*/ 6 w 125"/>
                  <a:gd name="T5" fmla="*/ 29 h 124"/>
                  <a:gd name="T6" fmla="*/ 6 w 125"/>
                  <a:gd name="T7" fmla="*/ 6 h 124"/>
                  <a:gd name="T8" fmla="*/ 29 w 125"/>
                  <a:gd name="T9" fmla="*/ 6 h 124"/>
                  <a:gd name="T10" fmla="*/ 119 w 125"/>
                  <a:gd name="T11" fmla="*/ 97 h 124"/>
                  <a:gd name="T12" fmla="*/ 119 w 125"/>
                  <a:gd name="T13" fmla="*/ 119 h 124"/>
                  <a:gd name="T14" fmla="*/ 108 w 125"/>
                  <a:gd name="T15" fmla="*/ 1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5" h="124">
                    <a:moveTo>
                      <a:pt x="108" y="124"/>
                    </a:moveTo>
                    <a:cubicBezTo>
                      <a:pt x="104" y="124"/>
                      <a:pt x="100" y="122"/>
                      <a:pt x="97" y="11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0" y="22"/>
                      <a:pt x="0" y="12"/>
                      <a:pt x="6" y="6"/>
                    </a:cubicBezTo>
                    <a:cubicBezTo>
                      <a:pt x="12" y="0"/>
                      <a:pt x="22" y="0"/>
                      <a:pt x="29" y="6"/>
                    </a:cubicBezTo>
                    <a:cubicBezTo>
                      <a:pt x="119" y="97"/>
                      <a:pt x="119" y="97"/>
                      <a:pt x="119" y="97"/>
                    </a:cubicBezTo>
                    <a:cubicBezTo>
                      <a:pt x="125" y="103"/>
                      <a:pt x="125" y="113"/>
                      <a:pt x="119" y="119"/>
                    </a:cubicBezTo>
                    <a:cubicBezTo>
                      <a:pt x="116" y="122"/>
                      <a:pt x="112" y="124"/>
                      <a:pt x="108" y="124"/>
                    </a:cubicBezTo>
                    <a:close/>
                  </a:path>
                </a:pathLst>
              </a:custGeom>
              <a:grpFill/>
              <a:ln w="63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2400"/>
              </a:p>
            </p:txBody>
          </p:sp>
          <p:sp>
            <p:nvSpPr>
              <p:cNvPr id="59" name="Freeform 52">
                <a:extLst>
                  <a:ext uri="{FF2B5EF4-FFF2-40B4-BE49-F238E27FC236}">
                    <a16:creationId xmlns:a16="http://schemas.microsoft.com/office/drawing/2014/main" id="{249B490F-DCC8-1E8E-A444-362563FD74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" y="2637"/>
                <a:ext cx="28" cy="6"/>
              </a:xfrm>
              <a:custGeom>
                <a:avLst/>
                <a:gdLst>
                  <a:gd name="T0" fmla="*/ 144 w 160"/>
                  <a:gd name="T1" fmla="*/ 32 h 32"/>
                  <a:gd name="T2" fmla="*/ 16 w 160"/>
                  <a:gd name="T3" fmla="*/ 32 h 32"/>
                  <a:gd name="T4" fmla="*/ 0 w 160"/>
                  <a:gd name="T5" fmla="*/ 16 h 32"/>
                  <a:gd name="T6" fmla="*/ 16 w 160"/>
                  <a:gd name="T7" fmla="*/ 0 h 32"/>
                  <a:gd name="T8" fmla="*/ 144 w 160"/>
                  <a:gd name="T9" fmla="*/ 0 h 32"/>
                  <a:gd name="T10" fmla="*/ 160 w 160"/>
                  <a:gd name="T11" fmla="*/ 16 h 32"/>
                  <a:gd name="T12" fmla="*/ 144 w 160"/>
                  <a:gd name="T1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0" h="32">
                    <a:moveTo>
                      <a:pt x="144" y="32"/>
                    </a:moveTo>
                    <a:cubicBezTo>
                      <a:pt x="16" y="32"/>
                      <a:pt x="16" y="32"/>
                      <a:pt x="16" y="32"/>
                    </a:cubicBezTo>
                    <a:cubicBezTo>
                      <a:pt x="7" y="32"/>
                      <a:pt x="0" y="25"/>
                      <a:pt x="0" y="16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53" y="0"/>
                      <a:pt x="160" y="7"/>
                      <a:pt x="160" y="16"/>
                    </a:cubicBezTo>
                    <a:cubicBezTo>
                      <a:pt x="160" y="25"/>
                      <a:pt x="153" y="32"/>
                      <a:pt x="144" y="32"/>
                    </a:cubicBezTo>
                    <a:close/>
                  </a:path>
                </a:pathLst>
              </a:custGeom>
              <a:grpFill/>
              <a:ln w="63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2400"/>
              </a:p>
            </p:txBody>
          </p:sp>
          <p:sp>
            <p:nvSpPr>
              <p:cNvPr id="60" name="Freeform 53">
                <a:extLst>
                  <a:ext uri="{FF2B5EF4-FFF2-40B4-BE49-F238E27FC236}">
                    <a16:creationId xmlns:a16="http://schemas.microsoft.com/office/drawing/2014/main" id="{E577A3C7-1781-82C3-489E-09475460EF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" y="2637"/>
                <a:ext cx="28" cy="6"/>
              </a:xfrm>
              <a:custGeom>
                <a:avLst/>
                <a:gdLst>
                  <a:gd name="T0" fmla="*/ 144 w 160"/>
                  <a:gd name="T1" fmla="*/ 32 h 32"/>
                  <a:gd name="T2" fmla="*/ 144 w 160"/>
                  <a:gd name="T3" fmla="*/ 32 h 32"/>
                  <a:gd name="T4" fmla="*/ 16 w 160"/>
                  <a:gd name="T5" fmla="*/ 32 h 32"/>
                  <a:gd name="T6" fmla="*/ 0 w 160"/>
                  <a:gd name="T7" fmla="*/ 16 h 32"/>
                  <a:gd name="T8" fmla="*/ 16 w 160"/>
                  <a:gd name="T9" fmla="*/ 0 h 32"/>
                  <a:gd name="T10" fmla="*/ 16 w 160"/>
                  <a:gd name="T11" fmla="*/ 0 h 32"/>
                  <a:gd name="T12" fmla="*/ 144 w 160"/>
                  <a:gd name="T13" fmla="*/ 0 h 32"/>
                  <a:gd name="T14" fmla="*/ 160 w 160"/>
                  <a:gd name="T15" fmla="*/ 16 h 32"/>
                  <a:gd name="T16" fmla="*/ 144 w 160"/>
                  <a:gd name="T1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0" h="32">
                    <a:moveTo>
                      <a:pt x="144" y="32"/>
                    </a:moveTo>
                    <a:cubicBezTo>
                      <a:pt x="144" y="32"/>
                      <a:pt x="144" y="32"/>
                      <a:pt x="144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7" y="32"/>
                      <a:pt x="0" y="25"/>
                      <a:pt x="0" y="16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53" y="0"/>
                      <a:pt x="160" y="7"/>
                      <a:pt x="160" y="16"/>
                    </a:cubicBezTo>
                    <a:cubicBezTo>
                      <a:pt x="160" y="25"/>
                      <a:pt x="153" y="32"/>
                      <a:pt x="144" y="32"/>
                    </a:cubicBezTo>
                    <a:close/>
                  </a:path>
                </a:pathLst>
              </a:custGeom>
              <a:grpFill/>
              <a:ln w="63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2400"/>
              </a:p>
            </p:txBody>
          </p:sp>
          <p:sp>
            <p:nvSpPr>
              <p:cNvPr id="61" name="Freeform 54">
                <a:extLst>
                  <a:ext uri="{FF2B5EF4-FFF2-40B4-BE49-F238E27FC236}">
                    <a16:creationId xmlns:a16="http://schemas.microsoft.com/office/drawing/2014/main" id="{EC21EF49-CE22-0E3E-8605-71D554BA9A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9" y="2671"/>
                <a:ext cx="21" cy="22"/>
              </a:xfrm>
              <a:custGeom>
                <a:avLst/>
                <a:gdLst>
                  <a:gd name="T0" fmla="*/ 17 w 125"/>
                  <a:gd name="T1" fmla="*/ 124 h 124"/>
                  <a:gd name="T2" fmla="*/ 6 w 125"/>
                  <a:gd name="T3" fmla="*/ 119 h 124"/>
                  <a:gd name="T4" fmla="*/ 6 w 125"/>
                  <a:gd name="T5" fmla="*/ 97 h 124"/>
                  <a:gd name="T6" fmla="*/ 96 w 125"/>
                  <a:gd name="T7" fmla="*/ 6 h 124"/>
                  <a:gd name="T8" fmla="*/ 119 w 125"/>
                  <a:gd name="T9" fmla="*/ 6 h 124"/>
                  <a:gd name="T10" fmla="*/ 119 w 125"/>
                  <a:gd name="T11" fmla="*/ 29 h 124"/>
                  <a:gd name="T12" fmla="*/ 28 w 125"/>
                  <a:gd name="T13" fmla="*/ 119 h 124"/>
                  <a:gd name="T14" fmla="*/ 17 w 125"/>
                  <a:gd name="T15" fmla="*/ 1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5" h="124">
                    <a:moveTo>
                      <a:pt x="17" y="124"/>
                    </a:moveTo>
                    <a:cubicBezTo>
                      <a:pt x="13" y="124"/>
                      <a:pt x="9" y="122"/>
                      <a:pt x="6" y="119"/>
                    </a:cubicBezTo>
                    <a:cubicBezTo>
                      <a:pt x="0" y="113"/>
                      <a:pt x="0" y="103"/>
                      <a:pt x="6" y="97"/>
                    </a:cubicBezTo>
                    <a:cubicBezTo>
                      <a:pt x="96" y="6"/>
                      <a:pt x="96" y="6"/>
                      <a:pt x="96" y="6"/>
                    </a:cubicBezTo>
                    <a:cubicBezTo>
                      <a:pt x="103" y="0"/>
                      <a:pt x="113" y="0"/>
                      <a:pt x="119" y="6"/>
                    </a:cubicBezTo>
                    <a:cubicBezTo>
                      <a:pt x="125" y="12"/>
                      <a:pt x="125" y="22"/>
                      <a:pt x="119" y="29"/>
                    </a:cubicBezTo>
                    <a:cubicBezTo>
                      <a:pt x="28" y="119"/>
                      <a:pt x="28" y="119"/>
                      <a:pt x="28" y="119"/>
                    </a:cubicBezTo>
                    <a:cubicBezTo>
                      <a:pt x="25" y="122"/>
                      <a:pt x="21" y="124"/>
                      <a:pt x="17" y="124"/>
                    </a:cubicBezTo>
                    <a:close/>
                  </a:path>
                </a:pathLst>
              </a:custGeom>
              <a:grpFill/>
              <a:ln w="63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2400"/>
              </a:p>
            </p:txBody>
          </p:sp>
          <p:sp>
            <p:nvSpPr>
              <p:cNvPr id="62" name="Freeform 55">
                <a:extLst>
                  <a:ext uri="{FF2B5EF4-FFF2-40B4-BE49-F238E27FC236}">
                    <a16:creationId xmlns:a16="http://schemas.microsoft.com/office/drawing/2014/main" id="{093CEE56-7773-45D4-9711-BA0EBA0DD8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" y="2587"/>
                <a:ext cx="22" cy="22"/>
              </a:xfrm>
              <a:custGeom>
                <a:avLst/>
                <a:gdLst>
                  <a:gd name="T0" fmla="*/ 17 w 125"/>
                  <a:gd name="T1" fmla="*/ 124 h 124"/>
                  <a:gd name="T2" fmla="*/ 6 w 125"/>
                  <a:gd name="T3" fmla="*/ 119 h 124"/>
                  <a:gd name="T4" fmla="*/ 6 w 125"/>
                  <a:gd name="T5" fmla="*/ 96 h 124"/>
                  <a:gd name="T6" fmla="*/ 97 w 125"/>
                  <a:gd name="T7" fmla="*/ 6 h 124"/>
                  <a:gd name="T8" fmla="*/ 119 w 125"/>
                  <a:gd name="T9" fmla="*/ 6 h 124"/>
                  <a:gd name="T10" fmla="*/ 119 w 125"/>
                  <a:gd name="T11" fmla="*/ 29 h 124"/>
                  <a:gd name="T12" fmla="*/ 29 w 125"/>
                  <a:gd name="T13" fmla="*/ 119 h 124"/>
                  <a:gd name="T14" fmla="*/ 17 w 125"/>
                  <a:gd name="T15" fmla="*/ 1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5" h="124">
                    <a:moveTo>
                      <a:pt x="17" y="124"/>
                    </a:moveTo>
                    <a:cubicBezTo>
                      <a:pt x="13" y="124"/>
                      <a:pt x="9" y="122"/>
                      <a:pt x="6" y="119"/>
                    </a:cubicBezTo>
                    <a:cubicBezTo>
                      <a:pt x="0" y="113"/>
                      <a:pt x="0" y="103"/>
                      <a:pt x="6" y="96"/>
                    </a:cubicBezTo>
                    <a:cubicBezTo>
                      <a:pt x="97" y="6"/>
                      <a:pt x="97" y="6"/>
                      <a:pt x="97" y="6"/>
                    </a:cubicBezTo>
                    <a:cubicBezTo>
                      <a:pt x="103" y="0"/>
                      <a:pt x="113" y="0"/>
                      <a:pt x="119" y="6"/>
                    </a:cubicBezTo>
                    <a:cubicBezTo>
                      <a:pt x="125" y="12"/>
                      <a:pt x="125" y="22"/>
                      <a:pt x="119" y="29"/>
                    </a:cubicBezTo>
                    <a:cubicBezTo>
                      <a:pt x="29" y="119"/>
                      <a:pt x="29" y="119"/>
                      <a:pt x="29" y="119"/>
                    </a:cubicBezTo>
                    <a:cubicBezTo>
                      <a:pt x="26" y="122"/>
                      <a:pt x="21" y="124"/>
                      <a:pt x="17" y="124"/>
                    </a:cubicBezTo>
                    <a:close/>
                  </a:path>
                </a:pathLst>
              </a:custGeom>
              <a:grpFill/>
              <a:ln w="63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2400"/>
              </a:p>
            </p:txBody>
          </p:sp>
        </p:grpSp>
        <p:grpSp>
          <p:nvGrpSpPr>
            <p:cNvPr id="48" name="Group 58">
              <a:extLst>
                <a:ext uri="{FF2B5EF4-FFF2-40B4-BE49-F238E27FC236}">
                  <a16:creationId xmlns:a16="http://schemas.microsoft.com/office/drawing/2014/main" id="{38364DA3-95DB-6AC1-4E95-5CE9745DE6F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749437" y="4114061"/>
              <a:ext cx="155018" cy="153878"/>
              <a:chOff x="429" y="2571"/>
              <a:chExt cx="136" cy="135"/>
            </a:xfrm>
            <a:solidFill>
              <a:schemeClr val="bg1"/>
            </a:solidFill>
          </p:grpSpPr>
          <p:sp>
            <p:nvSpPr>
              <p:cNvPr id="50" name="Freeform 59">
                <a:extLst>
                  <a:ext uri="{FF2B5EF4-FFF2-40B4-BE49-F238E27FC236}">
                    <a16:creationId xmlns:a16="http://schemas.microsoft.com/office/drawing/2014/main" id="{B01EF523-7E6F-33EF-F012-FFB9CE53CF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" y="2571"/>
                <a:ext cx="125" cy="135"/>
              </a:xfrm>
              <a:custGeom>
                <a:avLst/>
                <a:gdLst>
                  <a:gd name="T0" fmla="*/ 374 w 706"/>
                  <a:gd name="T1" fmla="*/ 768 h 768"/>
                  <a:gd name="T2" fmla="*/ 0 w 706"/>
                  <a:gd name="T3" fmla="*/ 384 h 768"/>
                  <a:gd name="T4" fmla="*/ 374 w 706"/>
                  <a:gd name="T5" fmla="*/ 0 h 768"/>
                  <a:gd name="T6" fmla="*/ 427 w 706"/>
                  <a:gd name="T7" fmla="*/ 4 h 768"/>
                  <a:gd name="T8" fmla="*/ 441 w 706"/>
                  <a:gd name="T9" fmla="*/ 22 h 768"/>
                  <a:gd name="T10" fmla="*/ 422 w 706"/>
                  <a:gd name="T11" fmla="*/ 36 h 768"/>
                  <a:gd name="T12" fmla="*/ 374 w 706"/>
                  <a:gd name="T13" fmla="*/ 32 h 768"/>
                  <a:gd name="T14" fmla="*/ 32 w 706"/>
                  <a:gd name="T15" fmla="*/ 384 h 768"/>
                  <a:gd name="T16" fmla="*/ 374 w 706"/>
                  <a:gd name="T17" fmla="*/ 736 h 768"/>
                  <a:gd name="T18" fmla="*/ 674 w 706"/>
                  <a:gd name="T19" fmla="*/ 553 h 768"/>
                  <a:gd name="T20" fmla="*/ 696 w 706"/>
                  <a:gd name="T21" fmla="*/ 547 h 768"/>
                  <a:gd name="T22" fmla="*/ 702 w 706"/>
                  <a:gd name="T23" fmla="*/ 568 h 768"/>
                  <a:gd name="T24" fmla="*/ 374 w 706"/>
                  <a:gd name="T25" fmla="*/ 768 h 7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06" h="768">
                    <a:moveTo>
                      <a:pt x="374" y="768"/>
                    </a:moveTo>
                    <a:cubicBezTo>
                      <a:pt x="168" y="768"/>
                      <a:pt x="0" y="596"/>
                      <a:pt x="0" y="384"/>
                    </a:cubicBezTo>
                    <a:cubicBezTo>
                      <a:pt x="0" y="172"/>
                      <a:pt x="168" y="0"/>
                      <a:pt x="374" y="0"/>
                    </a:cubicBezTo>
                    <a:cubicBezTo>
                      <a:pt x="392" y="0"/>
                      <a:pt x="410" y="1"/>
                      <a:pt x="427" y="4"/>
                    </a:cubicBezTo>
                    <a:cubicBezTo>
                      <a:pt x="436" y="5"/>
                      <a:pt x="442" y="14"/>
                      <a:pt x="441" y="22"/>
                    </a:cubicBezTo>
                    <a:cubicBezTo>
                      <a:pt x="439" y="31"/>
                      <a:pt x="431" y="37"/>
                      <a:pt x="422" y="36"/>
                    </a:cubicBezTo>
                    <a:cubicBezTo>
                      <a:pt x="407" y="33"/>
                      <a:pt x="391" y="32"/>
                      <a:pt x="374" y="32"/>
                    </a:cubicBezTo>
                    <a:cubicBezTo>
                      <a:pt x="185" y="32"/>
                      <a:pt x="32" y="190"/>
                      <a:pt x="32" y="384"/>
                    </a:cubicBezTo>
                    <a:cubicBezTo>
                      <a:pt x="32" y="578"/>
                      <a:pt x="185" y="736"/>
                      <a:pt x="374" y="736"/>
                    </a:cubicBezTo>
                    <a:cubicBezTo>
                      <a:pt x="499" y="736"/>
                      <a:pt x="614" y="666"/>
                      <a:pt x="674" y="553"/>
                    </a:cubicBezTo>
                    <a:cubicBezTo>
                      <a:pt x="678" y="546"/>
                      <a:pt x="688" y="543"/>
                      <a:pt x="696" y="547"/>
                    </a:cubicBezTo>
                    <a:cubicBezTo>
                      <a:pt x="703" y="551"/>
                      <a:pt x="706" y="561"/>
                      <a:pt x="702" y="568"/>
                    </a:cubicBezTo>
                    <a:cubicBezTo>
                      <a:pt x="637" y="692"/>
                      <a:pt x="511" y="768"/>
                      <a:pt x="374" y="768"/>
                    </a:cubicBezTo>
                    <a:close/>
                  </a:path>
                </a:pathLst>
              </a:custGeom>
              <a:grpFill/>
              <a:ln w="63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2400"/>
              </a:p>
            </p:txBody>
          </p:sp>
          <p:sp>
            <p:nvSpPr>
              <p:cNvPr id="51" name="Freeform 60">
                <a:extLst>
                  <a:ext uri="{FF2B5EF4-FFF2-40B4-BE49-F238E27FC236}">
                    <a16:creationId xmlns:a16="http://schemas.microsoft.com/office/drawing/2014/main" id="{43784381-8E50-9A7C-4780-1C3BDB7201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8" y="2571"/>
                <a:ext cx="86" cy="110"/>
              </a:xfrm>
              <a:custGeom>
                <a:avLst/>
                <a:gdLst>
                  <a:gd name="T0" fmla="*/ 312 w 488"/>
                  <a:gd name="T1" fmla="*/ 622 h 622"/>
                  <a:gd name="T2" fmla="*/ 0 w 488"/>
                  <a:gd name="T3" fmla="*/ 302 h 622"/>
                  <a:gd name="T4" fmla="*/ 201 w 488"/>
                  <a:gd name="T5" fmla="*/ 3 h 622"/>
                  <a:gd name="T6" fmla="*/ 222 w 488"/>
                  <a:gd name="T7" fmla="*/ 12 h 622"/>
                  <a:gd name="T8" fmla="*/ 213 w 488"/>
                  <a:gd name="T9" fmla="*/ 33 h 622"/>
                  <a:gd name="T10" fmla="*/ 32 w 488"/>
                  <a:gd name="T11" fmla="*/ 302 h 622"/>
                  <a:gd name="T12" fmla="*/ 312 w 488"/>
                  <a:gd name="T13" fmla="*/ 590 h 622"/>
                  <a:gd name="T14" fmla="*/ 461 w 488"/>
                  <a:gd name="T15" fmla="*/ 546 h 622"/>
                  <a:gd name="T16" fmla="*/ 483 w 488"/>
                  <a:gd name="T17" fmla="*/ 550 h 622"/>
                  <a:gd name="T18" fmla="*/ 479 w 488"/>
                  <a:gd name="T19" fmla="*/ 572 h 622"/>
                  <a:gd name="T20" fmla="*/ 312 w 488"/>
                  <a:gd name="T21" fmla="*/ 622 h 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8" h="622">
                    <a:moveTo>
                      <a:pt x="312" y="622"/>
                    </a:moveTo>
                    <a:cubicBezTo>
                      <a:pt x="140" y="622"/>
                      <a:pt x="0" y="478"/>
                      <a:pt x="0" y="302"/>
                    </a:cubicBezTo>
                    <a:cubicBezTo>
                      <a:pt x="0" y="170"/>
                      <a:pt x="81" y="50"/>
                      <a:pt x="201" y="3"/>
                    </a:cubicBezTo>
                    <a:cubicBezTo>
                      <a:pt x="209" y="0"/>
                      <a:pt x="219" y="4"/>
                      <a:pt x="222" y="12"/>
                    </a:cubicBezTo>
                    <a:cubicBezTo>
                      <a:pt x="225" y="20"/>
                      <a:pt x="221" y="30"/>
                      <a:pt x="213" y="33"/>
                    </a:cubicBezTo>
                    <a:cubicBezTo>
                      <a:pt x="105" y="75"/>
                      <a:pt x="32" y="183"/>
                      <a:pt x="32" y="302"/>
                    </a:cubicBezTo>
                    <a:cubicBezTo>
                      <a:pt x="32" y="461"/>
                      <a:pt x="158" y="590"/>
                      <a:pt x="312" y="590"/>
                    </a:cubicBezTo>
                    <a:cubicBezTo>
                      <a:pt x="365" y="590"/>
                      <a:pt x="417" y="575"/>
                      <a:pt x="461" y="546"/>
                    </a:cubicBezTo>
                    <a:cubicBezTo>
                      <a:pt x="469" y="541"/>
                      <a:pt x="479" y="543"/>
                      <a:pt x="483" y="550"/>
                    </a:cubicBezTo>
                    <a:cubicBezTo>
                      <a:pt x="488" y="558"/>
                      <a:pt x="486" y="568"/>
                      <a:pt x="479" y="572"/>
                    </a:cubicBezTo>
                    <a:cubicBezTo>
                      <a:pt x="429" y="605"/>
                      <a:pt x="371" y="622"/>
                      <a:pt x="312" y="622"/>
                    </a:cubicBezTo>
                    <a:close/>
                  </a:path>
                </a:pathLst>
              </a:custGeom>
              <a:grpFill/>
              <a:ln w="63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2400"/>
              </a:p>
            </p:txBody>
          </p:sp>
          <p:sp>
            <p:nvSpPr>
              <p:cNvPr id="52" name="Freeform 61">
                <a:extLst>
                  <a:ext uri="{FF2B5EF4-FFF2-40B4-BE49-F238E27FC236}">
                    <a16:creationId xmlns:a16="http://schemas.microsoft.com/office/drawing/2014/main" id="{ED8008E5-990C-4CD1-A3B4-DFAF3381684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1" y="2571"/>
                <a:ext cx="34" cy="34"/>
              </a:xfrm>
              <a:custGeom>
                <a:avLst/>
                <a:gdLst>
                  <a:gd name="T0" fmla="*/ 96 w 192"/>
                  <a:gd name="T1" fmla="*/ 192 h 192"/>
                  <a:gd name="T2" fmla="*/ 80 w 192"/>
                  <a:gd name="T3" fmla="*/ 176 h 192"/>
                  <a:gd name="T4" fmla="*/ 16 w 192"/>
                  <a:gd name="T5" fmla="*/ 112 h 192"/>
                  <a:gd name="T6" fmla="*/ 0 w 192"/>
                  <a:gd name="T7" fmla="*/ 96 h 192"/>
                  <a:gd name="T8" fmla="*/ 16 w 192"/>
                  <a:gd name="T9" fmla="*/ 80 h 192"/>
                  <a:gd name="T10" fmla="*/ 80 w 192"/>
                  <a:gd name="T11" fmla="*/ 16 h 192"/>
                  <a:gd name="T12" fmla="*/ 96 w 192"/>
                  <a:gd name="T13" fmla="*/ 0 h 192"/>
                  <a:gd name="T14" fmla="*/ 112 w 192"/>
                  <a:gd name="T15" fmla="*/ 16 h 192"/>
                  <a:gd name="T16" fmla="*/ 176 w 192"/>
                  <a:gd name="T17" fmla="*/ 80 h 192"/>
                  <a:gd name="T18" fmla="*/ 192 w 192"/>
                  <a:gd name="T19" fmla="*/ 96 h 192"/>
                  <a:gd name="T20" fmla="*/ 176 w 192"/>
                  <a:gd name="T21" fmla="*/ 112 h 192"/>
                  <a:gd name="T22" fmla="*/ 112 w 192"/>
                  <a:gd name="T23" fmla="*/ 176 h 192"/>
                  <a:gd name="T24" fmla="*/ 96 w 192"/>
                  <a:gd name="T25" fmla="*/ 192 h 192"/>
                  <a:gd name="T26" fmla="*/ 69 w 192"/>
                  <a:gd name="T27" fmla="*/ 96 h 192"/>
                  <a:gd name="T28" fmla="*/ 96 w 192"/>
                  <a:gd name="T29" fmla="*/ 123 h 192"/>
                  <a:gd name="T30" fmla="*/ 123 w 192"/>
                  <a:gd name="T31" fmla="*/ 96 h 192"/>
                  <a:gd name="T32" fmla="*/ 96 w 192"/>
                  <a:gd name="T33" fmla="*/ 69 h 192"/>
                  <a:gd name="T34" fmla="*/ 69 w 192"/>
                  <a:gd name="T35" fmla="*/ 96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2" h="192">
                    <a:moveTo>
                      <a:pt x="96" y="192"/>
                    </a:moveTo>
                    <a:cubicBezTo>
                      <a:pt x="87" y="192"/>
                      <a:pt x="80" y="185"/>
                      <a:pt x="80" y="176"/>
                    </a:cubicBezTo>
                    <a:cubicBezTo>
                      <a:pt x="80" y="141"/>
                      <a:pt x="51" y="112"/>
                      <a:pt x="16" y="112"/>
                    </a:cubicBezTo>
                    <a:cubicBezTo>
                      <a:pt x="7" y="112"/>
                      <a:pt x="0" y="105"/>
                      <a:pt x="0" y="96"/>
                    </a:cubicBezTo>
                    <a:cubicBezTo>
                      <a:pt x="0" y="87"/>
                      <a:pt x="7" y="80"/>
                      <a:pt x="16" y="80"/>
                    </a:cubicBezTo>
                    <a:cubicBezTo>
                      <a:pt x="51" y="80"/>
                      <a:pt x="80" y="51"/>
                      <a:pt x="80" y="16"/>
                    </a:cubicBezTo>
                    <a:cubicBezTo>
                      <a:pt x="80" y="7"/>
                      <a:pt x="87" y="0"/>
                      <a:pt x="96" y="0"/>
                    </a:cubicBezTo>
                    <a:cubicBezTo>
                      <a:pt x="105" y="0"/>
                      <a:pt x="112" y="7"/>
                      <a:pt x="112" y="16"/>
                    </a:cubicBezTo>
                    <a:cubicBezTo>
                      <a:pt x="112" y="51"/>
                      <a:pt x="141" y="80"/>
                      <a:pt x="176" y="80"/>
                    </a:cubicBezTo>
                    <a:cubicBezTo>
                      <a:pt x="185" y="80"/>
                      <a:pt x="192" y="87"/>
                      <a:pt x="192" y="96"/>
                    </a:cubicBezTo>
                    <a:cubicBezTo>
                      <a:pt x="192" y="105"/>
                      <a:pt x="185" y="112"/>
                      <a:pt x="176" y="112"/>
                    </a:cubicBezTo>
                    <a:cubicBezTo>
                      <a:pt x="141" y="112"/>
                      <a:pt x="112" y="141"/>
                      <a:pt x="112" y="176"/>
                    </a:cubicBezTo>
                    <a:cubicBezTo>
                      <a:pt x="112" y="185"/>
                      <a:pt x="105" y="192"/>
                      <a:pt x="96" y="192"/>
                    </a:cubicBezTo>
                    <a:close/>
                    <a:moveTo>
                      <a:pt x="69" y="96"/>
                    </a:moveTo>
                    <a:cubicBezTo>
                      <a:pt x="80" y="103"/>
                      <a:pt x="89" y="112"/>
                      <a:pt x="96" y="123"/>
                    </a:cubicBezTo>
                    <a:cubicBezTo>
                      <a:pt x="103" y="112"/>
                      <a:pt x="112" y="103"/>
                      <a:pt x="123" y="96"/>
                    </a:cubicBezTo>
                    <a:cubicBezTo>
                      <a:pt x="112" y="89"/>
                      <a:pt x="103" y="80"/>
                      <a:pt x="96" y="69"/>
                    </a:cubicBezTo>
                    <a:cubicBezTo>
                      <a:pt x="89" y="80"/>
                      <a:pt x="80" y="89"/>
                      <a:pt x="69" y="96"/>
                    </a:cubicBez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2400"/>
              </a:p>
            </p:txBody>
          </p:sp>
          <p:sp>
            <p:nvSpPr>
              <p:cNvPr id="53" name="Freeform 62">
                <a:extLst>
                  <a:ext uri="{FF2B5EF4-FFF2-40B4-BE49-F238E27FC236}">
                    <a16:creationId xmlns:a16="http://schemas.microsoft.com/office/drawing/2014/main" id="{9B117417-5596-DE59-8AEC-0EC93379217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3" y="2599"/>
                <a:ext cx="45" cy="45"/>
              </a:xfrm>
              <a:custGeom>
                <a:avLst/>
                <a:gdLst>
                  <a:gd name="T0" fmla="*/ 128 w 256"/>
                  <a:gd name="T1" fmla="*/ 256 h 256"/>
                  <a:gd name="T2" fmla="*/ 112 w 256"/>
                  <a:gd name="T3" fmla="*/ 240 h 256"/>
                  <a:gd name="T4" fmla="*/ 16 w 256"/>
                  <a:gd name="T5" fmla="*/ 144 h 256"/>
                  <a:gd name="T6" fmla="*/ 0 w 256"/>
                  <a:gd name="T7" fmla="*/ 128 h 256"/>
                  <a:gd name="T8" fmla="*/ 16 w 256"/>
                  <a:gd name="T9" fmla="*/ 112 h 256"/>
                  <a:gd name="T10" fmla="*/ 112 w 256"/>
                  <a:gd name="T11" fmla="*/ 16 h 256"/>
                  <a:gd name="T12" fmla="*/ 128 w 256"/>
                  <a:gd name="T13" fmla="*/ 0 h 256"/>
                  <a:gd name="T14" fmla="*/ 144 w 256"/>
                  <a:gd name="T15" fmla="*/ 16 h 256"/>
                  <a:gd name="T16" fmla="*/ 240 w 256"/>
                  <a:gd name="T17" fmla="*/ 112 h 256"/>
                  <a:gd name="T18" fmla="*/ 256 w 256"/>
                  <a:gd name="T19" fmla="*/ 128 h 256"/>
                  <a:gd name="T20" fmla="*/ 240 w 256"/>
                  <a:gd name="T21" fmla="*/ 144 h 256"/>
                  <a:gd name="T22" fmla="*/ 144 w 256"/>
                  <a:gd name="T23" fmla="*/ 240 h 256"/>
                  <a:gd name="T24" fmla="*/ 128 w 256"/>
                  <a:gd name="T25" fmla="*/ 256 h 256"/>
                  <a:gd name="T26" fmla="*/ 78 w 256"/>
                  <a:gd name="T27" fmla="*/ 128 h 256"/>
                  <a:gd name="T28" fmla="*/ 128 w 256"/>
                  <a:gd name="T29" fmla="*/ 178 h 256"/>
                  <a:gd name="T30" fmla="*/ 178 w 256"/>
                  <a:gd name="T31" fmla="*/ 128 h 256"/>
                  <a:gd name="T32" fmla="*/ 128 w 256"/>
                  <a:gd name="T33" fmla="*/ 78 h 256"/>
                  <a:gd name="T34" fmla="*/ 78 w 256"/>
                  <a:gd name="T35" fmla="*/ 128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56" h="256">
                    <a:moveTo>
                      <a:pt x="128" y="256"/>
                    </a:moveTo>
                    <a:cubicBezTo>
                      <a:pt x="119" y="256"/>
                      <a:pt x="112" y="249"/>
                      <a:pt x="112" y="240"/>
                    </a:cubicBezTo>
                    <a:cubicBezTo>
                      <a:pt x="112" y="187"/>
                      <a:pt x="69" y="144"/>
                      <a:pt x="16" y="144"/>
                    </a:cubicBezTo>
                    <a:cubicBezTo>
                      <a:pt x="7" y="144"/>
                      <a:pt x="0" y="137"/>
                      <a:pt x="0" y="128"/>
                    </a:cubicBezTo>
                    <a:cubicBezTo>
                      <a:pt x="0" y="119"/>
                      <a:pt x="7" y="112"/>
                      <a:pt x="16" y="112"/>
                    </a:cubicBezTo>
                    <a:cubicBezTo>
                      <a:pt x="69" y="112"/>
                      <a:pt x="112" y="69"/>
                      <a:pt x="112" y="16"/>
                    </a:cubicBezTo>
                    <a:cubicBezTo>
                      <a:pt x="112" y="7"/>
                      <a:pt x="119" y="0"/>
                      <a:pt x="128" y="0"/>
                    </a:cubicBezTo>
                    <a:cubicBezTo>
                      <a:pt x="137" y="0"/>
                      <a:pt x="144" y="7"/>
                      <a:pt x="144" y="16"/>
                    </a:cubicBezTo>
                    <a:cubicBezTo>
                      <a:pt x="144" y="69"/>
                      <a:pt x="187" y="112"/>
                      <a:pt x="240" y="112"/>
                    </a:cubicBezTo>
                    <a:cubicBezTo>
                      <a:pt x="249" y="112"/>
                      <a:pt x="256" y="119"/>
                      <a:pt x="256" y="128"/>
                    </a:cubicBezTo>
                    <a:cubicBezTo>
                      <a:pt x="256" y="137"/>
                      <a:pt x="249" y="144"/>
                      <a:pt x="240" y="144"/>
                    </a:cubicBezTo>
                    <a:cubicBezTo>
                      <a:pt x="187" y="144"/>
                      <a:pt x="144" y="187"/>
                      <a:pt x="144" y="240"/>
                    </a:cubicBezTo>
                    <a:cubicBezTo>
                      <a:pt x="144" y="249"/>
                      <a:pt x="137" y="256"/>
                      <a:pt x="128" y="256"/>
                    </a:cubicBezTo>
                    <a:close/>
                    <a:moveTo>
                      <a:pt x="78" y="128"/>
                    </a:moveTo>
                    <a:cubicBezTo>
                      <a:pt x="99" y="140"/>
                      <a:pt x="116" y="157"/>
                      <a:pt x="128" y="178"/>
                    </a:cubicBezTo>
                    <a:cubicBezTo>
                      <a:pt x="140" y="157"/>
                      <a:pt x="157" y="140"/>
                      <a:pt x="178" y="128"/>
                    </a:cubicBezTo>
                    <a:cubicBezTo>
                      <a:pt x="157" y="116"/>
                      <a:pt x="140" y="99"/>
                      <a:pt x="128" y="78"/>
                    </a:cubicBezTo>
                    <a:cubicBezTo>
                      <a:pt x="116" y="99"/>
                      <a:pt x="99" y="116"/>
                      <a:pt x="78" y="128"/>
                    </a:cubicBezTo>
                    <a:close/>
                  </a:path>
                </a:pathLst>
              </a:custGeom>
              <a:grpFill/>
              <a:ln w="6350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2400"/>
              </a:p>
            </p:txBody>
          </p:sp>
        </p:grpSp>
        <p:cxnSp>
          <p:nvCxnSpPr>
            <p:cNvPr id="49" name="Conector reto 48">
              <a:extLst>
                <a:ext uri="{FF2B5EF4-FFF2-40B4-BE49-F238E27FC236}">
                  <a16:creationId xmlns:a16="http://schemas.microsoft.com/office/drawing/2014/main" id="{9DECF931-30D0-1D2F-7F70-8913F93483A0}"/>
                </a:ext>
              </a:extLst>
            </p:cNvPr>
            <p:cNvCxnSpPr/>
            <p:nvPr/>
          </p:nvCxnSpPr>
          <p:spPr>
            <a:xfrm>
              <a:off x="497455" y="4184650"/>
              <a:ext cx="217433" cy="0"/>
            </a:xfrm>
            <a:prstGeom prst="line">
              <a:avLst/>
            </a:prstGeom>
            <a:ln w="12700" cap="rnd">
              <a:solidFill>
                <a:schemeClr val="bg1"/>
              </a:solidFill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4">
            <a:extLst>
              <a:ext uri="{FF2B5EF4-FFF2-40B4-BE49-F238E27FC236}">
                <a16:creationId xmlns:a16="http://schemas.microsoft.com/office/drawing/2014/main" id="{DA8B08AA-5FC7-EF4F-8816-80B0453965E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389171" y="256070"/>
            <a:ext cx="1594405" cy="658329"/>
            <a:chOff x="-943" y="-1623"/>
            <a:chExt cx="17118" cy="7068"/>
          </a:xfrm>
          <a:solidFill>
            <a:schemeClr val="bg1"/>
          </a:solidFill>
        </p:grpSpPr>
        <p:sp>
          <p:nvSpPr>
            <p:cNvPr id="64" name="Freeform 5">
              <a:extLst>
                <a:ext uri="{FF2B5EF4-FFF2-40B4-BE49-F238E27FC236}">
                  <a16:creationId xmlns:a16="http://schemas.microsoft.com/office/drawing/2014/main" id="{F776A422-B4C5-6778-33B6-C51ABEA15E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36" y="4308"/>
              <a:ext cx="6884" cy="1137"/>
            </a:xfrm>
            <a:custGeom>
              <a:avLst/>
              <a:gdLst>
                <a:gd name="T0" fmla="*/ 1271 w 2913"/>
                <a:gd name="T1" fmla="*/ 9 h 481"/>
                <a:gd name="T2" fmla="*/ 1395 w 2913"/>
                <a:gd name="T3" fmla="*/ 49 h 481"/>
                <a:gd name="T4" fmla="*/ 1636 w 2913"/>
                <a:gd name="T5" fmla="*/ 50 h 481"/>
                <a:gd name="T6" fmla="*/ 1760 w 2913"/>
                <a:gd name="T7" fmla="*/ 9 h 481"/>
                <a:gd name="T8" fmla="*/ 1491 w 2913"/>
                <a:gd name="T9" fmla="*/ 469 h 481"/>
                <a:gd name="T10" fmla="*/ 1055 w 2913"/>
                <a:gd name="T11" fmla="*/ 293 h 481"/>
                <a:gd name="T12" fmla="*/ 995 w 2913"/>
                <a:gd name="T13" fmla="*/ 167 h 481"/>
                <a:gd name="T14" fmla="*/ 970 w 2913"/>
                <a:gd name="T15" fmla="*/ 9 h 481"/>
                <a:gd name="T16" fmla="*/ 799 w 2913"/>
                <a:gd name="T17" fmla="*/ 469 h 481"/>
                <a:gd name="T18" fmla="*/ 904 w 2913"/>
                <a:gd name="T19" fmla="*/ 355 h 481"/>
                <a:gd name="T20" fmla="*/ 1140 w 2913"/>
                <a:gd name="T21" fmla="*/ 469 h 481"/>
                <a:gd name="T22" fmla="*/ 1019 w 2913"/>
                <a:gd name="T23" fmla="*/ 9 h 481"/>
                <a:gd name="T24" fmla="*/ 2244 w 2913"/>
                <a:gd name="T25" fmla="*/ 275 h 481"/>
                <a:gd name="T26" fmla="*/ 1946 w 2913"/>
                <a:gd name="T27" fmla="*/ 240 h 481"/>
                <a:gd name="T28" fmla="*/ 2097 w 2913"/>
                <a:gd name="T29" fmla="*/ 0 h 481"/>
                <a:gd name="T30" fmla="*/ 1854 w 2913"/>
                <a:gd name="T31" fmla="*/ 269 h 481"/>
                <a:gd name="T32" fmla="*/ 2097 w 2913"/>
                <a:gd name="T33" fmla="*/ 481 h 481"/>
                <a:gd name="T34" fmla="*/ 2342 w 2913"/>
                <a:gd name="T35" fmla="*/ 240 h 481"/>
                <a:gd name="T36" fmla="*/ 2097 w 2913"/>
                <a:gd name="T37" fmla="*/ 0 h 481"/>
                <a:gd name="T38" fmla="*/ 2821 w 2913"/>
                <a:gd name="T39" fmla="*/ 57 h 481"/>
                <a:gd name="T40" fmla="*/ 2581 w 2913"/>
                <a:gd name="T41" fmla="*/ 9 h 481"/>
                <a:gd name="T42" fmla="*/ 2510 w 2913"/>
                <a:gd name="T43" fmla="*/ 9 h 481"/>
                <a:gd name="T44" fmla="*/ 2510 w 2913"/>
                <a:gd name="T45" fmla="*/ 469 h 481"/>
                <a:gd name="T46" fmla="*/ 2602 w 2913"/>
                <a:gd name="T47" fmla="*/ 420 h 481"/>
                <a:gd name="T48" fmla="*/ 2799 w 2913"/>
                <a:gd name="T49" fmla="*/ 418 h 481"/>
                <a:gd name="T50" fmla="*/ 2913 w 2913"/>
                <a:gd name="T51" fmla="*/ 469 h 481"/>
                <a:gd name="T52" fmla="*/ 2913 w 2913"/>
                <a:gd name="T53" fmla="*/ 9 h 481"/>
                <a:gd name="T54" fmla="*/ 300 w 2913"/>
                <a:gd name="T55" fmla="*/ 258 h 481"/>
                <a:gd name="T56" fmla="*/ 0 w 2913"/>
                <a:gd name="T57" fmla="*/ 361 h 481"/>
                <a:gd name="T58" fmla="*/ 158 w 2913"/>
                <a:gd name="T59" fmla="*/ 9 h 481"/>
                <a:gd name="T60" fmla="*/ 225 w 2913"/>
                <a:gd name="T61" fmla="*/ 172 h 481"/>
                <a:gd name="T62" fmla="*/ 70 w 2913"/>
                <a:gd name="T63" fmla="*/ 156 h 481"/>
                <a:gd name="T64" fmla="*/ 205 w 2913"/>
                <a:gd name="T65" fmla="*/ 111 h 481"/>
                <a:gd name="T66" fmla="*/ 70 w 2913"/>
                <a:gd name="T67" fmla="*/ 70 h 481"/>
                <a:gd name="T68" fmla="*/ 228 w 2913"/>
                <a:gd name="T69" fmla="*/ 255 h 481"/>
                <a:gd name="T70" fmla="*/ 70 w 2913"/>
                <a:gd name="T71" fmla="*/ 212 h 481"/>
                <a:gd name="T72" fmla="*/ 169 w 2913"/>
                <a:gd name="T73" fmla="*/ 300 h 481"/>
                <a:gd name="T74" fmla="*/ 534 w 2913"/>
                <a:gd name="T75" fmla="*/ 239 h 481"/>
                <a:gd name="T76" fmla="*/ 463 w 2913"/>
                <a:gd name="T77" fmla="*/ 361 h 481"/>
                <a:gd name="T78" fmla="*/ 333 w 2913"/>
                <a:gd name="T79" fmla="*/ 9 h 481"/>
                <a:gd name="T80" fmla="*/ 499 w 2913"/>
                <a:gd name="T81" fmla="*/ 168 h 481"/>
                <a:gd name="T82" fmla="*/ 664 w 2913"/>
                <a:gd name="T83" fmla="*/ 9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913" h="481">
                  <a:moveTo>
                    <a:pt x="1491" y="469"/>
                  </a:moveTo>
                  <a:cubicBezTo>
                    <a:pt x="1271" y="9"/>
                    <a:pt x="1271" y="9"/>
                    <a:pt x="1271" y="9"/>
                  </a:cubicBezTo>
                  <a:cubicBezTo>
                    <a:pt x="1331" y="9"/>
                    <a:pt x="1331" y="9"/>
                    <a:pt x="1331" y="9"/>
                  </a:cubicBezTo>
                  <a:cubicBezTo>
                    <a:pt x="1358" y="9"/>
                    <a:pt x="1383" y="25"/>
                    <a:pt x="1395" y="49"/>
                  </a:cubicBezTo>
                  <a:cubicBezTo>
                    <a:pt x="1516" y="307"/>
                    <a:pt x="1516" y="307"/>
                    <a:pt x="1516" y="307"/>
                  </a:cubicBezTo>
                  <a:cubicBezTo>
                    <a:pt x="1636" y="50"/>
                    <a:pt x="1636" y="50"/>
                    <a:pt x="1636" y="50"/>
                  </a:cubicBezTo>
                  <a:cubicBezTo>
                    <a:pt x="1647" y="25"/>
                    <a:pt x="1672" y="9"/>
                    <a:pt x="1700" y="9"/>
                  </a:cubicBezTo>
                  <a:cubicBezTo>
                    <a:pt x="1760" y="9"/>
                    <a:pt x="1760" y="9"/>
                    <a:pt x="1760" y="9"/>
                  </a:cubicBezTo>
                  <a:cubicBezTo>
                    <a:pt x="1540" y="469"/>
                    <a:pt x="1540" y="469"/>
                    <a:pt x="1540" y="469"/>
                  </a:cubicBezTo>
                  <a:lnTo>
                    <a:pt x="1491" y="469"/>
                  </a:lnTo>
                  <a:close/>
                  <a:moveTo>
                    <a:pt x="995" y="167"/>
                  </a:moveTo>
                  <a:cubicBezTo>
                    <a:pt x="1055" y="293"/>
                    <a:pt x="1055" y="293"/>
                    <a:pt x="1055" y="293"/>
                  </a:cubicBezTo>
                  <a:cubicBezTo>
                    <a:pt x="1022" y="278"/>
                    <a:pt x="987" y="266"/>
                    <a:pt x="951" y="259"/>
                  </a:cubicBezTo>
                  <a:lnTo>
                    <a:pt x="995" y="167"/>
                  </a:lnTo>
                  <a:close/>
                  <a:moveTo>
                    <a:pt x="1019" y="9"/>
                  </a:moveTo>
                  <a:cubicBezTo>
                    <a:pt x="970" y="9"/>
                    <a:pt x="970" y="9"/>
                    <a:pt x="970" y="9"/>
                  </a:cubicBezTo>
                  <a:cubicBezTo>
                    <a:pt x="744" y="469"/>
                    <a:pt x="744" y="469"/>
                    <a:pt x="744" y="469"/>
                  </a:cubicBezTo>
                  <a:cubicBezTo>
                    <a:pt x="799" y="469"/>
                    <a:pt x="799" y="469"/>
                    <a:pt x="799" y="469"/>
                  </a:cubicBezTo>
                  <a:cubicBezTo>
                    <a:pt x="826" y="469"/>
                    <a:pt x="850" y="455"/>
                    <a:pt x="866" y="428"/>
                  </a:cubicBezTo>
                  <a:cubicBezTo>
                    <a:pt x="904" y="355"/>
                    <a:pt x="904" y="355"/>
                    <a:pt x="904" y="355"/>
                  </a:cubicBezTo>
                  <a:cubicBezTo>
                    <a:pt x="913" y="337"/>
                    <a:pt x="913" y="337"/>
                    <a:pt x="913" y="337"/>
                  </a:cubicBezTo>
                  <a:cubicBezTo>
                    <a:pt x="998" y="347"/>
                    <a:pt x="1072" y="378"/>
                    <a:pt x="1140" y="469"/>
                  </a:cubicBezTo>
                  <a:cubicBezTo>
                    <a:pt x="1246" y="469"/>
                    <a:pt x="1246" y="469"/>
                    <a:pt x="1246" y="469"/>
                  </a:cubicBezTo>
                  <a:lnTo>
                    <a:pt x="1019" y="9"/>
                  </a:lnTo>
                  <a:close/>
                  <a:moveTo>
                    <a:pt x="2097" y="89"/>
                  </a:moveTo>
                  <a:cubicBezTo>
                    <a:pt x="2192" y="89"/>
                    <a:pt x="2266" y="177"/>
                    <a:pt x="2244" y="275"/>
                  </a:cubicBezTo>
                  <a:cubicBezTo>
                    <a:pt x="2232" y="330"/>
                    <a:pt x="2188" y="374"/>
                    <a:pt x="2133" y="387"/>
                  </a:cubicBezTo>
                  <a:cubicBezTo>
                    <a:pt x="2034" y="410"/>
                    <a:pt x="1946" y="335"/>
                    <a:pt x="1946" y="240"/>
                  </a:cubicBezTo>
                  <a:cubicBezTo>
                    <a:pt x="1946" y="157"/>
                    <a:pt x="2014" y="89"/>
                    <a:pt x="2097" y="89"/>
                  </a:cubicBezTo>
                  <a:moveTo>
                    <a:pt x="2097" y="0"/>
                  </a:moveTo>
                  <a:cubicBezTo>
                    <a:pt x="2030" y="0"/>
                    <a:pt x="1970" y="24"/>
                    <a:pt x="1924" y="68"/>
                  </a:cubicBezTo>
                  <a:cubicBezTo>
                    <a:pt x="1871" y="120"/>
                    <a:pt x="1846" y="193"/>
                    <a:pt x="1854" y="269"/>
                  </a:cubicBezTo>
                  <a:cubicBezTo>
                    <a:pt x="1860" y="319"/>
                    <a:pt x="1882" y="366"/>
                    <a:pt x="1917" y="403"/>
                  </a:cubicBezTo>
                  <a:cubicBezTo>
                    <a:pt x="1965" y="454"/>
                    <a:pt x="2027" y="481"/>
                    <a:pt x="2097" y="481"/>
                  </a:cubicBezTo>
                  <a:cubicBezTo>
                    <a:pt x="2162" y="481"/>
                    <a:pt x="2224" y="456"/>
                    <a:pt x="2270" y="411"/>
                  </a:cubicBezTo>
                  <a:cubicBezTo>
                    <a:pt x="2316" y="366"/>
                    <a:pt x="2342" y="305"/>
                    <a:pt x="2342" y="240"/>
                  </a:cubicBezTo>
                  <a:cubicBezTo>
                    <a:pt x="2342" y="175"/>
                    <a:pt x="2316" y="114"/>
                    <a:pt x="2270" y="69"/>
                  </a:cubicBezTo>
                  <a:cubicBezTo>
                    <a:pt x="2225" y="24"/>
                    <a:pt x="2165" y="0"/>
                    <a:pt x="2097" y="0"/>
                  </a:cubicBezTo>
                  <a:moveTo>
                    <a:pt x="2869" y="9"/>
                  </a:moveTo>
                  <a:cubicBezTo>
                    <a:pt x="2842" y="9"/>
                    <a:pt x="2821" y="31"/>
                    <a:pt x="2821" y="57"/>
                  </a:cubicBezTo>
                  <a:cubicBezTo>
                    <a:pt x="2821" y="300"/>
                    <a:pt x="2821" y="300"/>
                    <a:pt x="2821" y="300"/>
                  </a:cubicBezTo>
                  <a:cubicBezTo>
                    <a:pt x="2581" y="9"/>
                    <a:pt x="2581" y="9"/>
                    <a:pt x="2581" y="9"/>
                  </a:cubicBezTo>
                  <a:cubicBezTo>
                    <a:pt x="2581" y="9"/>
                    <a:pt x="2581" y="9"/>
                    <a:pt x="2581" y="9"/>
                  </a:cubicBezTo>
                  <a:cubicBezTo>
                    <a:pt x="2510" y="9"/>
                    <a:pt x="2510" y="9"/>
                    <a:pt x="2510" y="9"/>
                  </a:cubicBezTo>
                  <a:cubicBezTo>
                    <a:pt x="2510" y="9"/>
                    <a:pt x="2510" y="9"/>
                    <a:pt x="2510" y="9"/>
                  </a:cubicBezTo>
                  <a:cubicBezTo>
                    <a:pt x="2510" y="469"/>
                    <a:pt x="2510" y="469"/>
                    <a:pt x="2510" y="469"/>
                  </a:cubicBezTo>
                  <a:cubicBezTo>
                    <a:pt x="2554" y="469"/>
                    <a:pt x="2554" y="469"/>
                    <a:pt x="2554" y="469"/>
                  </a:cubicBezTo>
                  <a:cubicBezTo>
                    <a:pt x="2580" y="469"/>
                    <a:pt x="2602" y="447"/>
                    <a:pt x="2602" y="420"/>
                  </a:cubicBezTo>
                  <a:cubicBezTo>
                    <a:pt x="2602" y="178"/>
                    <a:pt x="2602" y="178"/>
                    <a:pt x="2602" y="178"/>
                  </a:cubicBezTo>
                  <a:cubicBezTo>
                    <a:pt x="2799" y="418"/>
                    <a:pt x="2799" y="418"/>
                    <a:pt x="2799" y="418"/>
                  </a:cubicBezTo>
                  <a:cubicBezTo>
                    <a:pt x="2799" y="418"/>
                    <a:pt x="2837" y="469"/>
                    <a:pt x="2893" y="469"/>
                  </a:cubicBezTo>
                  <a:cubicBezTo>
                    <a:pt x="2913" y="469"/>
                    <a:pt x="2913" y="469"/>
                    <a:pt x="2913" y="469"/>
                  </a:cubicBezTo>
                  <a:cubicBezTo>
                    <a:pt x="2913" y="469"/>
                    <a:pt x="2913" y="469"/>
                    <a:pt x="2913" y="469"/>
                  </a:cubicBezTo>
                  <a:cubicBezTo>
                    <a:pt x="2913" y="9"/>
                    <a:pt x="2913" y="9"/>
                    <a:pt x="2913" y="9"/>
                  </a:cubicBezTo>
                  <a:lnTo>
                    <a:pt x="2869" y="9"/>
                  </a:lnTo>
                  <a:close/>
                  <a:moveTo>
                    <a:pt x="300" y="258"/>
                  </a:moveTo>
                  <a:cubicBezTo>
                    <a:pt x="300" y="324"/>
                    <a:pt x="260" y="361"/>
                    <a:pt x="168" y="361"/>
                  </a:cubicBezTo>
                  <a:cubicBezTo>
                    <a:pt x="0" y="361"/>
                    <a:pt x="0" y="361"/>
                    <a:pt x="0" y="36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58" y="9"/>
                    <a:pt x="158" y="9"/>
                    <a:pt x="158" y="9"/>
                  </a:cubicBezTo>
                  <a:cubicBezTo>
                    <a:pt x="233" y="9"/>
                    <a:pt x="273" y="40"/>
                    <a:pt x="273" y="96"/>
                  </a:cubicBezTo>
                  <a:cubicBezTo>
                    <a:pt x="273" y="136"/>
                    <a:pt x="255" y="162"/>
                    <a:pt x="225" y="172"/>
                  </a:cubicBezTo>
                  <a:cubicBezTo>
                    <a:pt x="270" y="182"/>
                    <a:pt x="300" y="212"/>
                    <a:pt x="300" y="258"/>
                  </a:cubicBezTo>
                  <a:close/>
                  <a:moveTo>
                    <a:pt x="70" y="156"/>
                  </a:moveTo>
                  <a:cubicBezTo>
                    <a:pt x="151" y="156"/>
                    <a:pt x="151" y="156"/>
                    <a:pt x="151" y="156"/>
                  </a:cubicBezTo>
                  <a:cubicBezTo>
                    <a:pt x="188" y="156"/>
                    <a:pt x="205" y="141"/>
                    <a:pt x="205" y="111"/>
                  </a:cubicBezTo>
                  <a:cubicBezTo>
                    <a:pt x="205" y="84"/>
                    <a:pt x="186" y="70"/>
                    <a:pt x="154" y="70"/>
                  </a:cubicBezTo>
                  <a:cubicBezTo>
                    <a:pt x="70" y="70"/>
                    <a:pt x="70" y="70"/>
                    <a:pt x="70" y="70"/>
                  </a:cubicBezTo>
                  <a:lnTo>
                    <a:pt x="70" y="156"/>
                  </a:lnTo>
                  <a:close/>
                  <a:moveTo>
                    <a:pt x="228" y="255"/>
                  </a:moveTo>
                  <a:cubicBezTo>
                    <a:pt x="228" y="228"/>
                    <a:pt x="207" y="212"/>
                    <a:pt x="162" y="212"/>
                  </a:cubicBezTo>
                  <a:cubicBezTo>
                    <a:pt x="70" y="212"/>
                    <a:pt x="70" y="212"/>
                    <a:pt x="70" y="212"/>
                  </a:cubicBezTo>
                  <a:cubicBezTo>
                    <a:pt x="70" y="300"/>
                    <a:pt x="70" y="300"/>
                    <a:pt x="70" y="300"/>
                  </a:cubicBezTo>
                  <a:cubicBezTo>
                    <a:pt x="169" y="300"/>
                    <a:pt x="169" y="300"/>
                    <a:pt x="169" y="300"/>
                  </a:cubicBezTo>
                  <a:cubicBezTo>
                    <a:pt x="209" y="300"/>
                    <a:pt x="228" y="284"/>
                    <a:pt x="228" y="255"/>
                  </a:cubicBezTo>
                  <a:close/>
                  <a:moveTo>
                    <a:pt x="534" y="239"/>
                  </a:moveTo>
                  <a:cubicBezTo>
                    <a:pt x="534" y="361"/>
                    <a:pt x="534" y="361"/>
                    <a:pt x="534" y="361"/>
                  </a:cubicBezTo>
                  <a:cubicBezTo>
                    <a:pt x="463" y="361"/>
                    <a:pt x="463" y="361"/>
                    <a:pt x="463" y="361"/>
                  </a:cubicBezTo>
                  <a:cubicBezTo>
                    <a:pt x="463" y="239"/>
                    <a:pt x="463" y="239"/>
                    <a:pt x="463" y="239"/>
                  </a:cubicBezTo>
                  <a:cubicBezTo>
                    <a:pt x="333" y="9"/>
                    <a:pt x="333" y="9"/>
                    <a:pt x="333" y="9"/>
                  </a:cubicBezTo>
                  <a:cubicBezTo>
                    <a:pt x="415" y="9"/>
                    <a:pt x="415" y="9"/>
                    <a:pt x="415" y="9"/>
                  </a:cubicBezTo>
                  <a:cubicBezTo>
                    <a:pt x="499" y="168"/>
                    <a:pt x="499" y="168"/>
                    <a:pt x="499" y="168"/>
                  </a:cubicBezTo>
                  <a:cubicBezTo>
                    <a:pt x="584" y="9"/>
                    <a:pt x="584" y="9"/>
                    <a:pt x="584" y="9"/>
                  </a:cubicBezTo>
                  <a:cubicBezTo>
                    <a:pt x="664" y="9"/>
                    <a:pt x="664" y="9"/>
                    <a:pt x="664" y="9"/>
                  </a:cubicBezTo>
                  <a:lnTo>
                    <a:pt x="534" y="2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0689" tIns="45345" rIns="90689" bIns="45345" numCol="1" anchor="t" anchorCtr="0" compatLnSpc="1">
              <a:prstTxWarp prst="textNoShape">
                <a:avLst/>
              </a:prstTxWarp>
            </a:bodyPr>
            <a:lstStyle/>
            <a:p>
              <a:pPr defTabSz="453398"/>
              <a:endParaRPr lang="pt-BR" sz="1785">
                <a:solidFill>
                  <a:prstClr val="black"/>
                </a:solidFill>
              </a:endParaRPr>
            </a:p>
          </p:txBody>
        </p:sp>
        <p:sp>
          <p:nvSpPr>
            <p:cNvPr id="65" name="Freeform 6">
              <a:extLst>
                <a:ext uri="{FF2B5EF4-FFF2-40B4-BE49-F238E27FC236}">
                  <a16:creationId xmlns:a16="http://schemas.microsoft.com/office/drawing/2014/main" id="{9682448E-F798-8FF6-10E2-882A75AB414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943" y="-1623"/>
              <a:ext cx="17118" cy="6011"/>
            </a:xfrm>
            <a:custGeom>
              <a:avLst/>
              <a:gdLst>
                <a:gd name="T0" fmla="*/ 282 w 7244"/>
                <a:gd name="T1" fmla="*/ 1784 h 2542"/>
                <a:gd name="T2" fmla="*/ 1624 w 7244"/>
                <a:gd name="T3" fmla="*/ 2188 h 2542"/>
                <a:gd name="T4" fmla="*/ 1889 w 7244"/>
                <a:gd name="T5" fmla="*/ 2200 h 2542"/>
                <a:gd name="T6" fmla="*/ 124 w 7244"/>
                <a:gd name="T7" fmla="*/ 2182 h 2542"/>
                <a:gd name="T8" fmla="*/ 782 w 7244"/>
                <a:gd name="T9" fmla="*/ 1104 h 2542"/>
                <a:gd name="T10" fmla="*/ 1656 w 7244"/>
                <a:gd name="T11" fmla="*/ 21 h 2542"/>
                <a:gd name="T12" fmla="*/ 2050 w 7244"/>
                <a:gd name="T13" fmla="*/ 375 h 2542"/>
                <a:gd name="T14" fmla="*/ 1863 w 7244"/>
                <a:gd name="T15" fmla="*/ 416 h 2542"/>
                <a:gd name="T16" fmla="*/ 973 w 7244"/>
                <a:gd name="T17" fmla="*/ 454 h 2542"/>
                <a:gd name="T18" fmla="*/ 887 w 7244"/>
                <a:gd name="T19" fmla="*/ 944 h 2542"/>
                <a:gd name="T20" fmla="*/ 1046 w 7244"/>
                <a:gd name="T21" fmla="*/ 943 h 2542"/>
                <a:gd name="T22" fmla="*/ 1568 w 7244"/>
                <a:gd name="T23" fmla="*/ 1084 h 2542"/>
                <a:gd name="T24" fmla="*/ 682 w 7244"/>
                <a:gd name="T25" fmla="*/ 581 h 2542"/>
                <a:gd name="T26" fmla="*/ 5279 w 7244"/>
                <a:gd name="T27" fmla="*/ 1227 h 2542"/>
                <a:gd name="T28" fmla="*/ 5279 w 7244"/>
                <a:gd name="T29" fmla="*/ 1227 h 2542"/>
                <a:gd name="T30" fmla="*/ 5279 w 7244"/>
                <a:gd name="T31" fmla="*/ 1227 h 2542"/>
                <a:gd name="T32" fmla="*/ 6947 w 7244"/>
                <a:gd name="T33" fmla="*/ 1360 h 2542"/>
                <a:gd name="T34" fmla="*/ 6422 w 7244"/>
                <a:gd name="T35" fmla="*/ 1616 h 2542"/>
                <a:gd name="T36" fmla="*/ 6342 w 7244"/>
                <a:gd name="T37" fmla="*/ 1590 h 2542"/>
                <a:gd name="T38" fmla="*/ 6068 w 7244"/>
                <a:gd name="T39" fmla="*/ 1717 h 2542"/>
                <a:gd name="T40" fmla="*/ 5608 w 7244"/>
                <a:gd name="T41" fmla="*/ 1641 h 2542"/>
                <a:gd name="T42" fmla="*/ 5113 w 7244"/>
                <a:gd name="T43" fmla="*/ 1446 h 2542"/>
                <a:gd name="T44" fmla="*/ 4851 w 7244"/>
                <a:gd name="T45" fmla="*/ 1388 h 2542"/>
                <a:gd name="T46" fmla="*/ 4302 w 7244"/>
                <a:gd name="T47" fmla="*/ 1289 h 2542"/>
                <a:gd name="T48" fmla="*/ 3747 w 7244"/>
                <a:gd name="T49" fmla="*/ 1420 h 2542"/>
                <a:gd name="T50" fmla="*/ 2922 w 7244"/>
                <a:gd name="T51" fmla="*/ 1526 h 2542"/>
                <a:gd name="T52" fmla="*/ 2422 w 7244"/>
                <a:gd name="T53" fmla="*/ 1200 h 2542"/>
                <a:gd name="T54" fmla="*/ 1937 w 7244"/>
                <a:gd name="T55" fmla="*/ 1616 h 2542"/>
                <a:gd name="T56" fmla="*/ 2204 w 7244"/>
                <a:gd name="T57" fmla="*/ 1185 h 2542"/>
                <a:gd name="T58" fmla="*/ 2405 w 7244"/>
                <a:gd name="T59" fmla="*/ 1046 h 2542"/>
                <a:gd name="T60" fmla="*/ 2700 w 7244"/>
                <a:gd name="T61" fmla="*/ 1590 h 2542"/>
                <a:gd name="T62" fmla="*/ 3112 w 7244"/>
                <a:gd name="T63" fmla="*/ 1157 h 2542"/>
                <a:gd name="T64" fmla="*/ 3409 w 7244"/>
                <a:gd name="T65" fmla="*/ 1013 h 2542"/>
                <a:gd name="T66" fmla="*/ 3352 w 7244"/>
                <a:gd name="T67" fmla="*/ 1244 h 2542"/>
                <a:gd name="T68" fmla="*/ 3241 w 7244"/>
                <a:gd name="T69" fmla="*/ 1588 h 2542"/>
                <a:gd name="T70" fmla="*/ 4241 w 7244"/>
                <a:gd name="T71" fmla="*/ 1018 h 2542"/>
                <a:gd name="T72" fmla="*/ 4417 w 7244"/>
                <a:gd name="T73" fmla="*/ 1320 h 2542"/>
                <a:gd name="T74" fmla="*/ 4996 w 7244"/>
                <a:gd name="T75" fmla="*/ 1009 h 2542"/>
                <a:gd name="T76" fmla="*/ 4977 w 7244"/>
                <a:gd name="T77" fmla="*/ 1433 h 2542"/>
                <a:gd name="T78" fmla="*/ 5416 w 7244"/>
                <a:gd name="T79" fmla="*/ 1161 h 2542"/>
                <a:gd name="T80" fmla="*/ 5976 w 7244"/>
                <a:gd name="T81" fmla="*/ 1133 h 2542"/>
                <a:gd name="T82" fmla="*/ 5716 w 7244"/>
                <a:gd name="T83" fmla="*/ 662 h 2542"/>
                <a:gd name="T84" fmla="*/ 6175 w 7244"/>
                <a:gd name="T85" fmla="*/ 556 h 2542"/>
                <a:gd name="T86" fmla="*/ 6389 w 7244"/>
                <a:gd name="T87" fmla="*/ 448 h 2542"/>
                <a:gd name="T88" fmla="*/ 6959 w 7244"/>
                <a:gd name="T89" fmla="*/ 592 h 2542"/>
                <a:gd name="T90" fmla="*/ 6119 w 7244"/>
                <a:gd name="T91" fmla="*/ 1181 h 2542"/>
                <a:gd name="T92" fmla="*/ 6429 w 7244"/>
                <a:gd name="T93" fmla="*/ 1340 h 2542"/>
                <a:gd name="T94" fmla="*/ 6911 w 7244"/>
                <a:gd name="T95" fmla="*/ 1128 h 2542"/>
                <a:gd name="T96" fmla="*/ 7202 w 7244"/>
                <a:gd name="T97" fmla="*/ 1151 h 2542"/>
                <a:gd name="T98" fmla="*/ 3950 w 7244"/>
                <a:gd name="T99" fmla="*/ 1291 h 2542"/>
                <a:gd name="T100" fmla="*/ 4127 w 7244"/>
                <a:gd name="T101" fmla="*/ 1105 h 2542"/>
                <a:gd name="T102" fmla="*/ 6597 w 7244"/>
                <a:gd name="T103" fmla="*/ 1346 h 2542"/>
                <a:gd name="T104" fmla="*/ 6787 w 7244"/>
                <a:gd name="T105" fmla="*/ 1368 h 2542"/>
                <a:gd name="T106" fmla="*/ 6786 w 7244"/>
                <a:gd name="T107" fmla="*/ 1290 h 2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244" h="2542">
                  <a:moveTo>
                    <a:pt x="1081" y="1154"/>
                  </a:moveTo>
                  <a:cubicBezTo>
                    <a:pt x="1039" y="1154"/>
                    <a:pt x="950" y="1158"/>
                    <a:pt x="904" y="1172"/>
                  </a:cubicBezTo>
                  <a:cubicBezTo>
                    <a:pt x="632" y="1253"/>
                    <a:pt x="357" y="1509"/>
                    <a:pt x="282" y="1784"/>
                  </a:cubicBezTo>
                  <a:cubicBezTo>
                    <a:pt x="273" y="1816"/>
                    <a:pt x="267" y="1848"/>
                    <a:pt x="266" y="1881"/>
                  </a:cubicBezTo>
                  <a:cubicBezTo>
                    <a:pt x="243" y="2320"/>
                    <a:pt x="743" y="2360"/>
                    <a:pt x="1056" y="2342"/>
                  </a:cubicBezTo>
                  <a:cubicBezTo>
                    <a:pt x="1264" y="2330"/>
                    <a:pt x="1427" y="2283"/>
                    <a:pt x="1624" y="2188"/>
                  </a:cubicBezTo>
                  <a:cubicBezTo>
                    <a:pt x="1703" y="2149"/>
                    <a:pt x="1720" y="2136"/>
                    <a:pt x="1810" y="2092"/>
                  </a:cubicBezTo>
                  <a:cubicBezTo>
                    <a:pt x="1869" y="2064"/>
                    <a:pt x="1957" y="2000"/>
                    <a:pt x="2028" y="1986"/>
                  </a:cubicBezTo>
                  <a:cubicBezTo>
                    <a:pt x="2118" y="1993"/>
                    <a:pt x="2010" y="2112"/>
                    <a:pt x="1889" y="2200"/>
                  </a:cubicBezTo>
                  <a:cubicBezTo>
                    <a:pt x="1800" y="2268"/>
                    <a:pt x="1578" y="2465"/>
                    <a:pt x="1048" y="2522"/>
                  </a:cubicBezTo>
                  <a:cubicBezTo>
                    <a:pt x="753" y="2542"/>
                    <a:pt x="345" y="2505"/>
                    <a:pt x="162" y="2245"/>
                  </a:cubicBezTo>
                  <a:cubicBezTo>
                    <a:pt x="148" y="2225"/>
                    <a:pt x="135" y="2204"/>
                    <a:pt x="124" y="2182"/>
                  </a:cubicBezTo>
                  <a:cubicBezTo>
                    <a:pt x="0" y="1930"/>
                    <a:pt x="121" y="1616"/>
                    <a:pt x="306" y="1431"/>
                  </a:cubicBezTo>
                  <a:cubicBezTo>
                    <a:pt x="375" y="1361"/>
                    <a:pt x="453" y="1301"/>
                    <a:pt x="533" y="1246"/>
                  </a:cubicBezTo>
                  <a:cubicBezTo>
                    <a:pt x="555" y="1232"/>
                    <a:pt x="770" y="1098"/>
                    <a:pt x="782" y="1104"/>
                  </a:cubicBezTo>
                  <a:cubicBezTo>
                    <a:pt x="783" y="1104"/>
                    <a:pt x="692" y="1061"/>
                    <a:pt x="671" y="1043"/>
                  </a:cubicBezTo>
                  <a:cubicBezTo>
                    <a:pt x="331" y="738"/>
                    <a:pt x="805" y="373"/>
                    <a:pt x="1052" y="239"/>
                  </a:cubicBezTo>
                  <a:cubicBezTo>
                    <a:pt x="1258" y="128"/>
                    <a:pt x="1445" y="62"/>
                    <a:pt x="1656" y="21"/>
                  </a:cubicBezTo>
                  <a:cubicBezTo>
                    <a:pt x="1718" y="9"/>
                    <a:pt x="1782" y="0"/>
                    <a:pt x="1843" y="12"/>
                  </a:cubicBezTo>
                  <a:cubicBezTo>
                    <a:pt x="1921" y="27"/>
                    <a:pt x="1991" y="78"/>
                    <a:pt x="2030" y="146"/>
                  </a:cubicBezTo>
                  <a:cubicBezTo>
                    <a:pt x="2069" y="215"/>
                    <a:pt x="2077" y="301"/>
                    <a:pt x="2050" y="375"/>
                  </a:cubicBezTo>
                  <a:cubicBezTo>
                    <a:pt x="2038" y="409"/>
                    <a:pt x="2019" y="441"/>
                    <a:pt x="1988" y="459"/>
                  </a:cubicBezTo>
                  <a:cubicBezTo>
                    <a:pt x="1958" y="477"/>
                    <a:pt x="1915" y="478"/>
                    <a:pt x="1889" y="453"/>
                  </a:cubicBezTo>
                  <a:cubicBezTo>
                    <a:pt x="1878" y="442"/>
                    <a:pt x="1868" y="431"/>
                    <a:pt x="1863" y="416"/>
                  </a:cubicBezTo>
                  <a:cubicBezTo>
                    <a:pt x="1838" y="344"/>
                    <a:pt x="1842" y="254"/>
                    <a:pt x="1902" y="197"/>
                  </a:cubicBezTo>
                  <a:cubicBezTo>
                    <a:pt x="1780" y="121"/>
                    <a:pt x="1557" y="174"/>
                    <a:pt x="1397" y="235"/>
                  </a:cubicBezTo>
                  <a:cubicBezTo>
                    <a:pt x="1249" y="293"/>
                    <a:pt x="1139" y="348"/>
                    <a:pt x="973" y="454"/>
                  </a:cubicBezTo>
                  <a:cubicBezTo>
                    <a:pt x="884" y="510"/>
                    <a:pt x="704" y="636"/>
                    <a:pt x="696" y="757"/>
                  </a:cubicBezTo>
                  <a:cubicBezTo>
                    <a:pt x="690" y="848"/>
                    <a:pt x="783" y="914"/>
                    <a:pt x="861" y="935"/>
                  </a:cubicBezTo>
                  <a:cubicBezTo>
                    <a:pt x="870" y="938"/>
                    <a:pt x="879" y="941"/>
                    <a:pt x="887" y="944"/>
                  </a:cubicBezTo>
                  <a:cubicBezTo>
                    <a:pt x="901" y="948"/>
                    <a:pt x="914" y="953"/>
                    <a:pt x="927" y="955"/>
                  </a:cubicBezTo>
                  <a:cubicBezTo>
                    <a:pt x="955" y="960"/>
                    <a:pt x="978" y="962"/>
                    <a:pt x="1001" y="958"/>
                  </a:cubicBezTo>
                  <a:cubicBezTo>
                    <a:pt x="1017" y="956"/>
                    <a:pt x="1032" y="951"/>
                    <a:pt x="1046" y="943"/>
                  </a:cubicBezTo>
                  <a:cubicBezTo>
                    <a:pt x="1127" y="898"/>
                    <a:pt x="1230" y="874"/>
                    <a:pt x="1321" y="860"/>
                  </a:cubicBezTo>
                  <a:cubicBezTo>
                    <a:pt x="1411" y="846"/>
                    <a:pt x="1649" y="847"/>
                    <a:pt x="1666" y="978"/>
                  </a:cubicBezTo>
                  <a:cubicBezTo>
                    <a:pt x="1674" y="1041"/>
                    <a:pt x="1614" y="1063"/>
                    <a:pt x="1568" y="1084"/>
                  </a:cubicBezTo>
                  <a:cubicBezTo>
                    <a:pt x="1457" y="1135"/>
                    <a:pt x="1207" y="1168"/>
                    <a:pt x="1081" y="1154"/>
                  </a:cubicBezTo>
                  <a:moveTo>
                    <a:pt x="682" y="581"/>
                  </a:moveTo>
                  <a:cubicBezTo>
                    <a:pt x="682" y="581"/>
                    <a:pt x="682" y="581"/>
                    <a:pt x="682" y="581"/>
                  </a:cubicBezTo>
                  <a:cubicBezTo>
                    <a:pt x="682" y="581"/>
                    <a:pt x="682" y="581"/>
                    <a:pt x="682" y="581"/>
                  </a:cubicBezTo>
                  <a:close/>
                  <a:moveTo>
                    <a:pt x="5279" y="1227"/>
                  </a:moveTo>
                  <a:cubicBezTo>
                    <a:pt x="5279" y="1227"/>
                    <a:pt x="5279" y="1227"/>
                    <a:pt x="5279" y="1227"/>
                  </a:cubicBezTo>
                  <a:cubicBezTo>
                    <a:pt x="5279" y="1227"/>
                    <a:pt x="5279" y="1227"/>
                    <a:pt x="5279" y="1227"/>
                  </a:cubicBezTo>
                  <a:cubicBezTo>
                    <a:pt x="5279" y="1227"/>
                    <a:pt x="5279" y="1227"/>
                    <a:pt x="5279" y="1227"/>
                  </a:cubicBezTo>
                  <a:close/>
                  <a:moveTo>
                    <a:pt x="5279" y="1227"/>
                  </a:moveTo>
                  <a:cubicBezTo>
                    <a:pt x="5279" y="1227"/>
                    <a:pt x="5279" y="1227"/>
                    <a:pt x="5279" y="1227"/>
                  </a:cubicBezTo>
                  <a:cubicBezTo>
                    <a:pt x="5279" y="1227"/>
                    <a:pt x="5279" y="1227"/>
                    <a:pt x="5279" y="1227"/>
                  </a:cubicBezTo>
                  <a:cubicBezTo>
                    <a:pt x="5279" y="1227"/>
                    <a:pt x="5279" y="1227"/>
                    <a:pt x="5279" y="1227"/>
                  </a:cubicBezTo>
                  <a:close/>
                  <a:moveTo>
                    <a:pt x="7202" y="1239"/>
                  </a:moveTo>
                  <a:cubicBezTo>
                    <a:pt x="7161" y="1283"/>
                    <a:pt x="7041" y="1345"/>
                    <a:pt x="6949" y="1360"/>
                  </a:cubicBezTo>
                  <a:cubicBezTo>
                    <a:pt x="6947" y="1360"/>
                    <a:pt x="6947" y="1360"/>
                    <a:pt x="6947" y="1360"/>
                  </a:cubicBezTo>
                  <a:cubicBezTo>
                    <a:pt x="6946" y="1368"/>
                    <a:pt x="6946" y="1368"/>
                    <a:pt x="6946" y="1368"/>
                  </a:cubicBezTo>
                  <a:cubicBezTo>
                    <a:pt x="6933" y="1405"/>
                    <a:pt x="6881" y="1540"/>
                    <a:pt x="6743" y="1642"/>
                  </a:cubicBezTo>
                  <a:cubicBezTo>
                    <a:pt x="6573" y="1767"/>
                    <a:pt x="6454" y="1672"/>
                    <a:pt x="6422" y="1616"/>
                  </a:cubicBezTo>
                  <a:cubicBezTo>
                    <a:pt x="6397" y="1573"/>
                    <a:pt x="6405" y="1530"/>
                    <a:pt x="6405" y="1530"/>
                  </a:cubicBezTo>
                  <a:cubicBezTo>
                    <a:pt x="6405" y="1530"/>
                    <a:pt x="6366" y="1564"/>
                    <a:pt x="6346" y="1585"/>
                  </a:cubicBezTo>
                  <a:cubicBezTo>
                    <a:pt x="6345" y="1587"/>
                    <a:pt x="6343" y="1588"/>
                    <a:pt x="6342" y="1590"/>
                  </a:cubicBezTo>
                  <a:cubicBezTo>
                    <a:pt x="6339" y="1592"/>
                    <a:pt x="6337" y="1595"/>
                    <a:pt x="6336" y="1597"/>
                  </a:cubicBezTo>
                  <a:cubicBezTo>
                    <a:pt x="6336" y="1596"/>
                    <a:pt x="6336" y="1596"/>
                    <a:pt x="6336" y="1595"/>
                  </a:cubicBezTo>
                  <a:cubicBezTo>
                    <a:pt x="6284" y="1649"/>
                    <a:pt x="6188" y="1724"/>
                    <a:pt x="6068" y="1717"/>
                  </a:cubicBezTo>
                  <a:cubicBezTo>
                    <a:pt x="5883" y="1705"/>
                    <a:pt x="5892" y="1485"/>
                    <a:pt x="5911" y="1391"/>
                  </a:cubicBezTo>
                  <a:cubicBezTo>
                    <a:pt x="5925" y="1329"/>
                    <a:pt x="5925" y="1329"/>
                    <a:pt x="5925" y="1329"/>
                  </a:cubicBezTo>
                  <a:cubicBezTo>
                    <a:pt x="5868" y="1410"/>
                    <a:pt x="5743" y="1573"/>
                    <a:pt x="5608" y="1641"/>
                  </a:cubicBezTo>
                  <a:cubicBezTo>
                    <a:pt x="5426" y="1734"/>
                    <a:pt x="5298" y="1751"/>
                    <a:pt x="5294" y="1557"/>
                  </a:cubicBezTo>
                  <a:cubicBezTo>
                    <a:pt x="5291" y="1363"/>
                    <a:pt x="5290" y="1169"/>
                    <a:pt x="5290" y="1169"/>
                  </a:cubicBezTo>
                  <a:cubicBezTo>
                    <a:pt x="5290" y="1169"/>
                    <a:pt x="5221" y="1311"/>
                    <a:pt x="5113" y="1446"/>
                  </a:cubicBezTo>
                  <a:cubicBezTo>
                    <a:pt x="5013" y="1571"/>
                    <a:pt x="4979" y="1626"/>
                    <a:pt x="4918" y="1630"/>
                  </a:cubicBezTo>
                  <a:cubicBezTo>
                    <a:pt x="4879" y="1632"/>
                    <a:pt x="4811" y="1613"/>
                    <a:pt x="4805" y="1586"/>
                  </a:cubicBezTo>
                  <a:cubicBezTo>
                    <a:pt x="4802" y="1575"/>
                    <a:pt x="4822" y="1490"/>
                    <a:pt x="4851" y="1388"/>
                  </a:cubicBezTo>
                  <a:cubicBezTo>
                    <a:pt x="4770" y="1466"/>
                    <a:pt x="4637" y="1584"/>
                    <a:pt x="4547" y="1609"/>
                  </a:cubicBezTo>
                  <a:cubicBezTo>
                    <a:pt x="4411" y="1647"/>
                    <a:pt x="4328" y="1632"/>
                    <a:pt x="4290" y="1524"/>
                  </a:cubicBezTo>
                  <a:cubicBezTo>
                    <a:pt x="4251" y="1415"/>
                    <a:pt x="4302" y="1289"/>
                    <a:pt x="4302" y="1289"/>
                  </a:cubicBezTo>
                  <a:cubicBezTo>
                    <a:pt x="4302" y="1289"/>
                    <a:pt x="4097" y="1586"/>
                    <a:pt x="3959" y="1652"/>
                  </a:cubicBezTo>
                  <a:cubicBezTo>
                    <a:pt x="3822" y="1718"/>
                    <a:pt x="3726" y="1705"/>
                    <a:pt x="3692" y="1612"/>
                  </a:cubicBezTo>
                  <a:cubicBezTo>
                    <a:pt x="3657" y="1519"/>
                    <a:pt x="3747" y="1420"/>
                    <a:pt x="3747" y="1420"/>
                  </a:cubicBezTo>
                  <a:cubicBezTo>
                    <a:pt x="3747" y="1420"/>
                    <a:pt x="3493" y="1592"/>
                    <a:pt x="3257" y="1686"/>
                  </a:cubicBezTo>
                  <a:cubicBezTo>
                    <a:pt x="3052" y="1767"/>
                    <a:pt x="3004" y="1693"/>
                    <a:pt x="2950" y="1648"/>
                  </a:cubicBezTo>
                  <a:cubicBezTo>
                    <a:pt x="2923" y="1625"/>
                    <a:pt x="2916" y="1576"/>
                    <a:pt x="2922" y="1526"/>
                  </a:cubicBezTo>
                  <a:cubicBezTo>
                    <a:pt x="2868" y="1583"/>
                    <a:pt x="2805" y="1638"/>
                    <a:pt x="2740" y="1671"/>
                  </a:cubicBezTo>
                  <a:cubicBezTo>
                    <a:pt x="2557" y="1764"/>
                    <a:pt x="2430" y="1782"/>
                    <a:pt x="2426" y="1587"/>
                  </a:cubicBezTo>
                  <a:cubicBezTo>
                    <a:pt x="2423" y="1393"/>
                    <a:pt x="2422" y="1200"/>
                    <a:pt x="2422" y="1200"/>
                  </a:cubicBezTo>
                  <a:cubicBezTo>
                    <a:pt x="2422" y="1200"/>
                    <a:pt x="2353" y="1341"/>
                    <a:pt x="2244" y="1477"/>
                  </a:cubicBezTo>
                  <a:cubicBezTo>
                    <a:pt x="2145" y="1601"/>
                    <a:pt x="2111" y="1656"/>
                    <a:pt x="2050" y="1660"/>
                  </a:cubicBezTo>
                  <a:cubicBezTo>
                    <a:pt x="2010" y="1663"/>
                    <a:pt x="1943" y="1643"/>
                    <a:pt x="1937" y="1616"/>
                  </a:cubicBezTo>
                  <a:cubicBezTo>
                    <a:pt x="1930" y="1589"/>
                    <a:pt x="2078" y="1047"/>
                    <a:pt x="2128" y="1040"/>
                  </a:cubicBezTo>
                  <a:cubicBezTo>
                    <a:pt x="2162" y="1035"/>
                    <a:pt x="2171" y="1038"/>
                    <a:pt x="2199" y="1047"/>
                  </a:cubicBezTo>
                  <a:cubicBezTo>
                    <a:pt x="2226" y="1071"/>
                    <a:pt x="2223" y="1132"/>
                    <a:pt x="2204" y="1185"/>
                  </a:cubicBezTo>
                  <a:cubicBezTo>
                    <a:pt x="2181" y="1233"/>
                    <a:pt x="2109" y="1463"/>
                    <a:pt x="2109" y="1463"/>
                  </a:cubicBezTo>
                  <a:cubicBezTo>
                    <a:pt x="2109" y="1463"/>
                    <a:pt x="2116" y="1452"/>
                    <a:pt x="2148" y="1405"/>
                  </a:cubicBezTo>
                  <a:cubicBezTo>
                    <a:pt x="2180" y="1359"/>
                    <a:pt x="2354" y="1060"/>
                    <a:pt x="2405" y="1046"/>
                  </a:cubicBezTo>
                  <a:cubicBezTo>
                    <a:pt x="2485" y="1024"/>
                    <a:pt x="2554" y="1084"/>
                    <a:pt x="2547" y="1192"/>
                  </a:cubicBezTo>
                  <a:cubicBezTo>
                    <a:pt x="2542" y="1279"/>
                    <a:pt x="2519" y="1540"/>
                    <a:pt x="2521" y="1572"/>
                  </a:cubicBezTo>
                  <a:cubicBezTo>
                    <a:pt x="2523" y="1601"/>
                    <a:pt x="2489" y="1714"/>
                    <a:pt x="2700" y="1590"/>
                  </a:cubicBezTo>
                  <a:cubicBezTo>
                    <a:pt x="2854" y="1499"/>
                    <a:pt x="3044" y="1250"/>
                    <a:pt x="3097" y="1178"/>
                  </a:cubicBezTo>
                  <a:cubicBezTo>
                    <a:pt x="3102" y="1171"/>
                    <a:pt x="3107" y="1164"/>
                    <a:pt x="3112" y="1158"/>
                  </a:cubicBezTo>
                  <a:cubicBezTo>
                    <a:pt x="3112" y="1157"/>
                    <a:pt x="3112" y="1157"/>
                    <a:pt x="3112" y="1157"/>
                  </a:cubicBezTo>
                  <a:cubicBezTo>
                    <a:pt x="3112" y="1157"/>
                    <a:pt x="3112" y="1157"/>
                    <a:pt x="3112" y="1157"/>
                  </a:cubicBezTo>
                  <a:cubicBezTo>
                    <a:pt x="3145" y="1113"/>
                    <a:pt x="3180" y="1075"/>
                    <a:pt x="3210" y="1057"/>
                  </a:cubicBezTo>
                  <a:cubicBezTo>
                    <a:pt x="3304" y="1001"/>
                    <a:pt x="3348" y="993"/>
                    <a:pt x="3409" y="1013"/>
                  </a:cubicBezTo>
                  <a:cubicBezTo>
                    <a:pt x="3469" y="1033"/>
                    <a:pt x="3486" y="1077"/>
                    <a:pt x="3479" y="1133"/>
                  </a:cubicBezTo>
                  <a:cubicBezTo>
                    <a:pt x="3472" y="1190"/>
                    <a:pt x="3455" y="1264"/>
                    <a:pt x="3429" y="1284"/>
                  </a:cubicBezTo>
                  <a:cubicBezTo>
                    <a:pt x="3403" y="1304"/>
                    <a:pt x="3344" y="1296"/>
                    <a:pt x="3352" y="1244"/>
                  </a:cubicBezTo>
                  <a:cubicBezTo>
                    <a:pt x="3360" y="1192"/>
                    <a:pt x="3347" y="1127"/>
                    <a:pt x="3347" y="1127"/>
                  </a:cubicBezTo>
                  <a:cubicBezTo>
                    <a:pt x="3347" y="1127"/>
                    <a:pt x="3160" y="1183"/>
                    <a:pt x="3084" y="1384"/>
                  </a:cubicBezTo>
                  <a:cubicBezTo>
                    <a:pt x="3027" y="1536"/>
                    <a:pt x="3037" y="1643"/>
                    <a:pt x="3241" y="1588"/>
                  </a:cubicBezTo>
                  <a:cubicBezTo>
                    <a:pt x="3445" y="1534"/>
                    <a:pt x="3800" y="1291"/>
                    <a:pt x="3857" y="1223"/>
                  </a:cubicBezTo>
                  <a:cubicBezTo>
                    <a:pt x="3914" y="1154"/>
                    <a:pt x="3983" y="1075"/>
                    <a:pt x="4012" y="1024"/>
                  </a:cubicBezTo>
                  <a:cubicBezTo>
                    <a:pt x="4041" y="974"/>
                    <a:pt x="4154" y="953"/>
                    <a:pt x="4241" y="1018"/>
                  </a:cubicBezTo>
                  <a:cubicBezTo>
                    <a:pt x="4309" y="1068"/>
                    <a:pt x="4308" y="1080"/>
                    <a:pt x="4304" y="1083"/>
                  </a:cubicBezTo>
                  <a:cubicBezTo>
                    <a:pt x="4315" y="1077"/>
                    <a:pt x="4361" y="1013"/>
                    <a:pt x="4389" y="1042"/>
                  </a:cubicBezTo>
                  <a:cubicBezTo>
                    <a:pt x="4408" y="1062"/>
                    <a:pt x="4450" y="1118"/>
                    <a:pt x="4417" y="1320"/>
                  </a:cubicBezTo>
                  <a:cubicBezTo>
                    <a:pt x="4384" y="1522"/>
                    <a:pt x="4387" y="1521"/>
                    <a:pt x="4477" y="1491"/>
                  </a:cubicBezTo>
                  <a:cubicBezTo>
                    <a:pt x="4553" y="1465"/>
                    <a:pt x="4785" y="1334"/>
                    <a:pt x="4904" y="1212"/>
                  </a:cubicBezTo>
                  <a:cubicBezTo>
                    <a:pt x="4940" y="1103"/>
                    <a:pt x="4976" y="1012"/>
                    <a:pt x="4996" y="1009"/>
                  </a:cubicBezTo>
                  <a:cubicBezTo>
                    <a:pt x="5030" y="1004"/>
                    <a:pt x="5039" y="1008"/>
                    <a:pt x="5067" y="1017"/>
                  </a:cubicBezTo>
                  <a:cubicBezTo>
                    <a:pt x="5094" y="1041"/>
                    <a:pt x="5092" y="1102"/>
                    <a:pt x="5072" y="1155"/>
                  </a:cubicBezTo>
                  <a:cubicBezTo>
                    <a:pt x="5049" y="1203"/>
                    <a:pt x="4977" y="1433"/>
                    <a:pt x="4977" y="1433"/>
                  </a:cubicBezTo>
                  <a:cubicBezTo>
                    <a:pt x="4977" y="1433"/>
                    <a:pt x="4984" y="1422"/>
                    <a:pt x="5016" y="1375"/>
                  </a:cubicBezTo>
                  <a:cubicBezTo>
                    <a:pt x="5049" y="1328"/>
                    <a:pt x="5223" y="1029"/>
                    <a:pt x="5273" y="1015"/>
                  </a:cubicBezTo>
                  <a:cubicBezTo>
                    <a:pt x="5353" y="994"/>
                    <a:pt x="5422" y="1053"/>
                    <a:pt x="5416" y="1161"/>
                  </a:cubicBezTo>
                  <a:cubicBezTo>
                    <a:pt x="5410" y="1249"/>
                    <a:pt x="5388" y="1510"/>
                    <a:pt x="5389" y="1542"/>
                  </a:cubicBezTo>
                  <a:cubicBezTo>
                    <a:pt x="5391" y="1571"/>
                    <a:pt x="5357" y="1683"/>
                    <a:pt x="5568" y="1560"/>
                  </a:cubicBezTo>
                  <a:cubicBezTo>
                    <a:pt x="5736" y="1461"/>
                    <a:pt x="5945" y="1176"/>
                    <a:pt x="5976" y="1133"/>
                  </a:cubicBezTo>
                  <a:cubicBezTo>
                    <a:pt x="5995" y="1073"/>
                    <a:pt x="6020" y="996"/>
                    <a:pt x="6048" y="924"/>
                  </a:cubicBezTo>
                  <a:cubicBezTo>
                    <a:pt x="6080" y="842"/>
                    <a:pt x="6117" y="735"/>
                    <a:pt x="6143" y="655"/>
                  </a:cubicBezTo>
                  <a:cubicBezTo>
                    <a:pt x="5922" y="659"/>
                    <a:pt x="5732" y="662"/>
                    <a:pt x="5716" y="662"/>
                  </a:cubicBezTo>
                  <a:cubicBezTo>
                    <a:pt x="5679" y="660"/>
                    <a:pt x="5665" y="606"/>
                    <a:pt x="5663" y="593"/>
                  </a:cubicBezTo>
                  <a:cubicBezTo>
                    <a:pt x="5661" y="581"/>
                    <a:pt x="5658" y="547"/>
                    <a:pt x="5667" y="545"/>
                  </a:cubicBezTo>
                  <a:cubicBezTo>
                    <a:pt x="5667" y="545"/>
                    <a:pt x="5906" y="550"/>
                    <a:pt x="6175" y="556"/>
                  </a:cubicBezTo>
                  <a:cubicBezTo>
                    <a:pt x="6179" y="545"/>
                    <a:pt x="6181" y="538"/>
                    <a:pt x="6181" y="538"/>
                  </a:cubicBezTo>
                  <a:cubicBezTo>
                    <a:pt x="6256" y="294"/>
                    <a:pt x="6256" y="294"/>
                    <a:pt x="6256" y="294"/>
                  </a:cubicBezTo>
                  <a:cubicBezTo>
                    <a:pt x="6256" y="294"/>
                    <a:pt x="6429" y="262"/>
                    <a:pt x="6389" y="448"/>
                  </a:cubicBezTo>
                  <a:cubicBezTo>
                    <a:pt x="6380" y="480"/>
                    <a:pt x="6366" y="522"/>
                    <a:pt x="6353" y="560"/>
                  </a:cubicBezTo>
                  <a:cubicBezTo>
                    <a:pt x="6642" y="566"/>
                    <a:pt x="6914" y="572"/>
                    <a:pt x="6920" y="572"/>
                  </a:cubicBezTo>
                  <a:cubicBezTo>
                    <a:pt x="6933" y="571"/>
                    <a:pt x="6978" y="569"/>
                    <a:pt x="6959" y="592"/>
                  </a:cubicBezTo>
                  <a:cubicBezTo>
                    <a:pt x="6940" y="615"/>
                    <a:pt x="6921" y="626"/>
                    <a:pt x="6841" y="635"/>
                  </a:cubicBezTo>
                  <a:cubicBezTo>
                    <a:pt x="6804" y="639"/>
                    <a:pt x="6566" y="646"/>
                    <a:pt x="6318" y="651"/>
                  </a:cubicBezTo>
                  <a:cubicBezTo>
                    <a:pt x="6299" y="691"/>
                    <a:pt x="6178" y="945"/>
                    <a:pt x="6119" y="1181"/>
                  </a:cubicBezTo>
                  <a:cubicBezTo>
                    <a:pt x="6054" y="1439"/>
                    <a:pt x="6009" y="1680"/>
                    <a:pt x="6173" y="1594"/>
                  </a:cubicBezTo>
                  <a:cubicBezTo>
                    <a:pt x="6335" y="1509"/>
                    <a:pt x="6413" y="1374"/>
                    <a:pt x="6429" y="1342"/>
                  </a:cubicBezTo>
                  <a:cubicBezTo>
                    <a:pt x="6429" y="1341"/>
                    <a:pt x="6429" y="1341"/>
                    <a:pt x="6429" y="1340"/>
                  </a:cubicBezTo>
                  <a:cubicBezTo>
                    <a:pt x="6431" y="1337"/>
                    <a:pt x="6431" y="1335"/>
                    <a:pt x="6431" y="1335"/>
                  </a:cubicBezTo>
                  <a:cubicBezTo>
                    <a:pt x="6431" y="1335"/>
                    <a:pt x="6524" y="1144"/>
                    <a:pt x="6627" y="1096"/>
                  </a:cubicBezTo>
                  <a:cubicBezTo>
                    <a:pt x="6725" y="1050"/>
                    <a:pt x="6833" y="1048"/>
                    <a:pt x="6911" y="1128"/>
                  </a:cubicBezTo>
                  <a:cubicBezTo>
                    <a:pt x="6966" y="1183"/>
                    <a:pt x="6952" y="1245"/>
                    <a:pt x="6954" y="1261"/>
                  </a:cubicBezTo>
                  <a:cubicBezTo>
                    <a:pt x="7006" y="1251"/>
                    <a:pt x="7091" y="1234"/>
                    <a:pt x="7125" y="1210"/>
                  </a:cubicBezTo>
                  <a:cubicBezTo>
                    <a:pt x="7172" y="1179"/>
                    <a:pt x="7190" y="1148"/>
                    <a:pt x="7202" y="1151"/>
                  </a:cubicBezTo>
                  <a:cubicBezTo>
                    <a:pt x="7214" y="1154"/>
                    <a:pt x="7244" y="1195"/>
                    <a:pt x="7202" y="1239"/>
                  </a:cubicBezTo>
                  <a:close/>
                  <a:moveTo>
                    <a:pt x="4127" y="1105"/>
                  </a:moveTo>
                  <a:cubicBezTo>
                    <a:pt x="4091" y="1090"/>
                    <a:pt x="4048" y="1149"/>
                    <a:pt x="3950" y="1291"/>
                  </a:cubicBezTo>
                  <a:cubicBezTo>
                    <a:pt x="3851" y="1432"/>
                    <a:pt x="3846" y="1514"/>
                    <a:pt x="3873" y="1533"/>
                  </a:cubicBezTo>
                  <a:cubicBezTo>
                    <a:pt x="3900" y="1551"/>
                    <a:pt x="3944" y="1535"/>
                    <a:pt x="4085" y="1377"/>
                  </a:cubicBezTo>
                  <a:cubicBezTo>
                    <a:pt x="4203" y="1246"/>
                    <a:pt x="4185" y="1128"/>
                    <a:pt x="4127" y="1105"/>
                  </a:cubicBezTo>
                  <a:close/>
                  <a:moveTo>
                    <a:pt x="6787" y="1368"/>
                  </a:moveTo>
                  <a:cubicBezTo>
                    <a:pt x="6734" y="1371"/>
                    <a:pt x="6661" y="1362"/>
                    <a:pt x="6599" y="1342"/>
                  </a:cubicBezTo>
                  <a:cubicBezTo>
                    <a:pt x="6598" y="1344"/>
                    <a:pt x="6597" y="1345"/>
                    <a:pt x="6597" y="1346"/>
                  </a:cubicBezTo>
                  <a:cubicBezTo>
                    <a:pt x="6504" y="1503"/>
                    <a:pt x="6506" y="1590"/>
                    <a:pt x="6537" y="1607"/>
                  </a:cubicBezTo>
                  <a:cubicBezTo>
                    <a:pt x="6568" y="1623"/>
                    <a:pt x="6613" y="1602"/>
                    <a:pt x="6750" y="1424"/>
                  </a:cubicBezTo>
                  <a:cubicBezTo>
                    <a:pt x="6765" y="1405"/>
                    <a:pt x="6777" y="1386"/>
                    <a:pt x="6787" y="1368"/>
                  </a:cubicBezTo>
                  <a:close/>
                  <a:moveTo>
                    <a:pt x="6770" y="1135"/>
                  </a:moveTo>
                  <a:cubicBezTo>
                    <a:pt x="6740" y="1126"/>
                    <a:pt x="6708" y="1163"/>
                    <a:pt x="6654" y="1251"/>
                  </a:cubicBezTo>
                  <a:cubicBezTo>
                    <a:pt x="6699" y="1270"/>
                    <a:pt x="6753" y="1290"/>
                    <a:pt x="6786" y="1290"/>
                  </a:cubicBezTo>
                  <a:cubicBezTo>
                    <a:pt x="6799" y="1290"/>
                    <a:pt x="6810" y="1289"/>
                    <a:pt x="6820" y="1288"/>
                  </a:cubicBezTo>
                  <a:cubicBezTo>
                    <a:pt x="6840" y="1206"/>
                    <a:pt x="6813" y="1148"/>
                    <a:pt x="6770" y="11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0689" tIns="45345" rIns="90689" bIns="45345" numCol="1" anchor="t" anchorCtr="0" compatLnSpc="1">
              <a:prstTxWarp prst="textNoShape">
                <a:avLst/>
              </a:prstTxWarp>
            </a:bodyPr>
            <a:lstStyle/>
            <a:p>
              <a:pPr defTabSz="453398"/>
              <a:endParaRPr lang="pt-BR" sz="1785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2085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Garrafa de vidro com escova de dente&#10;&#10;Descrição gerada automaticamente com confiança baixa">
            <a:extLst>
              <a:ext uri="{FF2B5EF4-FFF2-40B4-BE49-F238E27FC236}">
                <a16:creationId xmlns:a16="http://schemas.microsoft.com/office/drawing/2014/main" id="{021909B5-E7AE-1C78-4C90-4B82F33CEE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B186D7DB-0C53-D1A7-3754-1B5B2DEF542B}"/>
              </a:ext>
            </a:extLst>
          </p:cNvPr>
          <p:cNvSpPr/>
          <p:nvPr/>
        </p:nvSpPr>
        <p:spPr>
          <a:xfrm>
            <a:off x="0" y="0"/>
            <a:ext cx="4334909" cy="6858000"/>
          </a:xfrm>
          <a:prstGeom prst="rect">
            <a:avLst/>
          </a:prstGeom>
          <a:gradFill>
            <a:gsLst>
              <a:gs pos="0">
                <a:srgbClr val="0457A8"/>
              </a:gs>
              <a:gs pos="100000">
                <a:srgbClr val="0457A8">
                  <a:alpha val="0"/>
                </a:srgbClr>
              </a:gs>
            </a:gsLst>
            <a:lin ang="21594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sp>
        <p:nvSpPr>
          <p:cNvPr id="16" name="TextBox 4">
            <a:extLst>
              <a:ext uri="{FF2B5EF4-FFF2-40B4-BE49-F238E27FC236}">
                <a16:creationId xmlns:a16="http://schemas.microsoft.com/office/drawing/2014/main" id="{00D84601-8D92-256C-38AD-CDE3CE02C5EA}"/>
              </a:ext>
            </a:extLst>
          </p:cNvPr>
          <p:cNvSpPr txBox="1"/>
          <p:nvPr/>
        </p:nvSpPr>
        <p:spPr>
          <a:xfrm>
            <a:off x="581122" y="1227400"/>
            <a:ext cx="2705639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67" b="1" dirty="0">
                <a:solidFill>
                  <a:srgbClr val="D9AB73"/>
                </a:solidFill>
                <a:latin typeface="Zona Pro Black" panose="02010A03040002020004" pitchFamily="50" charset="0"/>
                <a:cs typeface="Zona Pro Regular"/>
              </a:rPr>
              <a:t>PRA QUEM OFERECER?</a:t>
            </a:r>
          </a:p>
        </p:txBody>
      </p:sp>
      <p:sp>
        <p:nvSpPr>
          <p:cNvPr id="17" name="TextBox 8">
            <a:extLst>
              <a:ext uri="{FF2B5EF4-FFF2-40B4-BE49-F238E27FC236}">
                <a16:creationId xmlns:a16="http://schemas.microsoft.com/office/drawing/2014/main" id="{BB2A4471-6751-0D08-6E70-17F77CD96F70}"/>
              </a:ext>
            </a:extLst>
          </p:cNvPr>
          <p:cNvSpPr txBox="1"/>
          <p:nvPr/>
        </p:nvSpPr>
        <p:spPr>
          <a:xfrm>
            <a:off x="8392194" y="383089"/>
            <a:ext cx="29391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  <a:latin typeface="Zona Pro Black" panose="02010A03040002020004" pitchFamily="50" charset="0"/>
                <a:cs typeface="Zona Pro Regular"/>
              </a:rPr>
              <a:t>NOVA COLEÇÃO ENCANTO</a:t>
            </a:r>
          </a:p>
        </p:txBody>
      </p:sp>
      <p:sp>
        <p:nvSpPr>
          <p:cNvPr id="18" name="Retângulo: Único Canto Arredondado 17">
            <a:extLst>
              <a:ext uri="{FF2B5EF4-FFF2-40B4-BE49-F238E27FC236}">
                <a16:creationId xmlns:a16="http://schemas.microsoft.com/office/drawing/2014/main" id="{13A0B3EC-779B-A732-ECAF-9F1E444A6EFD}"/>
              </a:ext>
            </a:extLst>
          </p:cNvPr>
          <p:cNvSpPr/>
          <p:nvPr/>
        </p:nvSpPr>
        <p:spPr>
          <a:xfrm rot="16200000" flipH="1">
            <a:off x="5909936" y="-499542"/>
            <a:ext cx="6210720" cy="7857089"/>
          </a:xfrm>
          <a:prstGeom prst="round1Rect">
            <a:avLst>
              <a:gd name="adj" fmla="val 16192"/>
            </a:avLst>
          </a:pr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pic>
        <p:nvPicPr>
          <p:cNvPr id="6" name="Imagem 5" descr="Interface gráfica do usuário&#10;&#10;Descrição gerada automaticamente">
            <a:extLst>
              <a:ext uri="{FF2B5EF4-FFF2-40B4-BE49-F238E27FC236}">
                <a16:creationId xmlns:a16="http://schemas.microsoft.com/office/drawing/2014/main" id="{CAD5F880-F3EC-AAA4-4F29-0634A86202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056" t="63951" r="42361" b="9876"/>
          <a:stretch/>
        </p:blipFill>
        <p:spPr>
          <a:xfrm>
            <a:off x="3420533" y="4385734"/>
            <a:ext cx="3606800" cy="1794933"/>
          </a:xfrm>
          <a:prstGeom prst="rect">
            <a:avLst/>
          </a:prstGeom>
        </p:spPr>
      </p:pic>
      <p:grpSp>
        <p:nvGrpSpPr>
          <p:cNvPr id="7" name="Agrupar 6">
            <a:extLst>
              <a:ext uri="{FF2B5EF4-FFF2-40B4-BE49-F238E27FC236}">
                <a16:creationId xmlns:a16="http://schemas.microsoft.com/office/drawing/2014/main" id="{6E20EEC6-3C96-330D-36AB-C87C1361F37A}"/>
              </a:ext>
            </a:extLst>
          </p:cNvPr>
          <p:cNvGrpSpPr/>
          <p:nvPr/>
        </p:nvGrpSpPr>
        <p:grpSpPr>
          <a:xfrm>
            <a:off x="3974981" y="452087"/>
            <a:ext cx="1832681" cy="325238"/>
            <a:chOff x="2192037" y="1305410"/>
            <a:chExt cx="1623026" cy="288032"/>
          </a:xfrm>
        </p:grpSpPr>
        <p:sp>
          <p:nvSpPr>
            <p:cNvPr id="21" name="Arredondar Retângulo em um Canto Diagonal 7">
              <a:extLst>
                <a:ext uri="{FF2B5EF4-FFF2-40B4-BE49-F238E27FC236}">
                  <a16:creationId xmlns:a16="http://schemas.microsoft.com/office/drawing/2014/main" id="{9EA2246E-F1FE-ADAC-900F-590EC9590ACF}"/>
                </a:ext>
              </a:extLst>
            </p:cNvPr>
            <p:cNvSpPr/>
            <p:nvPr/>
          </p:nvSpPr>
          <p:spPr>
            <a:xfrm>
              <a:off x="2267743" y="1305410"/>
              <a:ext cx="1440161" cy="288032"/>
            </a:xfrm>
            <a:prstGeom prst="round2Diag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0">
                  <a:srgbClr val="B68532"/>
                </a:gs>
                <a:gs pos="50000">
                  <a:srgbClr val="FBC64F"/>
                </a:gs>
                <a:gs pos="100000">
                  <a:srgbClr val="926321"/>
                </a:gs>
              </a:gsLst>
              <a:lin ang="3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928">
                <a:defRPr/>
              </a:pPr>
              <a:endParaRPr lang="pt-BR" sz="1333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0" name="CaixaDeTexto 19">
              <a:extLst>
                <a:ext uri="{FF2B5EF4-FFF2-40B4-BE49-F238E27FC236}">
                  <a16:creationId xmlns:a16="http://schemas.microsoft.com/office/drawing/2014/main" id="{0191C2A6-93A9-7FBE-2BAC-1A2487AAC50F}"/>
                </a:ext>
              </a:extLst>
            </p:cNvPr>
            <p:cNvSpPr txBox="1"/>
            <p:nvPr/>
          </p:nvSpPr>
          <p:spPr>
            <a:xfrm>
              <a:off x="2192037" y="1318507"/>
              <a:ext cx="1623026" cy="24531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dirty="0">
                  <a:solidFill>
                    <a:srgbClr val="75230D"/>
                  </a:solidFill>
                  <a:latin typeface="Zona Pro Black" panose="02010A03040002020004" pitchFamily="50" charset="0"/>
                  <a:cs typeface="Zona Pro Regular"/>
                </a:rPr>
                <a:t>LANÇAMENTO!</a:t>
              </a:r>
              <a:endParaRPr lang="pt-BR" sz="1200" dirty="0">
                <a:solidFill>
                  <a:srgbClr val="75230D"/>
                </a:solidFill>
                <a:latin typeface="Zona Pro Black" panose="02010A03040002020004" pitchFamily="50" charset="0"/>
              </a:endParaRPr>
            </a:p>
          </p:txBody>
        </p:sp>
      </p:grp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34C6685F-F7A8-D655-9304-90EB48FA49CE}"/>
              </a:ext>
            </a:extLst>
          </p:cNvPr>
          <p:cNvGrpSpPr/>
          <p:nvPr/>
        </p:nvGrpSpPr>
        <p:grpSpPr>
          <a:xfrm>
            <a:off x="8392196" y="3614149"/>
            <a:ext cx="1283921" cy="2994281"/>
            <a:chOff x="6062790" y="2270980"/>
            <a:chExt cx="1159095" cy="2703170"/>
          </a:xfrm>
        </p:grpSpPr>
        <p:pic>
          <p:nvPicPr>
            <p:cNvPr id="24" name="Imagem 23" descr="Imagem em preto e branco&#10;&#10;Descrição gerada automaticamente com confiança baixa">
              <a:extLst>
                <a:ext uri="{FF2B5EF4-FFF2-40B4-BE49-F238E27FC236}">
                  <a16:creationId xmlns:a16="http://schemas.microsoft.com/office/drawing/2014/main" id="{CE1C1CC3-DC7B-9B73-3F50-E14100894D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25600" y="3601107"/>
              <a:ext cx="1096285" cy="1373043"/>
            </a:xfrm>
            <a:prstGeom prst="rect">
              <a:avLst/>
            </a:prstGeom>
          </p:spPr>
        </p:pic>
        <p:pic>
          <p:nvPicPr>
            <p:cNvPr id="22" name="Imagem 21" descr="Tela de celular com texto preto sobre fundo azul&#10;&#10;Descrição gerada automaticamente com confiança média">
              <a:extLst>
                <a:ext uri="{FF2B5EF4-FFF2-40B4-BE49-F238E27FC236}">
                  <a16:creationId xmlns:a16="http://schemas.microsoft.com/office/drawing/2014/main" id="{EE2F1AEF-2231-A55E-F607-9DE8C00BC1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62790" y="2270980"/>
              <a:ext cx="1042518" cy="2364520"/>
            </a:xfrm>
            <a:prstGeom prst="rect">
              <a:avLst/>
            </a:prstGeom>
          </p:spPr>
        </p:pic>
      </p:grpSp>
      <p:pic>
        <p:nvPicPr>
          <p:cNvPr id="25" name="Imagem 24">
            <a:extLst>
              <a:ext uri="{FF2B5EF4-FFF2-40B4-BE49-F238E27FC236}">
                <a16:creationId xmlns:a16="http://schemas.microsoft.com/office/drawing/2014/main" id="{FC3D5760-6D71-7C0C-D9AB-E3D0906A83C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866"/>
          <a:stretch/>
        </p:blipFill>
        <p:spPr>
          <a:xfrm>
            <a:off x="10078113" y="1726763"/>
            <a:ext cx="3082097" cy="5317941"/>
          </a:xfrm>
          <a:prstGeom prst="rect">
            <a:avLst/>
          </a:prstGeom>
        </p:spPr>
      </p:pic>
      <p:grpSp>
        <p:nvGrpSpPr>
          <p:cNvPr id="27" name="Agrupar 26">
            <a:extLst>
              <a:ext uri="{FF2B5EF4-FFF2-40B4-BE49-F238E27FC236}">
                <a16:creationId xmlns:a16="http://schemas.microsoft.com/office/drawing/2014/main" id="{FB2C9D0B-D474-4CFA-0882-110B04166E1D}"/>
              </a:ext>
            </a:extLst>
          </p:cNvPr>
          <p:cNvGrpSpPr/>
          <p:nvPr/>
        </p:nvGrpSpPr>
        <p:grpSpPr>
          <a:xfrm>
            <a:off x="8135317" y="3253872"/>
            <a:ext cx="1832681" cy="325238"/>
            <a:chOff x="2192037" y="1305410"/>
            <a:chExt cx="1623026" cy="288032"/>
          </a:xfrm>
        </p:grpSpPr>
        <p:sp>
          <p:nvSpPr>
            <p:cNvPr id="28" name="Arredondar Retângulo em um Canto Diagonal 7">
              <a:extLst>
                <a:ext uri="{FF2B5EF4-FFF2-40B4-BE49-F238E27FC236}">
                  <a16:creationId xmlns:a16="http://schemas.microsoft.com/office/drawing/2014/main" id="{FD079359-947E-D874-0C9D-F593666C67C5}"/>
                </a:ext>
              </a:extLst>
            </p:cNvPr>
            <p:cNvSpPr/>
            <p:nvPr/>
          </p:nvSpPr>
          <p:spPr>
            <a:xfrm>
              <a:off x="2267743" y="1305410"/>
              <a:ext cx="1440161" cy="288032"/>
            </a:xfrm>
            <a:prstGeom prst="round2Diag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0">
                  <a:srgbClr val="B68532"/>
                </a:gs>
                <a:gs pos="50000">
                  <a:srgbClr val="FBC64F"/>
                </a:gs>
                <a:gs pos="100000">
                  <a:srgbClr val="926321"/>
                </a:gs>
              </a:gsLst>
              <a:lin ang="3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928">
                <a:defRPr/>
              </a:pPr>
              <a:endParaRPr lang="pt-BR" sz="1333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9" name="CaixaDeTexto 28">
              <a:extLst>
                <a:ext uri="{FF2B5EF4-FFF2-40B4-BE49-F238E27FC236}">
                  <a16:creationId xmlns:a16="http://schemas.microsoft.com/office/drawing/2014/main" id="{39621643-DC5F-34DB-203E-06DB29B5F39F}"/>
                </a:ext>
              </a:extLst>
            </p:cNvPr>
            <p:cNvSpPr txBox="1"/>
            <p:nvPr/>
          </p:nvSpPr>
          <p:spPr>
            <a:xfrm>
              <a:off x="2192037" y="1318507"/>
              <a:ext cx="1623026" cy="24531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dirty="0">
                  <a:solidFill>
                    <a:srgbClr val="75230D"/>
                  </a:solidFill>
                  <a:latin typeface="Zona Pro Black" panose="02010A03040002020004" pitchFamily="50" charset="0"/>
                  <a:cs typeface="Zona Pro Regular"/>
                </a:rPr>
                <a:t>LANÇAMENTO!</a:t>
              </a:r>
              <a:endParaRPr lang="pt-BR" sz="1200" dirty="0">
                <a:solidFill>
                  <a:srgbClr val="75230D"/>
                </a:solidFill>
                <a:latin typeface="Zona Pro Black" panose="02010A03040002020004" pitchFamily="50" charset="0"/>
              </a:endParaRPr>
            </a:p>
          </p:txBody>
        </p:sp>
      </p:grpSp>
      <p:sp>
        <p:nvSpPr>
          <p:cNvPr id="30" name="TextBox 8">
            <a:extLst>
              <a:ext uri="{FF2B5EF4-FFF2-40B4-BE49-F238E27FC236}">
                <a16:creationId xmlns:a16="http://schemas.microsoft.com/office/drawing/2014/main" id="{56419795-57F9-58F7-7E8D-45EB2229EE7A}"/>
              </a:ext>
            </a:extLst>
          </p:cNvPr>
          <p:cNvSpPr txBox="1"/>
          <p:nvPr/>
        </p:nvSpPr>
        <p:spPr>
          <a:xfrm>
            <a:off x="8392195" y="1227400"/>
            <a:ext cx="29391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Zona Pro SemiBold" panose="02010A03040002020004" pitchFamily="50" charset="0"/>
                <a:cs typeface="Zona Pro Regular"/>
              </a:rPr>
              <a:t>Glamourosa &amp; Cativante</a:t>
            </a:r>
          </a:p>
          <a:p>
            <a:r>
              <a:rPr lang="pt-BR" sz="1600" dirty="0">
                <a:solidFill>
                  <a:schemeClr val="bg1"/>
                </a:solidFill>
                <a:latin typeface="Zona Pro SemiBold" panose="02010A03040002020004" pitchFamily="50" charset="0"/>
                <a:cs typeface="Zona Pro Regular"/>
              </a:rPr>
              <a:t>A ousadia e o luxo do Jasmim Imperial vão intensificar as suas vendas.</a:t>
            </a:r>
          </a:p>
        </p:txBody>
      </p:sp>
      <p:sp>
        <p:nvSpPr>
          <p:cNvPr id="34" name="TextBox 4">
            <a:extLst>
              <a:ext uri="{FF2B5EF4-FFF2-40B4-BE49-F238E27FC236}">
                <a16:creationId xmlns:a16="http://schemas.microsoft.com/office/drawing/2014/main" id="{A15EDC3C-9E68-C299-A538-1DC71ADE67D0}"/>
              </a:ext>
            </a:extLst>
          </p:cNvPr>
          <p:cNvSpPr txBox="1"/>
          <p:nvPr/>
        </p:nvSpPr>
        <p:spPr>
          <a:xfrm>
            <a:off x="638217" y="3436999"/>
            <a:ext cx="31277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Zona Pro Regular"/>
                <a:cs typeface="Zona Pro Regular"/>
              </a:rPr>
              <a:t>Se sentir </a:t>
            </a:r>
            <a:r>
              <a:rPr lang="pt-BR" sz="1600" dirty="0">
                <a:solidFill>
                  <a:schemeClr val="bg1"/>
                </a:solidFill>
                <a:latin typeface="Zona Pro ExtraBold" panose="02010A03040002020004" pitchFamily="50" charset="0"/>
                <a:cs typeface="Zona Pro Regular"/>
              </a:rPr>
              <a:t>glamourosa </a:t>
            </a:r>
            <a:r>
              <a:rPr lang="pt-BR" sz="1600" dirty="0">
                <a:solidFill>
                  <a:schemeClr val="bg1"/>
                </a:solidFill>
                <a:latin typeface="Zona Pro Regular"/>
                <a:cs typeface="Zona Pro Regular"/>
              </a:rPr>
              <a:t>de dia e principalmente à noite</a:t>
            </a:r>
          </a:p>
        </p:txBody>
      </p:sp>
      <p:sp>
        <p:nvSpPr>
          <p:cNvPr id="35" name="TextBox 4">
            <a:extLst>
              <a:ext uri="{FF2B5EF4-FFF2-40B4-BE49-F238E27FC236}">
                <a16:creationId xmlns:a16="http://schemas.microsoft.com/office/drawing/2014/main" id="{34D7705C-CDD0-1577-920C-28A398434A0D}"/>
              </a:ext>
            </a:extLst>
          </p:cNvPr>
          <p:cNvSpPr txBox="1"/>
          <p:nvPr/>
        </p:nvSpPr>
        <p:spPr>
          <a:xfrm>
            <a:off x="581122" y="2080187"/>
            <a:ext cx="3753788" cy="1241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67" dirty="0">
                <a:solidFill>
                  <a:schemeClr val="bg1"/>
                </a:solidFill>
                <a:latin typeface="Zona Pro Regular"/>
                <a:cs typeface="Zona Pro Regular"/>
              </a:rPr>
              <a:t>Para aquelas mulheres mais intensas e sofisticadas, que amam fragrâncias mais intensas.</a:t>
            </a:r>
          </a:p>
        </p:txBody>
      </p:sp>
      <p:sp>
        <p:nvSpPr>
          <p:cNvPr id="38" name="TextBox 4">
            <a:extLst>
              <a:ext uri="{FF2B5EF4-FFF2-40B4-BE49-F238E27FC236}">
                <a16:creationId xmlns:a16="http://schemas.microsoft.com/office/drawing/2014/main" id="{79D8241F-D36E-4455-0BE7-A5CE23CBF7EB}"/>
              </a:ext>
            </a:extLst>
          </p:cNvPr>
          <p:cNvSpPr txBox="1"/>
          <p:nvPr/>
        </p:nvSpPr>
        <p:spPr>
          <a:xfrm>
            <a:off x="638217" y="4242038"/>
            <a:ext cx="27525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Zona Pro ExtraBold" panose="02010A03040002020004" pitchFamily="50" charset="0"/>
              </a:rPr>
              <a:t>Cuidar do corpo </a:t>
            </a:r>
            <a:r>
              <a:rPr lang="pt-BR" sz="1600" dirty="0">
                <a:solidFill>
                  <a:schemeClr val="bg1"/>
                </a:solidFill>
                <a:latin typeface="Zona Pro Regular"/>
                <a:cs typeface="Zona Pro Regular"/>
              </a:rPr>
              <a:t>com uma linha perfumada</a:t>
            </a:r>
          </a:p>
        </p:txBody>
      </p:sp>
      <p:sp>
        <p:nvSpPr>
          <p:cNvPr id="39" name="TextBox 4">
            <a:extLst>
              <a:ext uri="{FF2B5EF4-FFF2-40B4-BE49-F238E27FC236}">
                <a16:creationId xmlns:a16="http://schemas.microsoft.com/office/drawing/2014/main" id="{E19A899C-97D5-2881-BFE5-B6476144D21E}"/>
              </a:ext>
            </a:extLst>
          </p:cNvPr>
          <p:cNvSpPr txBox="1"/>
          <p:nvPr/>
        </p:nvSpPr>
        <p:spPr>
          <a:xfrm>
            <a:off x="638217" y="4967818"/>
            <a:ext cx="27525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Zona Pro ExtraBold" panose="02010A03040002020004" pitchFamily="50" charset="0"/>
              </a:rPr>
              <a:t>Uma novidade </a:t>
            </a:r>
            <a:r>
              <a:rPr lang="pt-BR" sz="1600" dirty="0">
                <a:solidFill>
                  <a:schemeClr val="bg1"/>
                </a:solidFill>
                <a:latin typeface="Zona Pro Regular"/>
                <a:cs typeface="Zona Pro Regular"/>
              </a:rPr>
              <a:t>com 5 produtos de uso diário!</a:t>
            </a:r>
          </a:p>
        </p:txBody>
      </p:sp>
      <p:cxnSp>
        <p:nvCxnSpPr>
          <p:cNvPr id="40" name="Conector reto 39">
            <a:extLst>
              <a:ext uri="{FF2B5EF4-FFF2-40B4-BE49-F238E27FC236}">
                <a16:creationId xmlns:a16="http://schemas.microsoft.com/office/drawing/2014/main" id="{7549D659-753D-6153-57CC-F7F9F0F2D1D8}"/>
              </a:ext>
            </a:extLst>
          </p:cNvPr>
          <p:cNvCxnSpPr>
            <a:cxnSpLocks/>
          </p:cNvCxnSpPr>
          <p:nvPr/>
        </p:nvCxnSpPr>
        <p:spPr>
          <a:xfrm>
            <a:off x="638217" y="4186925"/>
            <a:ext cx="2547283" cy="0"/>
          </a:xfrm>
          <a:prstGeom prst="line">
            <a:avLst/>
          </a:prstGeom>
          <a:ln w="12700">
            <a:solidFill>
              <a:srgbClr val="E1A81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to 40">
            <a:extLst>
              <a:ext uri="{FF2B5EF4-FFF2-40B4-BE49-F238E27FC236}">
                <a16:creationId xmlns:a16="http://schemas.microsoft.com/office/drawing/2014/main" id="{A4FB0345-2729-3241-2E65-6134B21487EA}"/>
              </a:ext>
            </a:extLst>
          </p:cNvPr>
          <p:cNvCxnSpPr>
            <a:cxnSpLocks/>
          </p:cNvCxnSpPr>
          <p:nvPr/>
        </p:nvCxnSpPr>
        <p:spPr>
          <a:xfrm>
            <a:off x="638217" y="4912703"/>
            <a:ext cx="2547283" cy="0"/>
          </a:xfrm>
          <a:prstGeom prst="line">
            <a:avLst/>
          </a:prstGeom>
          <a:ln w="12700">
            <a:solidFill>
              <a:srgbClr val="E1A81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E6A32BE2-744B-CF38-F2C0-4A8930DEE484}"/>
              </a:ext>
            </a:extLst>
          </p:cNvPr>
          <p:cNvSpPr txBox="1"/>
          <p:nvPr/>
        </p:nvSpPr>
        <p:spPr>
          <a:xfrm>
            <a:off x="1298522" y="5787836"/>
            <a:ext cx="2393716" cy="564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chemeClr val="bg1"/>
                </a:solidFill>
                <a:latin typeface="Zona Pro Black" panose="02010A03040002020004" pitchFamily="50" charset="0"/>
              </a:rPr>
              <a:t>LEMBRE-SE: </a:t>
            </a:r>
            <a:r>
              <a:rPr lang="pt-BR" sz="1467" dirty="0">
                <a:solidFill>
                  <a:schemeClr val="bg1"/>
                </a:solidFill>
                <a:latin typeface="Zona Pro" panose="02010A03040002020004" pitchFamily="50" charset="0"/>
              </a:rPr>
              <a:t>novidade atrai </a:t>
            </a:r>
            <a:r>
              <a:rPr lang="pt-BR" sz="1467" dirty="0">
                <a:solidFill>
                  <a:schemeClr val="bg1"/>
                </a:solidFill>
                <a:latin typeface="Zona Pro ExtraBold" panose="02010A03040002020004" pitchFamily="50" charset="0"/>
              </a:rPr>
              <a:t>vendas!</a:t>
            </a:r>
            <a:endParaRPr lang="pt-BR" sz="1600" dirty="0">
              <a:solidFill>
                <a:schemeClr val="bg1"/>
              </a:solidFill>
              <a:latin typeface="Zona Pro ExtraBold" panose="02010A03040002020004" pitchFamily="50" charset="0"/>
            </a:endParaRPr>
          </a:p>
        </p:txBody>
      </p:sp>
      <p:grpSp>
        <p:nvGrpSpPr>
          <p:cNvPr id="46" name="Group 4">
            <a:extLst>
              <a:ext uri="{FF2B5EF4-FFF2-40B4-BE49-F238E27FC236}">
                <a16:creationId xmlns:a16="http://schemas.microsoft.com/office/drawing/2014/main" id="{EE07D9CE-7E84-C4DE-961E-07D297DF6E7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73432" y="5869517"/>
            <a:ext cx="604112" cy="622300"/>
            <a:chOff x="-696" y="1706"/>
            <a:chExt cx="465" cy="479"/>
          </a:xfrm>
        </p:grpSpPr>
        <p:sp>
          <p:nvSpPr>
            <p:cNvPr id="48" name="Freeform 5">
              <a:extLst>
                <a:ext uri="{FF2B5EF4-FFF2-40B4-BE49-F238E27FC236}">
                  <a16:creationId xmlns:a16="http://schemas.microsoft.com/office/drawing/2014/main" id="{C2A9197B-F025-AB1A-D622-0ECA487FBB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633" y="1959"/>
              <a:ext cx="402" cy="164"/>
            </a:xfrm>
            <a:custGeom>
              <a:avLst/>
              <a:gdLst>
                <a:gd name="T0" fmla="*/ 40 w 167"/>
                <a:gd name="T1" fmla="*/ 68 h 68"/>
                <a:gd name="T2" fmla="*/ 40 w 167"/>
                <a:gd name="T3" fmla="*/ 68 h 68"/>
                <a:gd name="T4" fmla="*/ 0 w 167"/>
                <a:gd name="T5" fmla="*/ 28 h 68"/>
                <a:gd name="T6" fmla="*/ 0 w 167"/>
                <a:gd name="T7" fmla="*/ 28 h 68"/>
                <a:gd name="T8" fmla="*/ 40 w 167"/>
                <a:gd name="T9" fmla="*/ 9 h 68"/>
                <a:gd name="T10" fmla="*/ 63 w 167"/>
                <a:gd name="T11" fmla="*/ 15 h 68"/>
                <a:gd name="T12" fmla="*/ 112 w 167"/>
                <a:gd name="T13" fmla="*/ 15 h 68"/>
                <a:gd name="T14" fmla="*/ 124 w 167"/>
                <a:gd name="T15" fmla="*/ 26 h 68"/>
                <a:gd name="T16" fmla="*/ 146 w 167"/>
                <a:gd name="T17" fmla="*/ 5 h 68"/>
                <a:gd name="T18" fmla="*/ 164 w 167"/>
                <a:gd name="T19" fmla="*/ 5 h 68"/>
                <a:gd name="T20" fmla="*/ 167 w 167"/>
                <a:gd name="T21" fmla="*/ 13 h 68"/>
                <a:gd name="T22" fmla="*/ 164 w 167"/>
                <a:gd name="T23" fmla="*/ 22 h 68"/>
                <a:gd name="T24" fmla="*/ 129 w 167"/>
                <a:gd name="T25" fmla="*/ 56 h 68"/>
                <a:gd name="T26" fmla="*/ 112 w 167"/>
                <a:gd name="T27" fmla="*/ 63 h 68"/>
                <a:gd name="T28" fmla="*/ 51 w 167"/>
                <a:gd name="T29" fmla="*/ 63 h 68"/>
                <a:gd name="T30" fmla="*/ 40 w 167"/>
                <a:gd name="T31" fmla="*/ 68 h 68"/>
                <a:gd name="T32" fmla="*/ 40 w 167"/>
                <a:gd name="T33" fmla="*/ 68 h 68"/>
                <a:gd name="T34" fmla="*/ 0 w 167"/>
                <a:gd name="T35" fmla="*/ 28 h 68"/>
                <a:gd name="T36" fmla="*/ 40 w 167"/>
                <a:gd name="T37" fmla="*/ 68 h 68"/>
                <a:gd name="T38" fmla="*/ 51 w 167"/>
                <a:gd name="T39" fmla="*/ 63 h 68"/>
                <a:gd name="T40" fmla="*/ 112 w 167"/>
                <a:gd name="T41" fmla="*/ 63 h 68"/>
                <a:gd name="T42" fmla="*/ 129 w 167"/>
                <a:gd name="T43" fmla="*/ 56 h 68"/>
                <a:gd name="T44" fmla="*/ 163 w 167"/>
                <a:gd name="T45" fmla="*/ 22 h 68"/>
                <a:gd name="T46" fmla="*/ 167 w 167"/>
                <a:gd name="T47" fmla="*/ 13 h 68"/>
                <a:gd name="T48" fmla="*/ 163 w 167"/>
                <a:gd name="T49" fmla="*/ 5 h 68"/>
                <a:gd name="T50" fmla="*/ 146 w 167"/>
                <a:gd name="T51" fmla="*/ 5 h 68"/>
                <a:gd name="T52" fmla="*/ 124 w 167"/>
                <a:gd name="T53" fmla="*/ 27 h 68"/>
                <a:gd name="T54" fmla="*/ 112 w 167"/>
                <a:gd name="T55" fmla="*/ 39 h 68"/>
                <a:gd name="T56" fmla="*/ 80 w 167"/>
                <a:gd name="T57" fmla="*/ 39 h 68"/>
                <a:gd name="T58" fmla="*/ 80 w 167"/>
                <a:gd name="T59" fmla="*/ 39 h 68"/>
                <a:gd name="T60" fmla="*/ 80 w 167"/>
                <a:gd name="T61" fmla="*/ 39 h 68"/>
                <a:gd name="T62" fmla="*/ 112 w 167"/>
                <a:gd name="T63" fmla="*/ 39 h 68"/>
                <a:gd name="T64" fmla="*/ 124 w 167"/>
                <a:gd name="T65" fmla="*/ 27 h 68"/>
                <a:gd name="T66" fmla="*/ 124 w 167"/>
                <a:gd name="T67" fmla="*/ 27 h 68"/>
                <a:gd name="T68" fmla="*/ 112 w 167"/>
                <a:gd name="T69" fmla="*/ 15 h 68"/>
                <a:gd name="T70" fmla="*/ 63 w 167"/>
                <a:gd name="T71" fmla="*/ 15 h 68"/>
                <a:gd name="T72" fmla="*/ 63 w 167"/>
                <a:gd name="T73" fmla="*/ 15 h 68"/>
                <a:gd name="T74" fmla="*/ 40 w 167"/>
                <a:gd name="T75" fmla="*/ 10 h 68"/>
                <a:gd name="T76" fmla="*/ 0 w 167"/>
                <a:gd name="T77" fmla="*/ 2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7" h="68">
                  <a:moveTo>
                    <a:pt x="40" y="68"/>
                  </a:moveTo>
                  <a:cubicBezTo>
                    <a:pt x="40" y="68"/>
                    <a:pt x="40" y="68"/>
                    <a:pt x="40" y="6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7" y="21"/>
                    <a:pt x="21" y="9"/>
                    <a:pt x="40" y="9"/>
                  </a:cubicBezTo>
                  <a:cubicBezTo>
                    <a:pt x="50" y="9"/>
                    <a:pt x="57" y="11"/>
                    <a:pt x="63" y="15"/>
                  </a:cubicBezTo>
                  <a:cubicBezTo>
                    <a:pt x="112" y="15"/>
                    <a:pt x="112" y="15"/>
                    <a:pt x="112" y="15"/>
                  </a:cubicBezTo>
                  <a:cubicBezTo>
                    <a:pt x="119" y="15"/>
                    <a:pt x="124" y="20"/>
                    <a:pt x="124" y="26"/>
                  </a:cubicBezTo>
                  <a:cubicBezTo>
                    <a:pt x="146" y="5"/>
                    <a:pt x="146" y="5"/>
                    <a:pt x="146" y="5"/>
                  </a:cubicBezTo>
                  <a:cubicBezTo>
                    <a:pt x="151" y="0"/>
                    <a:pt x="159" y="0"/>
                    <a:pt x="164" y="5"/>
                  </a:cubicBezTo>
                  <a:cubicBezTo>
                    <a:pt x="166" y="7"/>
                    <a:pt x="167" y="10"/>
                    <a:pt x="167" y="13"/>
                  </a:cubicBezTo>
                  <a:cubicBezTo>
                    <a:pt x="167" y="17"/>
                    <a:pt x="166" y="20"/>
                    <a:pt x="164" y="22"/>
                  </a:cubicBezTo>
                  <a:cubicBezTo>
                    <a:pt x="129" y="56"/>
                    <a:pt x="129" y="56"/>
                    <a:pt x="129" y="56"/>
                  </a:cubicBezTo>
                  <a:cubicBezTo>
                    <a:pt x="125" y="61"/>
                    <a:pt x="119" y="63"/>
                    <a:pt x="112" y="63"/>
                  </a:cubicBezTo>
                  <a:cubicBezTo>
                    <a:pt x="51" y="63"/>
                    <a:pt x="51" y="63"/>
                    <a:pt x="51" y="63"/>
                  </a:cubicBezTo>
                  <a:cubicBezTo>
                    <a:pt x="47" y="63"/>
                    <a:pt x="43" y="65"/>
                    <a:pt x="40" y="68"/>
                  </a:cubicBezTo>
                  <a:cubicBezTo>
                    <a:pt x="40" y="68"/>
                    <a:pt x="40" y="68"/>
                    <a:pt x="40" y="68"/>
                  </a:cubicBezTo>
                  <a:close/>
                  <a:moveTo>
                    <a:pt x="0" y="28"/>
                  </a:moveTo>
                  <a:cubicBezTo>
                    <a:pt x="40" y="68"/>
                    <a:pt x="40" y="68"/>
                    <a:pt x="40" y="68"/>
                  </a:cubicBezTo>
                  <a:cubicBezTo>
                    <a:pt x="43" y="65"/>
                    <a:pt x="47" y="63"/>
                    <a:pt x="51" y="63"/>
                  </a:cubicBezTo>
                  <a:cubicBezTo>
                    <a:pt x="112" y="63"/>
                    <a:pt x="112" y="63"/>
                    <a:pt x="112" y="63"/>
                  </a:cubicBezTo>
                  <a:cubicBezTo>
                    <a:pt x="118" y="63"/>
                    <a:pt x="124" y="61"/>
                    <a:pt x="129" y="56"/>
                  </a:cubicBezTo>
                  <a:cubicBezTo>
                    <a:pt x="163" y="22"/>
                    <a:pt x="163" y="22"/>
                    <a:pt x="163" y="22"/>
                  </a:cubicBezTo>
                  <a:cubicBezTo>
                    <a:pt x="165" y="20"/>
                    <a:pt x="167" y="17"/>
                    <a:pt x="167" y="13"/>
                  </a:cubicBezTo>
                  <a:cubicBezTo>
                    <a:pt x="167" y="10"/>
                    <a:pt x="165" y="7"/>
                    <a:pt x="163" y="5"/>
                  </a:cubicBezTo>
                  <a:cubicBezTo>
                    <a:pt x="159" y="0"/>
                    <a:pt x="151" y="0"/>
                    <a:pt x="146" y="5"/>
                  </a:cubicBezTo>
                  <a:cubicBezTo>
                    <a:pt x="124" y="27"/>
                    <a:pt x="124" y="27"/>
                    <a:pt x="124" y="27"/>
                  </a:cubicBezTo>
                  <a:cubicBezTo>
                    <a:pt x="124" y="34"/>
                    <a:pt x="119" y="39"/>
                    <a:pt x="112" y="39"/>
                  </a:cubicBezTo>
                  <a:cubicBezTo>
                    <a:pt x="80" y="39"/>
                    <a:pt x="80" y="39"/>
                    <a:pt x="80" y="39"/>
                  </a:cubicBezTo>
                  <a:cubicBezTo>
                    <a:pt x="80" y="39"/>
                    <a:pt x="80" y="39"/>
                    <a:pt x="80" y="39"/>
                  </a:cubicBezTo>
                  <a:cubicBezTo>
                    <a:pt x="80" y="39"/>
                    <a:pt x="80" y="39"/>
                    <a:pt x="80" y="39"/>
                  </a:cubicBezTo>
                  <a:cubicBezTo>
                    <a:pt x="112" y="39"/>
                    <a:pt x="112" y="39"/>
                    <a:pt x="112" y="39"/>
                  </a:cubicBezTo>
                  <a:cubicBezTo>
                    <a:pt x="119" y="39"/>
                    <a:pt x="124" y="33"/>
                    <a:pt x="124" y="27"/>
                  </a:cubicBezTo>
                  <a:cubicBezTo>
                    <a:pt x="124" y="27"/>
                    <a:pt x="124" y="27"/>
                    <a:pt x="124" y="27"/>
                  </a:cubicBezTo>
                  <a:cubicBezTo>
                    <a:pt x="124" y="20"/>
                    <a:pt x="119" y="15"/>
                    <a:pt x="112" y="15"/>
                  </a:cubicBezTo>
                  <a:cubicBezTo>
                    <a:pt x="63" y="15"/>
                    <a:pt x="63" y="15"/>
                    <a:pt x="63" y="15"/>
                  </a:cubicBezTo>
                  <a:cubicBezTo>
                    <a:pt x="63" y="15"/>
                    <a:pt x="63" y="15"/>
                    <a:pt x="63" y="15"/>
                  </a:cubicBezTo>
                  <a:cubicBezTo>
                    <a:pt x="56" y="12"/>
                    <a:pt x="50" y="10"/>
                    <a:pt x="40" y="10"/>
                  </a:cubicBezTo>
                  <a:cubicBezTo>
                    <a:pt x="22" y="10"/>
                    <a:pt x="7" y="21"/>
                    <a:pt x="0" y="28"/>
                  </a:cubicBezTo>
                  <a:close/>
                </a:path>
              </a:pathLst>
            </a:custGeom>
            <a:noFill/>
            <a:ln w="19050" cap="rnd">
              <a:solidFill>
                <a:srgbClr val="E1A81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pt-BR" sz="2400"/>
            </a:p>
          </p:txBody>
        </p:sp>
        <p:sp>
          <p:nvSpPr>
            <p:cNvPr id="49" name="Freeform 6">
              <a:extLst>
                <a:ext uri="{FF2B5EF4-FFF2-40B4-BE49-F238E27FC236}">
                  <a16:creationId xmlns:a16="http://schemas.microsoft.com/office/drawing/2014/main" id="{E0467030-AA60-0628-65F3-567AD537D646}"/>
                </a:ext>
              </a:extLst>
            </p:cNvPr>
            <p:cNvSpPr>
              <a:spLocks/>
            </p:cNvSpPr>
            <p:nvPr/>
          </p:nvSpPr>
          <p:spPr bwMode="auto">
            <a:xfrm>
              <a:off x="-696" y="2019"/>
              <a:ext cx="166" cy="166"/>
            </a:xfrm>
            <a:custGeom>
              <a:avLst/>
              <a:gdLst>
                <a:gd name="T0" fmla="*/ 66 w 69"/>
                <a:gd name="T1" fmla="*/ 54 h 69"/>
                <a:gd name="T2" fmla="*/ 55 w 69"/>
                <a:gd name="T3" fmla="*/ 66 h 69"/>
                <a:gd name="T4" fmla="*/ 43 w 69"/>
                <a:gd name="T5" fmla="*/ 66 h 69"/>
                <a:gd name="T6" fmla="*/ 3 w 69"/>
                <a:gd name="T7" fmla="*/ 26 h 69"/>
                <a:gd name="T8" fmla="*/ 3 w 69"/>
                <a:gd name="T9" fmla="*/ 14 h 69"/>
                <a:gd name="T10" fmla="*/ 15 w 69"/>
                <a:gd name="T11" fmla="*/ 3 h 69"/>
                <a:gd name="T12" fmla="*/ 26 w 69"/>
                <a:gd name="T13" fmla="*/ 3 h 69"/>
                <a:gd name="T14" fmla="*/ 66 w 69"/>
                <a:gd name="T15" fmla="*/ 43 h 69"/>
                <a:gd name="T16" fmla="*/ 66 w 69"/>
                <a:gd name="T17" fmla="*/ 5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69">
                  <a:moveTo>
                    <a:pt x="66" y="54"/>
                  </a:moveTo>
                  <a:cubicBezTo>
                    <a:pt x="55" y="66"/>
                    <a:pt x="55" y="66"/>
                    <a:pt x="55" y="66"/>
                  </a:cubicBezTo>
                  <a:cubicBezTo>
                    <a:pt x="51" y="69"/>
                    <a:pt x="46" y="69"/>
                    <a:pt x="43" y="6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0" y="23"/>
                    <a:pt x="0" y="18"/>
                    <a:pt x="3" y="14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8" y="0"/>
                    <a:pt x="23" y="0"/>
                    <a:pt x="26" y="3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9" y="46"/>
                    <a:pt x="69" y="51"/>
                    <a:pt x="66" y="54"/>
                  </a:cubicBezTo>
                  <a:close/>
                </a:path>
              </a:pathLst>
            </a:custGeom>
            <a:noFill/>
            <a:ln w="19050" cap="rnd">
              <a:solidFill>
                <a:srgbClr val="E1A81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pt-BR" sz="2400"/>
            </a:p>
          </p:txBody>
        </p:sp>
        <p:sp>
          <p:nvSpPr>
            <p:cNvPr id="50" name="Oval 7">
              <a:extLst>
                <a:ext uri="{FF2B5EF4-FFF2-40B4-BE49-F238E27FC236}">
                  <a16:creationId xmlns:a16="http://schemas.microsoft.com/office/drawing/2014/main" id="{3F3A1526-6F81-45B5-1B41-26A53A6100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49" y="1706"/>
              <a:ext cx="231" cy="231"/>
            </a:xfrm>
            <a:prstGeom prst="ellipse">
              <a:avLst/>
            </a:prstGeom>
            <a:noFill/>
            <a:ln w="19050" cap="rnd">
              <a:solidFill>
                <a:srgbClr val="E1A81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pt-BR" sz="2400"/>
            </a:p>
          </p:txBody>
        </p:sp>
        <p:sp>
          <p:nvSpPr>
            <p:cNvPr id="51" name="Freeform 8">
              <a:extLst>
                <a:ext uri="{FF2B5EF4-FFF2-40B4-BE49-F238E27FC236}">
                  <a16:creationId xmlns:a16="http://schemas.microsoft.com/office/drawing/2014/main" id="{C8908A23-7033-27E0-41CE-12055D3CFE34}"/>
                </a:ext>
              </a:extLst>
            </p:cNvPr>
            <p:cNvSpPr>
              <a:spLocks/>
            </p:cNvSpPr>
            <p:nvPr/>
          </p:nvSpPr>
          <p:spPr bwMode="auto">
            <a:xfrm>
              <a:off x="-467" y="1752"/>
              <a:ext cx="70" cy="139"/>
            </a:xfrm>
            <a:custGeom>
              <a:avLst/>
              <a:gdLst>
                <a:gd name="T0" fmla="*/ 29 w 29"/>
                <a:gd name="T1" fmla="*/ 39 h 58"/>
                <a:gd name="T2" fmla="*/ 17 w 29"/>
                <a:gd name="T3" fmla="*/ 28 h 58"/>
                <a:gd name="T4" fmla="*/ 12 w 29"/>
                <a:gd name="T5" fmla="*/ 27 h 58"/>
                <a:gd name="T6" fmla="*/ 2 w 29"/>
                <a:gd name="T7" fmla="*/ 17 h 58"/>
                <a:gd name="T8" fmla="*/ 14 w 29"/>
                <a:gd name="T9" fmla="*/ 7 h 58"/>
                <a:gd name="T10" fmla="*/ 27 w 29"/>
                <a:gd name="T11" fmla="*/ 17 h 58"/>
                <a:gd name="T12" fmla="*/ 27 w 29"/>
                <a:gd name="T13" fmla="*/ 18 h 58"/>
                <a:gd name="T14" fmla="*/ 27 w 29"/>
                <a:gd name="T15" fmla="*/ 17 h 58"/>
                <a:gd name="T16" fmla="*/ 15 w 29"/>
                <a:gd name="T17" fmla="*/ 7 h 58"/>
                <a:gd name="T18" fmla="*/ 15 w 29"/>
                <a:gd name="T19" fmla="*/ 0 h 58"/>
                <a:gd name="T20" fmla="*/ 14 w 29"/>
                <a:gd name="T21" fmla="*/ 0 h 58"/>
                <a:gd name="T22" fmla="*/ 14 w 29"/>
                <a:gd name="T23" fmla="*/ 0 h 58"/>
                <a:gd name="T24" fmla="*/ 14 w 29"/>
                <a:gd name="T25" fmla="*/ 7 h 58"/>
                <a:gd name="T26" fmla="*/ 2 w 29"/>
                <a:gd name="T27" fmla="*/ 17 h 58"/>
                <a:gd name="T28" fmla="*/ 12 w 29"/>
                <a:gd name="T29" fmla="*/ 27 h 58"/>
                <a:gd name="T30" fmla="*/ 17 w 29"/>
                <a:gd name="T31" fmla="*/ 29 h 58"/>
                <a:gd name="T32" fmla="*/ 28 w 29"/>
                <a:gd name="T33" fmla="*/ 39 h 58"/>
                <a:gd name="T34" fmla="*/ 14 w 29"/>
                <a:gd name="T35" fmla="*/ 50 h 58"/>
                <a:gd name="T36" fmla="*/ 1 w 29"/>
                <a:gd name="T37" fmla="*/ 39 h 58"/>
                <a:gd name="T38" fmla="*/ 1 w 29"/>
                <a:gd name="T39" fmla="*/ 39 h 58"/>
                <a:gd name="T40" fmla="*/ 0 w 29"/>
                <a:gd name="T41" fmla="*/ 39 h 58"/>
                <a:gd name="T42" fmla="*/ 14 w 29"/>
                <a:gd name="T43" fmla="*/ 51 h 58"/>
                <a:gd name="T44" fmla="*/ 14 w 29"/>
                <a:gd name="T45" fmla="*/ 58 h 58"/>
                <a:gd name="T46" fmla="*/ 14 w 29"/>
                <a:gd name="T47" fmla="*/ 58 h 58"/>
                <a:gd name="T48" fmla="*/ 15 w 29"/>
                <a:gd name="T49" fmla="*/ 58 h 58"/>
                <a:gd name="T50" fmla="*/ 15 w 29"/>
                <a:gd name="T51" fmla="*/ 51 h 58"/>
                <a:gd name="T52" fmla="*/ 29 w 29"/>
                <a:gd name="T53" fmla="*/ 39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" h="58">
                  <a:moveTo>
                    <a:pt x="29" y="39"/>
                  </a:moveTo>
                  <a:cubicBezTo>
                    <a:pt x="29" y="34"/>
                    <a:pt x="24" y="29"/>
                    <a:pt x="17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6" y="26"/>
                    <a:pt x="2" y="22"/>
                    <a:pt x="2" y="17"/>
                  </a:cubicBezTo>
                  <a:cubicBezTo>
                    <a:pt x="2" y="12"/>
                    <a:pt x="8" y="7"/>
                    <a:pt x="14" y="7"/>
                  </a:cubicBezTo>
                  <a:cubicBezTo>
                    <a:pt x="21" y="7"/>
                    <a:pt x="27" y="12"/>
                    <a:pt x="27" y="17"/>
                  </a:cubicBezTo>
                  <a:cubicBezTo>
                    <a:pt x="27" y="17"/>
                    <a:pt x="27" y="18"/>
                    <a:pt x="27" y="18"/>
                  </a:cubicBezTo>
                  <a:cubicBezTo>
                    <a:pt x="27" y="18"/>
                    <a:pt x="27" y="17"/>
                    <a:pt x="27" y="17"/>
                  </a:cubicBezTo>
                  <a:cubicBezTo>
                    <a:pt x="27" y="12"/>
                    <a:pt x="22" y="7"/>
                    <a:pt x="15" y="7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7" y="7"/>
                    <a:pt x="2" y="12"/>
                    <a:pt x="2" y="17"/>
                  </a:cubicBezTo>
                  <a:cubicBezTo>
                    <a:pt x="2" y="22"/>
                    <a:pt x="6" y="26"/>
                    <a:pt x="12" y="27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24" y="30"/>
                    <a:pt x="28" y="34"/>
                    <a:pt x="28" y="39"/>
                  </a:cubicBezTo>
                  <a:cubicBezTo>
                    <a:pt x="28" y="45"/>
                    <a:pt x="22" y="50"/>
                    <a:pt x="14" y="50"/>
                  </a:cubicBezTo>
                  <a:cubicBezTo>
                    <a:pt x="7" y="50"/>
                    <a:pt x="1" y="45"/>
                    <a:pt x="1" y="39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1" y="39"/>
                    <a:pt x="0" y="39"/>
                    <a:pt x="0" y="39"/>
                  </a:cubicBezTo>
                  <a:cubicBezTo>
                    <a:pt x="0" y="45"/>
                    <a:pt x="7" y="51"/>
                    <a:pt x="14" y="51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22" y="51"/>
                    <a:pt x="29" y="45"/>
                    <a:pt x="29" y="39"/>
                  </a:cubicBezTo>
                  <a:close/>
                </a:path>
              </a:pathLst>
            </a:custGeom>
            <a:noFill/>
            <a:ln w="19050" cap="rnd">
              <a:solidFill>
                <a:srgbClr val="E1A81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pt-BR" sz="2400"/>
            </a:p>
          </p:txBody>
        </p:sp>
      </p:grpSp>
      <p:grpSp>
        <p:nvGrpSpPr>
          <p:cNvPr id="36" name="Group 4">
            <a:extLst>
              <a:ext uri="{FF2B5EF4-FFF2-40B4-BE49-F238E27FC236}">
                <a16:creationId xmlns:a16="http://schemas.microsoft.com/office/drawing/2014/main" id="{30D80C95-DCE4-A684-E466-38228E73FA7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13558" y="256070"/>
            <a:ext cx="1594405" cy="658329"/>
            <a:chOff x="-943" y="-1623"/>
            <a:chExt cx="17118" cy="7068"/>
          </a:xfrm>
          <a:solidFill>
            <a:schemeClr val="bg1"/>
          </a:solidFill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7655C4A5-0CAE-DA51-DB34-92384E04C19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36" y="4308"/>
              <a:ext cx="6884" cy="1137"/>
            </a:xfrm>
            <a:custGeom>
              <a:avLst/>
              <a:gdLst>
                <a:gd name="T0" fmla="*/ 1271 w 2913"/>
                <a:gd name="T1" fmla="*/ 9 h 481"/>
                <a:gd name="T2" fmla="*/ 1395 w 2913"/>
                <a:gd name="T3" fmla="*/ 49 h 481"/>
                <a:gd name="T4" fmla="*/ 1636 w 2913"/>
                <a:gd name="T5" fmla="*/ 50 h 481"/>
                <a:gd name="T6" fmla="*/ 1760 w 2913"/>
                <a:gd name="T7" fmla="*/ 9 h 481"/>
                <a:gd name="T8" fmla="*/ 1491 w 2913"/>
                <a:gd name="T9" fmla="*/ 469 h 481"/>
                <a:gd name="T10" fmla="*/ 1055 w 2913"/>
                <a:gd name="T11" fmla="*/ 293 h 481"/>
                <a:gd name="T12" fmla="*/ 995 w 2913"/>
                <a:gd name="T13" fmla="*/ 167 h 481"/>
                <a:gd name="T14" fmla="*/ 970 w 2913"/>
                <a:gd name="T15" fmla="*/ 9 h 481"/>
                <a:gd name="T16" fmla="*/ 799 w 2913"/>
                <a:gd name="T17" fmla="*/ 469 h 481"/>
                <a:gd name="T18" fmla="*/ 904 w 2913"/>
                <a:gd name="T19" fmla="*/ 355 h 481"/>
                <a:gd name="T20" fmla="*/ 1140 w 2913"/>
                <a:gd name="T21" fmla="*/ 469 h 481"/>
                <a:gd name="T22" fmla="*/ 1019 w 2913"/>
                <a:gd name="T23" fmla="*/ 9 h 481"/>
                <a:gd name="T24" fmla="*/ 2244 w 2913"/>
                <a:gd name="T25" fmla="*/ 275 h 481"/>
                <a:gd name="T26" fmla="*/ 1946 w 2913"/>
                <a:gd name="T27" fmla="*/ 240 h 481"/>
                <a:gd name="T28" fmla="*/ 2097 w 2913"/>
                <a:gd name="T29" fmla="*/ 0 h 481"/>
                <a:gd name="T30" fmla="*/ 1854 w 2913"/>
                <a:gd name="T31" fmla="*/ 269 h 481"/>
                <a:gd name="T32" fmla="*/ 2097 w 2913"/>
                <a:gd name="T33" fmla="*/ 481 h 481"/>
                <a:gd name="T34" fmla="*/ 2342 w 2913"/>
                <a:gd name="T35" fmla="*/ 240 h 481"/>
                <a:gd name="T36" fmla="*/ 2097 w 2913"/>
                <a:gd name="T37" fmla="*/ 0 h 481"/>
                <a:gd name="T38" fmla="*/ 2821 w 2913"/>
                <a:gd name="T39" fmla="*/ 57 h 481"/>
                <a:gd name="T40" fmla="*/ 2581 w 2913"/>
                <a:gd name="T41" fmla="*/ 9 h 481"/>
                <a:gd name="T42" fmla="*/ 2510 w 2913"/>
                <a:gd name="T43" fmla="*/ 9 h 481"/>
                <a:gd name="T44" fmla="*/ 2510 w 2913"/>
                <a:gd name="T45" fmla="*/ 469 h 481"/>
                <a:gd name="T46" fmla="*/ 2602 w 2913"/>
                <a:gd name="T47" fmla="*/ 420 h 481"/>
                <a:gd name="T48" fmla="*/ 2799 w 2913"/>
                <a:gd name="T49" fmla="*/ 418 h 481"/>
                <a:gd name="T50" fmla="*/ 2913 w 2913"/>
                <a:gd name="T51" fmla="*/ 469 h 481"/>
                <a:gd name="T52" fmla="*/ 2913 w 2913"/>
                <a:gd name="T53" fmla="*/ 9 h 481"/>
                <a:gd name="T54" fmla="*/ 300 w 2913"/>
                <a:gd name="T55" fmla="*/ 258 h 481"/>
                <a:gd name="T56" fmla="*/ 0 w 2913"/>
                <a:gd name="T57" fmla="*/ 361 h 481"/>
                <a:gd name="T58" fmla="*/ 158 w 2913"/>
                <a:gd name="T59" fmla="*/ 9 h 481"/>
                <a:gd name="T60" fmla="*/ 225 w 2913"/>
                <a:gd name="T61" fmla="*/ 172 h 481"/>
                <a:gd name="T62" fmla="*/ 70 w 2913"/>
                <a:gd name="T63" fmla="*/ 156 h 481"/>
                <a:gd name="T64" fmla="*/ 205 w 2913"/>
                <a:gd name="T65" fmla="*/ 111 h 481"/>
                <a:gd name="T66" fmla="*/ 70 w 2913"/>
                <a:gd name="T67" fmla="*/ 70 h 481"/>
                <a:gd name="T68" fmla="*/ 228 w 2913"/>
                <a:gd name="T69" fmla="*/ 255 h 481"/>
                <a:gd name="T70" fmla="*/ 70 w 2913"/>
                <a:gd name="T71" fmla="*/ 212 h 481"/>
                <a:gd name="T72" fmla="*/ 169 w 2913"/>
                <a:gd name="T73" fmla="*/ 300 h 481"/>
                <a:gd name="T74" fmla="*/ 534 w 2913"/>
                <a:gd name="T75" fmla="*/ 239 h 481"/>
                <a:gd name="T76" fmla="*/ 463 w 2913"/>
                <a:gd name="T77" fmla="*/ 361 h 481"/>
                <a:gd name="T78" fmla="*/ 333 w 2913"/>
                <a:gd name="T79" fmla="*/ 9 h 481"/>
                <a:gd name="T80" fmla="*/ 499 w 2913"/>
                <a:gd name="T81" fmla="*/ 168 h 481"/>
                <a:gd name="T82" fmla="*/ 664 w 2913"/>
                <a:gd name="T83" fmla="*/ 9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913" h="481">
                  <a:moveTo>
                    <a:pt x="1491" y="469"/>
                  </a:moveTo>
                  <a:cubicBezTo>
                    <a:pt x="1271" y="9"/>
                    <a:pt x="1271" y="9"/>
                    <a:pt x="1271" y="9"/>
                  </a:cubicBezTo>
                  <a:cubicBezTo>
                    <a:pt x="1331" y="9"/>
                    <a:pt x="1331" y="9"/>
                    <a:pt x="1331" y="9"/>
                  </a:cubicBezTo>
                  <a:cubicBezTo>
                    <a:pt x="1358" y="9"/>
                    <a:pt x="1383" y="25"/>
                    <a:pt x="1395" y="49"/>
                  </a:cubicBezTo>
                  <a:cubicBezTo>
                    <a:pt x="1516" y="307"/>
                    <a:pt x="1516" y="307"/>
                    <a:pt x="1516" y="307"/>
                  </a:cubicBezTo>
                  <a:cubicBezTo>
                    <a:pt x="1636" y="50"/>
                    <a:pt x="1636" y="50"/>
                    <a:pt x="1636" y="50"/>
                  </a:cubicBezTo>
                  <a:cubicBezTo>
                    <a:pt x="1647" y="25"/>
                    <a:pt x="1672" y="9"/>
                    <a:pt x="1700" y="9"/>
                  </a:cubicBezTo>
                  <a:cubicBezTo>
                    <a:pt x="1760" y="9"/>
                    <a:pt x="1760" y="9"/>
                    <a:pt x="1760" y="9"/>
                  </a:cubicBezTo>
                  <a:cubicBezTo>
                    <a:pt x="1540" y="469"/>
                    <a:pt x="1540" y="469"/>
                    <a:pt x="1540" y="469"/>
                  </a:cubicBezTo>
                  <a:lnTo>
                    <a:pt x="1491" y="469"/>
                  </a:lnTo>
                  <a:close/>
                  <a:moveTo>
                    <a:pt x="995" y="167"/>
                  </a:moveTo>
                  <a:cubicBezTo>
                    <a:pt x="1055" y="293"/>
                    <a:pt x="1055" y="293"/>
                    <a:pt x="1055" y="293"/>
                  </a:cubicBezTo>
                  <a:cubicBezTo>
                    <a:pt x="1022" y="278"/>
                    <a:pt x="987" y="266"/>
                    <a:pt x="951" y="259"/>
                  </a:cubicBezTo>
                  <a:lnTo>
                    <a:pt x="995" y="167"/>
                  </a:lnTo>
                  <a:close/>
                  <a:moveTo>
                    <a:pt x="1019" y="9"/>
                  </a:moveTo>
                  <a:cubicBezTo>
                    <a:pt x="970" y="9"/>
                    <a:pt x="970" y="9"/>
                    <a:pt x="970" y="9"/>
                  </a:cubicBezTo>
                  <a:cubicBezTo>
                    <a:pt x="744" y="469"/>
                    <a:pt x="744" y="469"/>
                    <a:pt x="744" y="469"/>
                  </a:cubicBezTo>
                  <a:cubicBezTo>
                    <a:pt x="799" y="469"/>
                    <a:pt x="799" y="469"/>
                    <a:pt x="799" y="469"/>
                  </a:cubicBezTo>
                  <a:cubicBezTo>
                    <a:pt x="826" y="469"/>
                    <a:pt x="850" y="455"/>
                    <a:pt x="866" y="428"/>
                  </a:cubicBezTo>
                  <a:cubicBezTo>
                    <a:pt x="904" y="355"/>
                    <a:pt x="904" y="355"/>
                    <a:pt x="904" y="355"/>
                  </a:cubicBezTo>
                  <a:cubicBezTo>
                    <a:pt x="913" y="337"/>
                    <a:pt x="913" y="337"/>
                    <a:pt x="913" y="337"/>
                  </a:cubicBezTo>
                  <a:cubicBezTo>
                    <a:pt x="998" y="347"/>
                    <a:pt x="1072" y="378"/>
                    <a:pt x="1140" y="469"/>
                  </a:cubicBezTo>
                  <a:cubicBezTo>
                    <a:pt x="1246" y="469"/>
                    <a:pt x="1246" y="469"/>
                    <a:pt x="1246" y="469"/>
                  </a:cubicBezTo>
                  <a:lnTo>
                    <a:pt x="1019" y="9"/>
                  </a:lnTo>
                  <a:close/>
                  <a:moveTo>
                    <a:pt x="2097" y="89"/>
                  </a:moveTo>
                  <a:cubicBezTo>
                    <a:pt x="2192" y="89"/>
                    <a:pt x="2266" y="177"/>
                    <a:pt x="2244" y="275"/>
                  </a:cubicBezTo>
                  <a:cubicBezTo>
                    <a:pt x="2232" y="330"/>
                    <a:pt x="2188" y="374"/>
                    <a:pt x="2133" y="387"/>
                  </a:cubicBezTo>
                  <a:cubicBezTo>
                    <a:pt x="2034" y="410"/>
                    <a:pt x="1946" y="335"/>
                    <a:pt x="1946" y="240"/>
                  </a:cubicBezTo>
                  <a:cubicBezTo>
                    <a:pt x="1946" y="157"/>
                    <a:pt x="2014" y="89"/>
                    <a:pt x="2097" y="89"/>
                  </a:cubicBezTo>
                  <a:moveTo>
                    <a:pt x="2097" y="0"/>
                  </a:moveTo>
                  <a:cubicBezTo>
                    <a:pt x="2030" y="0"/>
                    <a:pt x="1970" y="24"/>
                    <a:pt x="1924" y="68"/>
                  </a:cubicBezTo>
                  <a:cubicBezTo>
                    <a:pt x="1871" y="120"/>
                    <a:pt x="1846" y="193"/>
                    <a:pt x="1854" y="269"/>
                  </a:cubicBezTo>
                  <a:cubicBezTo>
                    <a:pt x="1860" y="319"/>
                    <a:pt x="1882" y="366"/>
                    <a:pt x="1917" y="403"/>
                  </a:cubicBezTo>
                  <a:cubicBezTo>
                    <a:pt x="1965" y="454"/>
                    <a:pt x="2027" y="481"/>
                    <a:pt x="2097" y="481"/>
                  </a:cubicBezTo>
                  <a:cubicBezTo>
                    <a:pt x="2162" y="481"/>
                    <a:pt x="2224" y="456"/>
                    <a:pt x="2270" y="411"/>
                  </a:cubicBezTo>
                  <a:cubicBezTo>
                    <a:pt x="2316" y="366"/>
                    <a:pt x="2342" y="305"/>
                    <a:pt x="2342" y="240"/>
                  </a:cubicBezTo>
                  <a:cubicBezTo>
                    <a:pt x="2342" y="175"/>
                    <a:pt x="2316" y="114"/>
                    <a:pt x="2270" y="69"/>
                  </a:cubicBezTo>
                  <a:cubicBezTo>
                    <a:pt x="2225" y="24"/>
                    <a:pt x="2165" y="0"/>
                    <a:pt x="2097" y="0"/>
                  </a:cubicBezTo>
                  <a:moveTo>
                    <a:pt x="2869" y="9"/>
                  </a:moveTo>
                  <a:cubicBezTo>
                    <a:pt x="2842" y="9"/>
                    <a:pt x="2821" y="31"/>
                    <a:pt x="2821" y="57"/>
                  </a:cubicBezTo>
                  <a:cubicBezTo>
                    <a:pt x="2821" y="300"/>
                    <a:pt x="2821" y="300"/>
                    <a:pt x="2821" y="300"/>
                  </a:cubicBezTo>
                  <a:cubicBezTo>
                    <a:pt x="2581" y="9"/>
                    <a:pt x="2581" y="9"/>
                    <a:pt x="2581" y="9"/>
                  </a:cubicBezTo>
                  <a:cubicBezTo>
                    <a:pt x="2581" y="9"/>
                    <a:pt x="2581" y="9"/>
                    <a:pt x="2581" y="9"/>
                  </a:cubicBezTo>
                  <a:cubicBezTo>
                    <a:pt x="2510" y="9"/>
                    <a:pt x="2510" y="9"/>
                    <a:pt x="2510" y="9"/>
                  </a:cubicBezTo>
                  <a:cubicBezTo>
                    <a:pt x="2510" y="9"/>
                    <a:pt x="2510" y="9"/>
                    <a:pt x="2510" y="9"/>
                  </a:cubicBezTo>
                  <a:cubicBezTo>
                    <a:pt x="2510" y="469"/>
                    <a:pt x="2510" y="469"/>
                    <a:pt x="2510" y="469"/>
                  </a:cubicBezTo>
                  <a:cubicBezTo>
                    <a:pt x="2554" y="469"/>
                    <a:pt x="2554" y="469"/>
                    <a:pt x="2554" y="469"/>
                  </a:cubicBezTo>
                  <a:cubicBezTo>
                    <a:pt x="2580" y="469"/>
                    <a:pt x="2602" y="447"/>
                    <a:pt x="2602" y="420"/>
                  </a:cubicBezTo>
                  <a:cubicBezTo>
                    <a:pt x="2602" y="178"/>
                    <a:pt x="2602" y="178"/>
                    <a:pt x="2602" y="178"/>
                  </a:cubicBezTo>
                  <a:cubicBezTo>
                    <a:pt x="2799" y="418"/>
                    <a:pt x="2799" y="418"/>
                    <a:pt x="2799" y="418"/>
                  </a:cubicBezTo>
                  <a:cubicBezTo>
                    <a:pt x="2799" y="418"/>
                    <a:pt x="2837" y="469"/>
                    <a:pt x="2893" y="469"/>
                  </a:cubicBezTo>
                  <a:cubicBezTo>
                    <a:pt x="2913" y="469"/>
                    <a:pt x="2913" y="469"/>
                    <a:pt x="2913" y="469"/>
                  </a:cubicBezTo>
                  <a:cubicBezTo>
                    <a:pt x="2913" y="469"/>
                    <a:pt x="2913" y="469"/>
                    <a:pt x="2913" y="469"/>
                  </a:cubicBezTo>
                  <a:cubicBezTo>
                    <a:pt x="2913" y="9"/>
                    <a:pt x="2913" y="9"/>
                    <a:pt x="2913" y="9"/>
                  </a:cubicBezTo>
                  <a:lnTo>
                    <a:pt x="2869" y="9"/>
                  </a:lnTo>
                  <a:close/>
                  <a:moveTo>
                    <a:pt x="300" y="258"/>
                  </a:moveTo>
                  <a:cubicBezTo>
                    <a:pt x="300" y="324"/>
                    <a:pt x="260" y="361"/>
                    <a:pt x="168" y="361"/>
                  </a:cubicBezTo>
                  <a:cubicBezTo>
                    <a:pt x="0" y="361"/>
                    <a:pt x="0" y="361"/>
                    <a:pt x="0" y="36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58" y="9"/>
                    <a:pt x="158" y="9"/>
                    <a:pt x="158" y="9"/>
                  </a:cubicBezTo>
                  <a:cubicBezTo>
                    <a:pt x="233" y="9"/>
                    <a:pt x="273" y="40"/>
                    <a:pt x="273" y="96"/>
                  </a:cubicBezTo>
                  <a:cubicBezTo>
                    <a:pt x="273" y="136"/>
                    <a:pt x="255" y="162"/>
                    <a:pt x="225" y="172"/>
                  </a:cubicBezTo>
                  <a:cubicBezTo>
                    <a:pt x="270" y="182"/>
                    <a:pt x="300" y="212"/>
                    <a:pt x="300" y="258"/>
                  </a:cubicBezTo>
                  <a:close/>
                  <a:moveTo>
                    <a:pt x="70" y="156"/>
                  </a:moveTo>
                  <a:cubicBezTo>
                    <a:pt x="151" y="156"/>
                    <a:pt x="151" y="156"/>
                    <a:pt x="151" y="156"/>
                  </a:cubicBezTo>
                  <a:cubicBezTo>
                    <a:pt x="188" y="156"/>
                    <a:pt x="205" y="141"/>
                    <a:pt x="205" y="111"/>
                  </a:cubicBezTo>
                  <a:cubicBezTo>
                    <a:pt x="205" y="84"/>
                    <a:pt x="186" y="70"/>
                    <a:pt x="154" y="70"/>
                  </a:cubicBezTo>
                  <a:cubicBezTo>
                    <a:pt x="70" y="70"/>
                    <a:pt x="70" y="70"/>
                    <a:pt x="70" y="70"/>
                  </a:cubicBezTo>
                  <a:lnTo>
                    <a:pt x="70" y="156"/>
                  </a:lnTo>
                  <a:close/>
                  <a:moveTo>
                    <a:pt x="228" y="255"/>
                  </a:moveTo>
                  <a:cubicBezTo>
                    <a:pt x="228" y="228"/>
                    <a:pt x="207" y="212"/>
                    <a:pt x="162" y="212"/>
                  </a:cubicBezTo>
                  <a:cubicBezTo>
                    <a:pt x="70" y="212"/>
                    <a:pt x="70" y="212"/>
                    <a:pt x="70" y="212"/>
                  </a:cubicBezTo>
                  <a:cubicBezTo>
                    <a:pt x="70" y="300"/>
                    <a:pt x="70" y="300"/>
                    <a:pt x="70" y="300"/>
                  </a:cubicBezTo>
                  <a:cubicBezTo>
                    <a:pt x="169" y="300"/>
                    <a:pt x="169" y="300"/>
                    <a:pt x="169" y="300"/>
                  </a:cubicBezTo>
                  <a:cubicBezTo>
                    <a:pt x="209" y="300"/>
                    <a:pt x="228" y="284"/>
                    <a:pt x="228" y="255"/>
                  </a:cubicBezTo>
                  <a:close/>
                  <a:moveTo>
                    <a:pt x="534" y="239"/>
                  </a:moveTo>
                  <a:cubicBezTo>
                    <a:pt x="534" y="361"/>
                    <a:pt x="534" y="361"/>
                    <a:pt x="534" y="361"/>
                  </a:cubicBezTo>
                  <a:cubicBezTo>
                    <a:pt x="463" y="361"/>
                    <a:pt x="463" y="361"/>
                    <a:pt x="463" y="361"/>
                  </a:cubicBezTo>
                  <a:cubicBezTo>
                    <a:pt x="463" y="239"/>
                    <a:pt x="463" y="239"/>
                    <a:pt x="463" y="239"/>
                  </a:cubicBezTo>
                  <a:cubicBezTo>
                    <a:pt x="333" y="9"/>
                    <a:pt x="333" y="9"/>
                    <a:pt x="333" y="9"/>
                  </a:cubicBezTo>
                  <a:cubicBezTo>
                    <a:pt x="415" y="9"/>
                    <a:pt x="415" y="9"/>
                    <a:pt x="415" y="9"/>
                  </a:cubicBezTo>
                  <a:cubicBezTo>
                    <a:pt x="499" y="168"/>
                    <a:pt x="499" y="168"/>
                    <a:pt x="499" y="168"/>
                  </a:cubicBezTo>
                  <a:cubicBezTo>
                    <a:pt x="584" y="9"/>
                    <a:pt x="584" y="9"/>
                    <a:pt x="584" y="9"/>
                  </a:cubicBezTo>
                  <a:cubicBezTo>
                    <a:pt x="664" y="9"/>
                    <a:pt x="664" y="9"/>
                    <a:pt x="664" y="9"/>
                  </a:cubicBezTo>
                  <a:lnTo>
                    <a:pt x="534" y="2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0689" tIns="45345" rIns="90689" bIns="45345" numCol="1" anchor="t" anchorCtr="0" compatLnSpc="1">
              <a:prstTxWarp prst="textNoShape">
                <a:avLst/>
              </a:prstTxWarp>
            </a:bodyPr>
            <a:lstStyle/>
            <a:p>
              <a:pPr defTabSz="453398"/>
              <a:endParaRPr lang="pt-BR" sz="1785">
                <a:solidFill>
                  <a:prstClr val="black"/>
                </a:solidFill>
              </a:endParaRPr>
            </a:p>
          </p:txBody>
        </p:sp>
        <p:sp>
          <p:nvSpPr>
            <p:cNvPr id="42" name="Freeform 6">
              <a:extLst>
                <a:ext uri="{FF2B5EF4-FFF2-40B4-BE49-F238E27FC236}">
                  <a16:creationId xmlns:a16="http://schemas.microsoft.com/office/drawing/2014/main" id="{3539C573-734C-1266-1719-2FFF6F6710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943" y="-1623"/>
              <a:ext cx="17118" cy="6011"/>
            </a:xfrm>
            <a:custGeom>
              <a:avLst/>
              <a:gdLst>
                <a:gd name="T0" fmla="*/ 282 w 7244"/>
                <a:gd name="T1" fmla="*/ 1784 h 2542"/>
                <a:gd name="T2" fmla="*/ 1624 w 7244"/>
                <a:gd name="T3" fmla="*/ 2188 h 2542"/>
                <a:gd name="T4" fmla="*/ 1889 w 7244"/>
                <a:gd name="T5" fmla="*/ 2200 h 2542"/>
                <a:gd name="T6" fmla="*/ 124 w 7244"/>
                <a:gd name="T7" fmla="*/ 2182 h 2542"/>
                <a:gd name="T8" fmla="*/ 782 w 7244"/>
                <a:gd name="T9" fmla="*/ 1104 h 2542"/>
                <a:gd name="T10" fmla="*/ 1656 w 7244"/>
                <a:gd name="T11" fmla="*/ 21 h 2542"/>
                <a:gd name="T12" fmla="*/ 2050 w 7244"/>
                <a:gd name="T13" fmla="*/ 375 h 2542"/>
                <a:gd name="T14" fmla="*/ 1863 w 7244"/>
                <a:gd name="T15" fmla="*/ 416 h 2542"/>
                <a:gd name="T16" fmla="*/ 973 w 7244"/>
                <a:gd name="T17" fmla="*/ 454 h 2542"/>
                <a:gd name="T18" fmla="*/ 887 w 7244"/>
                <a:gd name="T19" fmla="*/ 944 h 2542"/>
                <a:gd name="T20" fmla="*/ 1046 w 7244"/>
                <a:gd name="T21" fmla="*/ 943 h 2542"/>
                <a:gd name="T22" fmla="*/ 1568 w 7244"/>
                <a:gd name="T23" fmla="*/ 1084 h 2542"/>
                <a:gd name="T24" fmla="*/ 682 w 7244"/>
                <a:gd name="T25" fmla="*/ 581 h 2542"/>
                <a:gd name="T26" fmla="*/ 5279 w 7244"/>
                <a:gd name="T27" fmla="*/ 1227 h 2542"/>
                <a:gd name="T28" fmla="*/ 5279 w 7244"/>
                <a:gd name="T29" fmla="*/ 1227 h 2542"/>
                <a:gd name="T30" fmla="*/ 5279 w 7244"/>
                <a:gd name="T31" fmla="*/ 1227 h 2542"/>
                <a:gd name="T32" fmla="*/ 6947 w 7244"/>
                <a:gd name="T33" fmla="*/ 1360 h 2542"/>
                <a:gd name="T34" fmla="*/ 6422 w 7244"/>
                <a:gd name="T35" fmla="*/ 1616 h 2542"/>
                <a:gd name="T36" fmla="*/ 6342 w 7244"/>
                <a:gd name="T37" fmla="*/ 1590 h 2542"/>
                <a:gd name="T38" fmla="*/ 6068 w 7244"/>
                <a:gd name="T39" fmla="*/ 1717 h 2542"/>
                <a:gd name="T40" fmla="*/ 5608 w 7244"/>
                <a:gd name="T41" fmla="*/ 1641 h 2542"/>
                <a:gd name="T42" fmla="*/ 5113 w 7244"/>
                <a:gd name="T43" fmla="*/ 1446 h 2542"/>
                <a:gd name="T44" fmla="*/ 4851 w 7244"/>
                <a:gd name="T45" fmla="*/ 1388 h 2542"/>
                <a:gd name="T46" fmla="*/ 4302 w 7244"/>
                <a:gd name="T47" fmla="*/ 1289 h 2542"/>
                <a:gd name="T48" fmla="*/ 3747 w 7244"/>
                <a:gd name="T49" fmla="*/ 1420 h 2542"/>
                <a:gd name="T50" fmla="*/ 2922 w 7244"/>
                <a:gd name="T51" fmla="*/ 1526 h 2542"/>
                <a:gd name="T52" fmla="*/ 2422 w 7244"/>
                <a:gd name="T53" fmla="*/ 1200 h 2542"/>
                <a:gd name="T54" fmla="*/ 1937 w 7244"/>
                <a:gd name="T55" fmla="*/ 1616 h 2542"/>
                <a:gd name="T56" fmla="*/ 2204 w 7244"/>
                <a:gd name="T57" fmla="*/ 1185 h 2542"/>
                <a:gd name="T58" fmla="*/ 2405 w 7244"/>
                <a:gd name="T59" fmla="*/ 1046 h 2542"/>
                <a:gd name="T60" fmla="*/ 2700 w 7244"/>
                <a:gd name="T61" fmla="*/ 1590 h 2542"/>
                <a:gd name="T62" fmla="*/ 3112 w 7244"/>
                <a:gd name="T63" fmla="*/ 1157 h 2542"/>
                <a:gd name="T64" fmla="*/ 3409 w 7244"/>
                <a:gd name="T65" fmla="*/ 1013 h 2542"/>
                <a:gd name="T66" fmla="*/ 3352 w 7244"/>
                <a:gd name="T67" fmla="*/ 1244 h 2542"/>
                <a:gd name="T68" fmla="*/ 3241 w 7244"/>
                <a:gd name="T69" fmla="*/ 1588 h 2542"/>
                <a:gd name="T70" fmla="*/ 4241 w 7244"/>
                <a:gd name="T71" fmla="*/ 1018 h 2542"/>
                <a:gd name="T72" fmla="*/ 4417 w 7244"/>
                <a:gd name="T73" fmla="*/ 1320 h 2542"/>
                <a:gd name="T74" fmla="*/ 4996 w 7244"/>
                <a:gd name="T75" fmla="*/ 1009 h 2542"/>
                <a:gd name="T76" fmla="*/ 4977 w 7244"/>
                <a:gd name="T77" fmla="*/ 1433 h 2542"/>
                <a:gd name="T78" fmla="*/ 5416 w 7244"/>
                <a:gd name="T79" fmla="*/ 1161 h 2542"/>
                <a:gd name="T80" fmla="*/ 5976 w 7244"/>
                <a:gd name="T81" fmla="*/ 1133 h 2542"/>
                <a:gd name="T82" fmla="*/ 5716 w 7244"/>
                <a:gd name="T83" fmla="*/ 662 h 2542"/>
                <a:gd name="T84" fmla="*/ 6175 w 7244"/>
                <a:gd name="T85" fmla="*/ 556 h 2542"/>
                <a:gd name="T86" fmla="*/ 6389 w 7244"/>
                <a:gd name="T87" fmla="*/ 448 h 2542"/>
                <a:gd name="T88" fmla="*/ 6959 w 7244"/>
                <a:gd name="T89" fmla="*/ 592 h 2542"/>
                <a:gd name="T90" fmla="*/ 6119 w 7244"/>
                <a:gd name="T91" fmla="*/ 1181 h 2542"/>
                <a:gd name="T92" fmla="*/ 6429 w 7244"/>
                <a:gd name="T93" fmla="*/ 1340 h 2542"/>
                <a:gd name="T94" fmla="*/ 6911 w 7244"/>
                <a:gd name="T95" fmla="*/ 1128 h 2542"/>
                <a:gd name="T96" fmla="*/ 7202 w 7244"/>
                <a:gd name="T97" fmla="*/ 1151 h 2542"/>
                <a:gd name="T98" fmla="*/ 3950 w 7244"/>
                <a:gd name="T99" fmla="*/ 1291 h 2542"/>
                <a:gd name="T100" fmla="*/ 4127 w 7244"/>
                <a:gd name="T101" fmla="*/ 1105 h 2542"/>
                <a:gd name="T102" fmla="*/ 6597 w 7244"/>
                <a:gd name="T103" fmla="*/ 1346 h 2542"/>
                <a:gd name="T104" fmla="*/ 6787 w 7244"/>
                <a:gd name="T105" fmla="*/ 1368 h 2542"/>
                <a:gd name="T106" fmla="*/ 6786 w 7244"/>
                <a:gd name="T107" fmla="*/ 1290 h 2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244" h="2542">
                  <a:moveTo>
                    <a:pt x="1081" y="1154"/>
                  </a:moveTo>
                  <a:cubicBezTo>
                    <a:pt x="1039" y="1154"/>
                    <a:pt x="950" y="1158"/>
                    <a:pt x="904" y="1172"/>
                  </a:cubicBezTo>
                  <a:cubicBezTo>
                    <a:pt x="632" y="1253"/>
                    <a:pt x="357" y="1509"/>
                    <a:pt x="282" y="1784"/>
                  </a:cubicBezTo>
                  <a:cubicBezTo>
                    <a:pt x="273" y="1816"/>
                    <a:pt x="267" y="1848"/>
                    <a:pt x="266" y="1881"/>
                  </a:cubicBezTo>
                  <a:cubicBezTo>
                    <a:pt x="243" y="2320"/>
                    <a:pt x="743" y="2360"/>
                    <a:pt x="1056" y="2342"/>
                  </a:cubicBezTo>
                  <a:cubicBezTo>
                    <a:pt x="1264" y="2330"/>
                    <a:pt x="1427" y="2283"/>
                    <a:pt x="1624" y="2188"/>
                  </a:cubicBezTo>
                  <a:cubicBezTo>
                    <a:pt x="1703" y="2149"/>
                    <a:pt x="1720" y="2136"/>
                    <a:pt x="1810" y="2092"/>
                  </a:cubicBezTo>
                  <a:cubicBezTo>
                    <a:pt x="1869" y="2064"/>
                    <a:pt x="1957" y="2000"/>
                    <a:pt x="2028" y="1986"/>
                  </a:cubicBezTo>
                  <a:cubicBezTo>
                    <a:pt x="2118" y="1993"/>
                    <a:pt x="2010" y="2112"/>
                    <a:pt x="1889" y="2200"/>
                  </a:cubicBezTo>
                  <a:cubicBezTo>
                    <a:pt x="1800" y="2268"/>
                    <a:pt x="1578" y="2465"/>
                    <a:pt x="1048" y="2522"/>
                  </a:cubicBezTo>
                  <a:cubicBezTo>
                    <a:pt x="753" y="2542"/>
                    <a:pt x="345" y="2505"/>
                    <a:pt x="162" y="2245"/>
                  </a:cubicBezTo>
                  <a:cubicBezTo>
                    <a:pt x="148" y="2225"/>
                    <a:pt x="135" y="2204"/>
                    <a:pt x="124" y="2182"/>
                  </a:cubicBezTo>
                  <a:cubicBezTo>
                    <a:pt x="0" y="1930"/>
                    <a:pt x="121" y="1616"/>
                    <a:pt x="306" y="1431"/>
                  </a:cubicBezTo>
                  <a:cubicBezTo>
                    <a:pt x="375" y="1361"/>
                    <a:pt x="453" y="1301"/>
                    <a:pt x="533" y="1246"/>
                  </a:cubicBezTo>
                  <a:cubicBezTo>
                    <a:pt x="555" y="1232"/>
                    <a:pt x="770" y="1098"/>
                    <a:pt x="782" y="1104"/>
                  </a:cubicBezTo>
                  <a:cubicBezTo>
                    <a:pt x="783" y="1104"/>
                    <a:pt x="692" y="1061"/>
                    <a:pt x="671" y="1043"/>
                  </a:cubicBezTo>
                  <a:cubicBezTo>
                    <a:pt x="331" y="738"/>
                    <a:pt x="805" y="373"/>
                    <a:pt x="1052" y="239"/>
                  </a:cubicBezTo>
                  <a:cubicBezTo>
                    <a:pt x="1258" y="128"/>
                    <a:pt x="1445" y="62"/>
                    <a:pt x="1656" y="21"/>
                  </a:cubicBezTo>
                  <a:cubicBezTo>
                    <a:pt x="1718" y="9"/>
                    <a:pt x="1782" y="0"/>
                    <a:pt x="1843" y="12"/>
                  </a:cubicBezTo>
                  <a:cubicBezTo>
                    <a:pt x="1921" y="27"/>
                    <a:pt x="1991" y="78"/>
                    <a:pt x="2030" y="146"/>
                  </a:cubicBezTo>
                  <a:cubicBezTo>
                    <a:pt x="2069" y="215"/>
                    <a:pt x="2077" y="301"/>
                    <a:pt x="2050" y="375"/>
                  </a:cubicBezTo>
                  <a:cubicBezTo>
                    <a:pt x="2038" y="409"/>
                    <a:pt x="2019" y="441"/>
                    <a:pt x="1988" y="459"/>
                  </a:cubicBezTo>
                  <a:cubicBezTo>
                    <a:pt x="1958" y="477"/>
                    <a:pt x="1915" y="478"/>
                    <a:pt x="1889" y="453"/>
                  </a:cubicBezTo>
                  <a:cubicBezTo>
                    <a:pt x="1878" y="442"/>
                    <a:pt x="1868" y="431"/>
                    <a:pt x="1863" y="416"/>
                  </a:cubicBezTo>
                  <a:cubicBezTo>
                    <a:pt x="1838" y="344"/>
                    <a:pt x="1842" y="254"/>
                    <a:pt x="1902" y="197"/>
                  </a:cubicBezTo>
                  <a:cubicBezTo>
                    <a:pt x="1780" y="121"/>
                    <a:pt x="1557" y="174"/>
                    <a:pt x="1397" y="235"/>
                  </a:cubicBezTo>
                  <a:cubicBezTo>
                    <a:pt x="1249" y="293"/>
                    <a:pt x="1139" y="348"/>
                    <a:pt x="973" y="454"/>
                  </a:cubicBezTo>
                  <a:cubicBezTo>
                    <a:pt x="884" y="510"/>
                    <a:pt x="704" y="636"/>
                    <a:pt x="696" y="757"/>
                  </a:cubicBezTo>
                  <a:cubicBezTo>
                    <a:pt x="690" y="848"/>
                    <a:pt x="783" y="914"/>
                    <a:pt x="861" y="935"/>
                  </a:cubicBezTo>
                  <a:cubicBezTo>
                    <a:pt x="870" y="938"/>
                    <a:pt x="879" y="941"/>
                    <a:pt x="887" y="944"/>
                  </a:cubicBezTo>
                  <a:cubicBezTo>
                    <a:pt x="901" y="948"/>
                    <a:pt x="914" y="953"/>
                    <a:pt x="927" y="955"/>
                  </a:cubicBezTo>
                  <a:cubicBezTo>
                    <a:pt x="955" y="960"/>
                    <a:pt x="978" y="962"/>
                    <a:pt x="1001" y="958"/>
                  </a:cubicBezTo>
                  <a:cubicBezTo>
                    <a:pt x="1017" y="956"/>
                    <a:pt x="1032" y="951"/>
                    <a:pt x="1046" y="943"/>
                  </a:cubicBezTo>
                  <a:cubicBezTo>
                    <a:pt x="1127" y="898"/>
                    <a:pt x="1230" y="874"/>
                    <a:pt x="1321" y="860"/>
                  </a:cubicBezTo>
                  <a:cubicBezTo>
                    <a:pt x="1411" y="846"/>
                    <a:pt x="1649" y="847"/>
                    <a:pt x="1666" y="978"/>
                  </a:cubicBezTo>
                  <a:cubicBezTo>
                    <a:pt x="1674" y="1041"/>
                    <a:pt x="1614" y="1063"/>
                    <a:pt x="1568" y="1084"/>
                  </a:cubicBezTo>
                  <a:cubicBezTo>
                    <a:pt x="1457" y="1135"/>
                    <a:pt x="1207" y="1168"/>
                    <a:pt x="1081" y="1154"/>
                  </a:cubicBezTo>
                  <a:moveTo>
                    <a:pt x="682" y="581"/>
                  </a:moveTo>
                  <a:cubicBezTo>
                    <a:pt x="682" y="581"/>
                    <a:pt x="682" y="581"/>
                    <a:pt x="682" y="581"/>
                  </a:cubicBezTo>
                  <a:cubicBezTo>
                    <a:pt x="682" y="581"/>
                    <a:pt x="682" y="581"/>
                    <a:pt x="682" y="581"/>
                  </a:cubicBezTo>
                  <a:close/>
                  <a:moveTo>
                    <a:pt x="5279" y="1227"/>
                  </a:moveTo>
                  <a:cubicBezTo>
                    <a:pt x="5279" y="1227"/>
                    <a:pt x="5279" y="1227"/>
                    <a:pt x="5279" y="1227"/>
                  </a:cubicBezTo>
                  <a:cubicBezTo>
                    <a:pt x="5279" y="1227"/>
                    <a:pt x="5279" y="1227"/>
                    <a:pt x="5279" y="1227"/>
                  </a:cubicBezTo>
                  <a:cubicBezTo>
                    <a:pt x="5279" y="1227"/>
                    <a:pt x="5279" y="1227"/>
                    <a:pt x="5279" y="1227"/>
                  </a:cubicBezTo>
                  <a:close/>
                  <a:moveTo>
                    <a:pt x="5279" y="1227"/>
                  </a:moveTo>
                  <a:cubicBezTo>
                    <a:pt x="5279" y="1227"/>
                    <a:pt x="5279" y="1227"/>
                    <a:pt x="5279" y="1227"/>
                  </a:cubicBezTo>
                  <a:cubicBezTo>
                    <a:pt x="5279" y="1227"/>
                    <a:pt x="5279" y="1227"/>
                    <a:pt x="5279" y="1227"/>
                  </a:cubicBezTo>
                  <a:cubicBezTo>
                    <a:pt x="5279" y="1227"/>
                    <a:pt x="5279" y="1227"/>
                    <a:pt x="5279" y="1227"/>
                  </a:cubicBezTo>
                  <a:close/>
                  <a:moveTo>
                    <a:pt x="7202" y="1239"/>
                  </a:moveTo>
                  <a:cubicBezTo>
                    <a:pt x="7161" y="1283"/>
                    <a:pt x="7041" y="1345"/>
                    <a:pt x="6949" y="1360"/>
                  </a:cubicBezTo>
                  <a:cubicBezTo>
                    <a:pt x="6947" y="1360"/>
                    <a:pt x="6947" y="1360"/>
                    <a:pt x="6947" y="1360"/>
                  </a:cubicBezTo>
                  <a:cubicBezTo>
                    <a:pt x="6946" y="1368"/>
                    <a:pt x="6946" y="1368"/>
                    <a:pt x="6946" y="1368"/>
                  </a:cubicBezTo>
                  <a:cubicBezTo>
                    <a:pt x="6933" y="1405"/>
                    <a:pt x="6881" y="1540"/>
                    <a:pt x="6743" y="1642"/>
                  </a:cubicBezTo>
                  <a:cubicBezTo>
                    <a:pt x="6573" y="1767"/>
                    <a:pt x="6454" y="1672"/>
                    <a:pt x="6422" y="1616"/>
                  </a:cubicBezTo>
                  <a:cubicBezTo>
                    <a:pt x="6397" y="1573"/>
                    <a:pt x="6405" y="1530"/>
                    <a:pt x="6405" y="1530"/>
                  </a:cubicBezTo>
                  <a:cubicBezTo>
                    <a:pt x="6405" y="1530"/>
                    <a:pt x="6366" y="1564"/>
                    <a:pt x="6346" y="1585"/>
                  </a:cubicBezTo>
                  <a:cubicBezTo>
                    <a:pt x="6345" y="1587"/>
                    <a:pt x="6343" y="1588"/>
                    <a:pt x="6342" y="1590"/>
                  </a:cubicBezTo>
                  <a:cubicBezTo>
                    <a:pt x="6339" y="1592"/>
                    <a:pt x="6337" y="1595"/>
                    <a:pt x="6336" y="1597"/>
                  </a:cubicBezTo>
                  <a:cubicBezTo>
                    <a:pt x="6336" y="1596"/>
                    <a:pt x="6336" y="1596"/>
                    <a:pt x="6336" y="1595"/>
                  </a:cubicBezTo>
                  <a:cubicBezTo>
                    <a:pt x="6284" y="1649"/>
                    <a:pt x="6188" y="1724"/>
                    <a:pt x="6068" y="1717"/>
                  </a:cubicBezTo>
                  <a:cubicBezTo>
                    <a:pt x="5883" y="1705"/>
                    <a:pt x="5892" y="1485"/>
                    <a:pt x="5911" y="1391"/>
                  </a:cubicBezTo>
                  <a:cubicBezTo>
                    <a:pt x="5925" y="1329"/>
                    <a:pt x="5925" y="1329"/>
                    <a:pt x="5925" y="1329"/>
                  </a:cubicBezTo>
                  <a:cubicBezTo>
                    <a:pt x="5868" y="1410"/>
                    <a:pt x="5743" y="1573"/>
                    <a:pt x="5608" y="1641"/>
                  </a:cubicBezTo>
                  <a:cubicBezTo>
                    <a:pt x="5426" y="1734"/>
                    <a:pt x="5298" y="1751"/>
                    <a:pt x="5294" y="1557"/>
                  </a:cubicBezTo>
                  <a:cubicBezTo>
                    <a:pt x="5291" y="1363"/>
                    <a:pt x="5290" y="1169"/>
                    <a:pt x="5290" y="1169"/>
                  </a:cubicBezTo>
                  <a:cubicBezTo>
                    <a:pt x="5290" y="1169"/>
                    <a:pt x="5221" y="1311"/>
                    <a:pt x="5113" y="1446"/>
                  </a:cubicBezTo>
                  <a:cubicBezTo>
                    <a:pt x="5013" y="1571"/>
                    <a:pt x="4979" y="1626"/>
                    <a:pt x="4918" y="1630"/>
                  </a:cubicBezTo>
                  <a:cubicBezTo>
                    <a:pt x="4879" y="1632"/>
                    <a:pt x="4811" y="1613"/>
                    <a:pt x="4805" y="1586"/>
                  </a:cubicBezTo>
                  <a:cubicBezTo>
                    <a:pt x="4802" y="1575"/>
                    <a:pt x="4822" y="1490"/>
                    <a:pt x="4851" y="1388"/>
                  </a:cubicBezTo>
                  <a:cubicBezTo>
                    <a:pt x="4770" y="1466"/>
                    <a:pt x="4637" y="1584"/>
                    <a:pt x="4547" y="1609"/>
                  </a:cubicBezTo>
                  <a:cubicBezTo>
                    <a:pt x="4411" y="1647"/>
                    <a:pt x="4328" y="1632"/>
                    <a:pt x="4290" y="1524"/>
                  </a:cubicBezTo>
                  <a:cubicBezTo>
                    <a:pt x="4251" y="1415"/>
                    <a:pt x="4302" y="1289"/>
                    <a:pt x="4302" y="1289"/>
                  </a:cubicBezTo>
                  <a:cubicBezTo>
                    <a:pt x="4302" y="1289"/>
                    <a:pt x="4097" y="1586"/>
                    <a:pt x="3959" y="1652"/>
                  </a:cubicBezTo>
                  <a:cubicBezTo>
                    <a:pt x="3822" y="1718"/>
                    <a:pt x="3726" y="1705"/>
                    <a:pt x="3692" y="1612"/>
                  </a:cubicBezTo>
                  <a:cubicBezTo>
                    <a:pt x="3657" y="1519"/>
                    <a:pt x="3747" y="1420"/>
                    <a:pt x="3747" y="1420"/>
                  </a:cubicBezTo>
                  <a:cubicBezTo>
                    <a:pt x="3747" y="1420"/>
                    <a:pt x="3493" y="1592"/>
                    <a:pt x="3257" y="1686"/>
                  </a:cubicBezTo>
                  <a:cubicBezTo>
                    <a:pt x="3052" y="1767"/>
                    <a:pt x="3004" y="1693"/>
                    <a:pt x="2950" y="1648"/>
                  </a:cubicBezTo>
                  <a:cubicBezTo>
                    <a:pt x="2923" y="1625"/>
                    <a:pt x="2916" y="1576"/>
                    <a:pt x="2922" y="1526"/>
                  </a:cubicBezTo>
                  <a:cubicBezTo>
                    <a:pt x="2868" y="1583"/>
                    <a:pt x="2805" y="1638"/>
                    <a:pt x="2740" y="1671"/>
                  </a:cubicBezTo>
                  <a:cubicBezTo>
                    <a:pt x="2557" y="1764"/>
                    <a:pt x="2430" y="1782"/>
                    <a:pt x="2426" y="1587"/>
                  </a:cubicBezTo>
                  <a:cubicBezTo>
                    <a:pt x="2423" y="1393"/>
                    <a:pt x="2422" y="1200"/>
                    <a:pt x="2422" y="1200"/>
                  </a:cubicBezTo>
                  <a:cubicBezTo>
                    <a:pt x="2422" y="1200"/>
                    <a:pt x="2353" y="1341"/>
                    <a:pt x="2244" y="1477"/>
                  </a:cubicBezTo>
                  <a:cubicBezTo>
                    <a:pt x="2145" y="1601"/>
                    <a:pt x="2111" y="1656"/>
                    <a:pt x="2050" y="1660"/>
                  </a:cubicBezTo>
                  <a:cubicBezTo>
                    <a:pt x="2010" y="1663"/>
                    <a:pt x="1943" y="1643"/>
                    <a:pt x="1937" y="1616"/>
                  </a:cubicBezTo>
                  <a:cubicBezTo>
                    <a:pt x="1930" y="1589"/>
                    <a:pt x="2078" y="1047"/>
                    <a:pt x="2128" y="1040"/>
                  </a:cubicBezTo>
                  <a:cubicBezTo>
                    <a:pt x="2162" y="1035"/>
                    <a:pt x="2171" y="1038"/>
                    <a:pt x="2199" y="1047"/>
                  </a:cubicBezTo>
                  <a:cubicBezTo>
                    <a:pt x="2226" y="1071"/>
                    <a:pt x="2223" y="1132"/>
                    <a:pt x="2204" y="1185"/>
                  </a:cubicBezTo>
                  <a:cubicBezTo>
                    <a:pt x="2181" y="1233"/>
                    <a:pt x="2109" y="1463"/>
                    <a:pt x="2109" y="1463"/>
                  </a:cubicBezTo>
                  <a:cubicBezTo>
                    <a:pt x="2109" y="1463"/>
                    <a:pt x="2116" y="1452"/>
                    <a:pt x="2148" y="1405"/>
                  </a:cubicBezTo>
                  <a:cubicBezTo>
                    <a:pt x="2180" y="1359"/>
                    <a:pt x="2354" y="1060"/>
                    <a:pt x="2405" y="1046"/>
                  </a:cubicBezTo>
                  <a:cubicBezTo>
                    <a:pt x="2485" y="1024"/>
                    <a:pt x="2554" y="1084"/>
                    <a:pt x="2547" y="1192"/>
                  </a:cubicBezTo>
                  <a:cubicBezTo>
                    <a:pt x="2542" y="1279"/>
                    <a:pt x="2519" y="1540"/>
                    <a:pt x="2521" y="1572"/>
                  </a:cubicBezTo>
                  <a:cubicBezTo>
                    <a:pt x="2523" y="1601"/>
                    <a:pt x="2489" y="1714"/>
                    <a:pt x="2700" y="1590"/>
                  </a:cubicBezTo>
                  <a:cubicBezTo>
                    <a:pt x="2854" y="1499"/>
                    <a:pt x="3044" y="1250"/>
                    <a:pt x="3097" y="1178"/>
                  </a:cubicBezTo>
                  <a:cubicBezTo>
                    <a:pt x="3102" y="1171"/>
                    <a:pt x="3107" y="1164"/>
                    <a:pt x="3112" y="1158"/>
                  </a:cubicBezTo>
                  <a:cubicBezTo>
                    <a:pt x="3112" y="1157"/>
                    <a:pt x="3112" y="1157"/>
                    <a:pt x="3112" y="1157"/>
                  </a:cubicBezTo>
                  <a:cubicBezTo>
                    <a:pt x="3112" y="1157"/>
                    <a:pt x="3112" y="1157"/>
                    <a:pt x="3112" y="1157"/>
                  </a:cubicBezTo>
                  <a:cubicBezTo>
                    <a:pt x="3145" y="1113"/>
                    <a:pt x="3180" y="1075"/>
                    <a:pt x="3210" y="1057"/>
                  </a:cubicBezTo>
                  <a:cubicBezTo>
                    <a:pt x="3304" y="1001"/>
                    <a:pt x="3348" y="993"/>
                    <a:pt x="3409" y="1013"/>
                  </a:cubicBezTo>
                  <a:cubicBezTo>
                    <a:pt x="3469" y="1033"/>
                    <a:pt x="3486" y="1077"/>
                    <a:pt x="3479" y="1133"/>
                  </a:cubicBezTo>
                  <a:cubicBezTo>
                    <a:pt x="3472" y="1190"/>
                    <a:pt x="3455" y="1264"/>
                    <a:pt x="3429" y="1284"/>
                  </a:cubicBezTo>
                  <a:cubicBezTo>
                    <a:pt x="3403" y="1304"/>
                    <a:pt x="3344" y="1296"/>
                    <a:pt x="3352" y="1244"/>
                  </a:cubicBezTo>
                  <a:cubicBezTo>
                    <a:pt x="3360" y="1192"/>
                    <a:pt x="3347" y="1127"/>
                    <a:pt x="3347" y="1127"/>
                  </a:cubicBezTo>
                  <a:cubicBezTo>
                    <a:pt x="3347" y="1127"/>
                    <a:pt x="3160" y="1183"/>
                    <a:pt x="3084" y="1384"/>
                  </a:cubicBezTo>
                  <a:cubicBezTo>
                    <a:pt x="3027" y="1536"/>
                    <a:pt x="3037" y="1643"/>
                    <a:pt x="3241" y="1588"/>
                  </a:cubicBezTo>
                  <a:cubicBezTo>
                    <a:pt x="3445" y="1534"/>
                    <a:pt x="3800" y="1291"/>
                    <a:pt x="3857" y="1223"/>
                  </a:cubicBezTo>
                  <a:cubicBezTo>
                    <a:pt x="3914" y="1154"/>
                    <a:pt x="3983" y="1075"/>
                    <a:pt x="4012" y="1024"/>
                  </a:cubicBezTo>
                  <a:cubicBezTo>
                    <a:pt x="4041" y="974"/>
                    <a:pt x="4154" y="953"/>
                    <a:pt x="4241" y="1018"/>
                  </a:cubicBezTo>
                  <a:cubicBezTo>
                    <a:pt x="4309" y="1068"/>
                    <a:pt x="4308" y="1080"/>
                    <a:pt x="4304" y="1083"/>
                  </a:cubicBezTo>
                  <a:cubicBezTo>
                    <a:pt x="4315" y="1077"/>
                    <a:pt x="4361" y="1013"/>
                    <a:pt x="4389" y="1042"/>
                  </a:cubicBezTo>
                  <a:cubicBezTo>
                    <a:pt x="4408" y="1062"/>
                    <a:pt x="4450" y="1118"/>
                    <a:pt x="4417" y="1320"/>
                  </a:cubicBezTo>
                  <a:cubicBezTo>
                    <a:pt x="4384" y="1522"/>
                    <a:pt x="4387" y="1521"/>
                    <a:pt x="4477" y="1491"/>
                  </a:cubicBezTo>
                  <a:cubicBezTo>
                    <a:pt x="4553" y="1465"/>
                    <a:pt x="4785" y="1334"/>
                    <a:pt x="4904" y="1212"/>
                  </a:cubicBezTo>
                  <a:cubicBezTo>
                    <a:pt x="4940" y="1103"/>
                    <a:pt x="4976" y="1012"/>
                    <a:pt x="4996" y="1009"/>
                  </a:cubicBezTo>
                  <a:cubicBezTo>
                    <a:pt x="5030" y="1004"/>
                    <a:pt x="5039" y="1008"/>
                    <a:pt x="5067" y="1017"/>
                  </a:cubicBezTo>
                  <a:cubicBezTo>
                    <a:pt x="5094" y="1041"/>
                    <a:pt x="5092" y="1102"/>
                    <a:pt x="5072" y="1155"/>
                  </a:cubicBezTo>
                  <a:cubicBezTo>
                    <a:pt x="5049" y="1203"/>
                    <a:pt x="4977" y="1433"/>
                    <a:pt x="4977" y="1433"/>
                  </a:cubicBezTo>
                  <a:cubicBezTo>
                    <a:pt x="4977" y="1433"/>
                    <a:pt x="4984" y="1422"/>
                    <a:pt x="5016" y="1375"/>
                  </a:cubicBezTo>
                  <a:cubicBezTo>
                    <a:pt x="5049" y="1328"/>
                    <a:pt x="5223" y="1029"/>
                    <a:pt x="5273" y="1015"/>
                  </a:cubicBezTo>
                  <a:cubicBezTo>
                    <a:pt x="5353" y="994"/>
                    <a:pt x="5422" y="1053"/>
                    <a:pt x="5416" y="1161"/>
                  </a:cubicBezTo>
                  <a:cubicBezTo>
                    <a:pt x="5410" y="1249"/>
                    <a:pt x="5388" y="1510"/>
                    <a:pt x="5389" y="1542"/>
                  </a:cubicBezTo>
                  <a:cubicBezTo>
                    <a:pt x="5391" y="1571"/>
                    <a:pt x="5357" y="1683"/>
                    <a:pt x="5568" y="1560"/>
                  </a:cubicBezTo>
                  <a:cubicBezTo>
                    <a:pt x="5736" y="1461"/>
                    <a:pt x="5945" y="1176"/>
                    <a:pt x="5976" y="1133"/>
                  </a:cubicBezTo>
                  <a:cubicBezTo>
                    <a:pt x="5995" y="1073"/>
                    <a:pt x="6020" y="996"/>
                    <a:pt x="6048" y="924"/>
                  </a:cubicBezTo>
                  <a:cubicBezTo>
                    <a:pt x="6080" y="842"/>
                    <a:pt x="6117" y="735"/>
                    <a:pt x="6143" y="655"/>
                  </a:cubicBezTo>
                  <a:cubicBezTo>
                    <a:pt x="5922" y="659"/>
                    <a:pt x="5732" y="662"/>
                    <a:pt x="5716" y="662"/>
                  </a:cubicBezTo>
                  <a:cubicBezTo>
                    <a:pt x="5679" y="660"/>
                    <a:pt x="5665" y="606"/>
                    <a:pt x="5663" y="593"/>
                  </a:cubicBezTo>
                  <a:cubicBezTo>
                    <a:pt x="5661" y="581"/>
                    <a:pt x="5658" y="547"/>
                    <a:pt x="5667" y="545"/>
                  </a:cubicBezTo>
                  <a:cubicBezTo>
                    <a:pt x="5667" y="545"/>
                    <a:pt x="5906" y="550"/>
                    <a:pt x="6175" y="556"/>
                  </a:cubicBezTo>
                  <a:cubicBezTo>
                    <a:pt x="6179" y="545"/>
                    <a:pt x="6181" y="538"/>
                    <a:pt x="6181" y="538"/>
                  </a:cubicBezTo>
                  <a:cubicBezTo>
                    <a:pt x="6256" y="294"/>
                    <a:pt x="6256" y="294"/>
                    <a:pt x="6256" y="294"/>
                  </a:cubicBezTo>
                  <a:cubicBezTo>
                    <a:pt x="6256" y="294"/>
                    <a:pt x="6429" y="262"/>
                    <a:pt x="6389" y="448"/>
                  </a:cubicBezTo>
                  <a:cubicBezTo>
                    <a:pt x="6380" y="480"/>
                    <a:pt x="6366" y="522"/>
                    <a:pt x="6353" y="560"/>
                  </a:cubicBezTo>
                  <a:cubicBezTo>
                    <a:pt x="6642" y="566"/>
                    <a:pt x="6914" y="572"/>
                    <a:pt x="6920" y="572"/>
                  </a:cubicBezTo>
                  <a:cubicBezTo>
                    <a:pt x="6933" y="571"/>
                    <a:pt x="6978" y="569"/>
                    <a:pt x="6959" y="592"/>
                  </a:cubicBezTo>
                  <a:cubicBezTo>
                    <a:pt x="6940" y="615"/>
                    <a:pt x="6921" y="626"/>
                    <a:pt x="6841" y="635"/>
                  </a:cubicBezTo>
                  <a:cubicBezTo>
                    <a:pt x="6804" y="639"/>
                    <a:pt x="6566" y="646"/>
                    <a:pt x="6318" y="651"/>
                  </a:cubicBezTo>
                  <a:cubicBezTo>
                    <a:pt x="6299" y="691"/>
                    <a:pt x="6178" y="945"/>
                    <a:pt x="6119" y="1181"/>
                  </a:cubicBezTo>
                  <a:cubicBezTo>
                    <a:pt x="6054" y="1439"/>
                    <a:pt x="6009" y="1680"/>
                    <a:pt x="6173" y="1594"/>
                  </a:cubicBezTo>
                  <a:cubicBezTo>
                    <a:pt x="6335" y="1509"/>
                    <a:pt x="6413" y="1374"/>
                    <a:pt x="6429" y="1342"/>
                  </a:cubicBezTo>
                  <a:cubicBezTo>
                    <a:pt x="6429" y="1341"/>
                    <a:pt x="6429" y="1341"/>
                    <a:pt x="6429" y="1340"/>
                  </a:cubicBezTo>
                  <a:cubicBezTo>
                    <a:pt x="6431" y="1337"/>
                    <a:pt x="6431" y="1335"/>
                    <a:pt x="6431" y="1335"/>
                  </a:cubicBezTo>
                  <a:cubicBezTo>
                    <a:pt x="6431" y="1335"/>
                    <a:pt x="6524" y="1144"/>
                    <a:pt x="6627" y="1096"/>
                  </a:cubicBezTo>
                  <a:cubicBezTo>
                    <a:pt x="6725" y="1050"/>
                    <a:pt x="6833" y="1048"/>
                    <a:pt x="6911" y="1128"/>
                  </a:cubicBezTo>
                  <a:cubicBezTo>
                    <a:pt x="6966" y="1183"/>
                    <a:pt x="6952" y="1245"/>
                    <a:pt x="6954" y="1261"/>
                  </a:cubicBezTo>
                  <a:cubicBezTo>
                    <a:pt x="7006" y="1251"/>
                    <a:pt x="7091" y="1234"/>
                    <a:pt x="7125" y="1210"/>
                  </a:cubicBezTo>
                  <a:cubicBezTo>
                    <a:pt x="7172" y="1179"/>
                    <a:pt x="7190" y="1148"/>
                    <a:pt x="7202" y="1151"/>
                  </a:cubicBezTo>
                  <a:cubicBezTo>
                    <a:pt x="7214" y="1154"/>
                    <a:pt x="7244" y="1195"/>
                    <a:pt x="7202" y="1239"/>
                  </a:cubicBezTo>
                  <a:close/>
                  <a:moveTo>
                    <a:pt x="4127" y="1105"/>
                  </a:moveTo>
                  <a:cubicBezTo>
                    <a:pt x="4091" y="1090"/>
                    <a:pt x="4048" y="1149"/>
                    <a:pt x="3950" y="1291"/>
                  </a:cubicBezTo>
                  <a:cubicBezTo>
                    <a:pt x="3851" y="1432"/>
                    <a:pt x="3846" y="1514"/>
                    <a:pt x="3873" y="1533"/>
                  </a:cubicBezTo>
                  <a:cubicBezTo>
                    <a:pt x="3900" y="1551"/>
                    <a:pt x="3944" y="1535"/>
                    <a:pt x="4085" y="1377"/>
                  </a:cubicBezTo>
                  <a:cubicBezTo>
                    <a:pt x="4203" y="1246"/>
                    <a:pt x="4185" y="1128"/>
                    <a:pt x="4127" y="1105"/>
                  </a:cubicBezTo>
                  <a:close/>
                  <a:moveTo>
                    <a:pt x="6787" y="1368"/>
                  </a:moveTo>
                  <a:cubicBezTo>
                    <a:pt x="6734" y="1371"/>
                    <a:pt x="6661" y="1362"/>
                    <a:pt x="6599" y="1342"/>
                  </a:cubicBezTo>
                  <a:cubicBezTo>
                    <a:pt x="6598" y="1344"/>
                    <a:pt x="6597" y="1345"/>
                    <a:pt x="6597" y="1346"/>
                  </a:cubicBezTo>
                  <a:cubicBezTo>
                    <a:pt x="6504" y="1503"/>
                    <a:pt x="6506" y="1590"/>
                    <a:pt x="6537" y="1607"/>
                  </a:cubicBezTo>
                  <a:cubicBezTo>
                    <a:pt x="6568" y="1623"/>
                    <a:pt x="6613" y="1602"/>
                    <a:pt x="6750" y="1424"/>
                  </a:cubicBezTo>
                  <a:cubicBezTo>
                    <a:pt x="6765" y="1405"/>
                    <a:pt x="6777" y="1386"/>
                    <a:pt x="6787" y="1368"/>
                  </a:cubicBezTo>
                  <a:close/>
                  <a:moveTo>
                    <a:pt x="6770" y="1135"/>
                  </a:moveTo>
                  <a:cubicBezTo>
                    <a:pt x="6740" y="1126"/>
                    <a:pt x="6708" y="1163"/>
                    <a:pt x="6654" y="1251"/>
                  </a:cubicBezTo>
                  <a:cubicBezTo>
                    <a:pt x="6699" y="1270"/>
                    <a:pt x="6753" y="1290"/>
                    <a:pt x="6786" y="1290"/>
                  </a:cubicBezTo>
                  <a:cubicBezTo>
                    <a:pt x="6799" y="1290"/>
                    <a:pt x="6810" y="1289"/>
                    <a:pt x="6820" y="1288"/>
                  </a:cubicBezTo>
                  <a:cubicBezTo>
                    <a:pt x="6840" y="1206"/>
                    <a:pt x="6813" y="1148"/>
                    <a:pt x="6770" y="11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0689" tIns="45345" rIns="90689" bIns="45345" numCol="1" anchor="t" anchorCtr="0" compatLnSpc="1">
              <a:prstTxWarp prst="textNoShape">
                <a:avLst/>
              </a:prstTxWarp>
            </a:bodyPr>
            <a:lstStyle/>
            <a:p>
              <a:pPr defTabSz="453398"/>
              <a:endParaRPr lang="pt-BR" sz="1785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6790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tângulo: Cantos Diagonais Arredondados 31">
            <a:extLst>
              <a:ext uri="{FF2B5EF4-FFF2-40B4-BE49-F238E27FC236}">
                <a16:creationId xmlns:a16="http://schemas.microsoft.com/office/drawing/2014/main" id="{565B5B4D-0C06-45AE-98B9-8630BA9FDD53}"/>
              </a:ext>
            </a:extLst>
          </p:cNvPr>
          <p:cNvSpPr/>
          <p:nvPr/>
        </p:nvSpPr>
        <p:spPr>
          <a:xfrm>
            <a:off x="352425" y="812800"/>
            <a:ext cx="11839575" cy="3863975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88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15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Retângulo: Cantos Diagonais Arredondados 51">
            <a:extLst>
              <a:ext uri="{FF2B5EF4-FFF2-40B4-BE49-F238E27FC236}">
                <a16:creationId xmlns:a16="http://schemas.microsoft.com/office/drawing/2014/main" id="{9E009D3E-E62E-43F4-9B4D-C4A802913AA3}"/>
              </a:ext>
            </a:extLst>
          </p:cNvPr>
          <p:cNvSpPr/>
          <p:nvPr/>
        </p:nvSpPr>
        <p:spPr>
          <a:xfrm rot="10800000" flipV="1">
            <a:off x="6068628" y="3171433"/>
            <a:ext cx="4489156" cy="1453364"/>
          </a:xfrm>
          <a:prstGeom prst="round2DiagRect">
            <a:avLst>
              <a:gd name="adj1" fmla="val 33363"/>
              <a:gd name="adj2" fmla="val 0"/>
            </a:avLst>
          </a:prstGeom>
          <a:solidFill>
            <a:srgbClr val="E16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88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15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Retângulo: Cantos Diagonais Arredondados 43">
            <a:extLst>
              <a:ext uri="{FF2B5EF4-FFF2-40B4-BE49-F238E27FC236}">
                <a16:creationId xmlns:a16="http://schemas.microsoft.com/office/drawing/2014/main" id="{1739B488-8C4E-4BF2-B682-2C40E0798A79}"/>
              </a:ext>
            </a:extLst>
          </p:cNvPr>
          <p:cNvSpPr/>
          <p:nvPr/>
        </p:nvSpPr>
        <p:spPr>
          <a:xfrm rot="10800000" flipH="1">
            <a:off x="324465" y="4727400"/>
            <a:ext cx="3794210" cy="1574323"/>
          </a:xfrm>
          <a:prstGeom prst="round2DiagRect">
            <a:avLst>
              <a:gd name="adj1" fmla="val 28295"/>
              <a:gd name="adj2" fmla="val 0"/>
            </a:avLst>
          </a:prstGeom>
          <a:noFill/>
          <a:ln w="28575">
            <a:gradFill>
              <a:gsLst>
                <a:gs pos="0">
                  <a:srgbClr val="8032C1"/>
                </a:gs>
                <a:gs pos="29000">
                  <a:srgbClr val="7603CE"/>
                </a:gs>
                <a:gs pos="86000">
                  <a:srgbClr val="E0272A"/>
                </a:gs>
                <a:gs pos="100000">
                  <a:srgbClr val="E5327C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88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15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etângulo: Cantos Diagonais Arredondados 47">
            <a:extLst>
              <a:ext uri="{FF2B5EF4-FFF2-40B4-BE49-F238E27FC236}">
                <a16:creationId xmlns:a16="http://schemas.microsoft.com/office/drawing/2014/main" id="{3AEFD7DB-9F86-4750-8DD9-8285BEBF5BAC}"/>
              </a:ext>
            </a:extLst>
          </p:cNvPr>
          <p:cNvSpPr/>
          <p:nvPr/>
        </p:nvSpPr>
        <p:spPr>
          <a:xfrm flipH="1">
            <a:off x="4483508" y="4727401"/>
            <a:ext cx="5860025" cy="1574323"/>
          </a:xfrm>
          <a:prstGeom prst="round2DiagRect">
            <a:avLst>
              <a:gd name="adj1" fmla="val 28295"/>
              <a:gd name="adj2" fmla="val 0"/>
            </a:avLst>
          </a:prstGeom>
          <a:noFill/>
          <a:ln w="28575">
            <a:gradFill>
              <a:gsLst>
                <a:gs pos="0">
                  <a:srgbClr val="8032C1"/>
                </a:gs>
                <a:gs pos="29000">
                  <a:srgbClr val="7603CE"/>
                </a:gs>
                <a:gs pos="86000">
                  <a:srgbClr val="E0272A"/>
                </a:gs>
                <a:gs pos="100000">
                  <a:srgbClr val="E5327C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88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15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7" name="Google Shape;32;p4" descr="Image">
            <a:extLst>
              <a:ext uri="{FF2B5EF4-FFF2-40B4-BE49-F238E27FC236}">
                <a16:creationId xmlns:a16="http://schemas.microsoft.com/office/drawing/2014/main" id="{1FD737A2-69B6-4346-BE39-CB14FFCD13BD}"/>
              </a:ext>
            </a:extLst>
          </p:cNvPr>
          <p:cNvPicPr preferRelativeResize="0"/>
          <p:nvPr/>
        </p:nvPicPr>
        <p:blipFill rotWithShape="1">
          <a:blip r:embed="rId2"/>
          <a:srcRect t="58716" b="33079"/>
          <a:stretch/>
        </p:blipFill>
        <p:spPr>
          <a:xfrm>
            <a:off x="139215" y="4689048"/>
            <a:ext cx="12192000" cy="520338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BDDE35C9-BCC9-47F2-B2A2-ABE4007C56BA}"/>
              </a:ext>
            </a:extLst>
          </p:cNvPr>
          <p:cNvSpPr txBox="1"/>
          <p:nvPr/>
        </p:nvSpPr>
        <p:spPr>
          <a:xfrm>
            <a:off x="720585" y="4727402"/>
            <a:ext cx="3319484" cy="438957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>
            <a:defPPr>
              <a:defRPr lang="pt-BR"/>
            </a:defPPr>
            <a:lvl1pPr marR="0" lvl="0" indent="0" defTabSz="1088261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0" i="0" u="none" strike="noStrike" cap="none" spc="100" normalizeH="0" baseline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Light" panose="02010A03040002020004" pitchFamily="50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1088261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1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 panose="020B0604020202020204" pitchFamily="34" charset="0"/>
              </a:rPr>
              <a:t>CP9</a:t>
            </a:r>
          </a:p>
          <a:p>
            <a:pPr marL="0" marR="0" lvl="0" indent="0" algn="l" defTabSz="1088261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1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 panose="020B0604020202020204" pitchFamily="34" charset="0"/>
              </a:rPr>
              <a:t>HORA DE EXPERIMENTAR!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9FC3F14-7078-4AB9-BD55-607B7435C907}"/>
              </a:ext>
            </a:extLst>
          </p:cNvPr>
          <p:cNvSpPr txBox="1"/>
          <p:nvPr/>
        </p:nvSpPr>
        <p:spPr>
          <a:xfrm>
            <a:off x="4827170" y="4727402"/>
            <a:ext cx="3411244" cy="438957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>
            <a:defPPr>
              <a:defRPr lang="pt-BR"/>
            </a:defPPr>
            <a:lvl1pPr marR="0" lvl="0" indent="0" defTabSz="1088261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0" i="0" u="none" strike="noStrike" cap="none" spc="100" normalizeH="0" baseline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Light" panose="02010A03040002020004" pitchFamily="50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1088261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1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 panose="020B0604020202020204" pitchFamily="34" charset="0"/>
              </a:rPr>
              <a:t>CP10</a:t>
            </a:r>
          </a:p>
          <a:p>
            <a:pPr marL="0" marR="0" lvl="0" indent="0" algn="l" defTabSz="1088261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1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 panose="020B0604020202020204" pitchFamily="34" charset="0"/>
              </a:rPr>
              <a:t>HORA DE LUCRAR!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75BB27F1-90B9-4035-A65A-EA284DDCCD91}"/>
              </a:ext>
            </a:extLst>
          </p:cNvPr>
          <p:cNvSpPr txBox="1"/>
          <p:nvPr/>
        </p:nvSpPr>
        <p:spPr>
          <a:xfrm>
            <a:off x="720585" y="5315087"/>
            <a:ext cx="3319484" cy="805211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>
            <a:defPPr>
              <a:defRPr lang="pt-BR"/>
            </a:defPPr>
            <a:lvl1pPr marR="0" lvl="0" indent="0" defTabSz="1088261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0" i="0" u="none" strike="noStrike" cap="none" spc="100" normalizeH="0" baseline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Light" panose="02010A03040002020004" pitchFamily="50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1088261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100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 panose="020B0604020202020204" pitchFamily="34" charset="0"/>
              </a:rPr>
              <a:t>Compre 1 unidade</a:t>
            </a:r>
          </a:p>
          <a:p>
            <a:pPr marL="0" marR="0" lvl="0" indent="0" algn="l" defTabSz="1088261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100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 panose="020B0604020202020204" pitchFamily="34" charset="0"/>
              </a:rPr>
              <a:t>para usar</a:t>
            </a:r>
            <a:r>
              <a:rPr kumimoji="0" lang="pt-BR" sz="1400" b="0" i="0" u="none" strike="noStrike" kern="1200" cap="none" spc="100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Arial" panose="020B0604020202020204" pitchFamily="34" charset="0"/>
              </a:rPr>
              <a:t>, comprovar e demonstrar a novidade para suas clientes.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C3514754-4482-4096-8C50-71BC3EBD0900}"/>
              </a:ext>
            </a:extLst>
          </p:cNvPr>
          <p:cNvSpPr txBox="1"/>
          <p:nvPr/>
        </p:nvSpPr>
        <p:spPr>
          <a:xfrm>
            <a:off x="4827170" y="5315087"/>
            <a:ext cx="3411244" cy="805211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>
            <a:defPPr>
              <a:defRPr lang="pt-BR"/>
            </a:defPPr>
            <a:lvl1pPr marR="0" lvl="0" indent="0" defTabSz="1088261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0" i="0" u="none" strike="noStrike" cap="none" spc="100" normalizeH="0" baseline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Light" panose="02010A03040002020004" pitchFamily="50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1088261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100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 panose="020B0604020202020204" pitchFamily="34" charset="0"/>
              </a:rPr>
              <a:t>Venda a novidade junto</a:t>
            </a:r>
          </a:p>
          <a:p>
            <a:pPr marL="0" marR="0" lvl="0" indent="0" algn="l" defTabSz="1088261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100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 panose="020B0604020202020204" pitchFamily="34" charset="0"/>
              </a:rPr>
              <a:t>com os outros itens da</a:t>
            </a:r>
          </a:p>
          <a:p>
            <a:pPr marL="0" marR="0" lvl="0" indent="0" algn="l" defTabSz="1088261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100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 panose="020B0604020202020204" pitchFamily="34" charset="0"/>
              </a:rPr>
              <a:t>linha: </a:t>
            </a:r>
            <a:r>
              <a:rPr kumimoji="0" lang="pt-BR" sz="1400" b="0" i="0" u="none" strike="noStrike" kern="1200" cap="none" spc="100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Arial" panose="020B0604020202020204" pitchFamily="34" charset="0"/>
              </a:rPr>
              <a:t>são 2 passos a</a:t>
            </a:r>
          </a:p>
          <a:p>
            <a:pPr marL="0" marR="0" lvl="0" indent="0" algn="l" defTabSz="1088261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100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Arial" panose="020B0604020202020204" pitchFamily="34" charset="0"/>
              </a:rPr>
              <a:t>passos para ela escolher.</a:t>
            </a:r>
          </a:p>
        </p:txBody>
      </p:sp>
      <p:pic>
        <p:nvPicPr>
          <p:cNvPr id="76" name="Imagem 75" descr="Homem olhando para o lado&#10;&#10;Descrição gerada automaticamente com confiança média">
            <a:extLst>
              <a:ext uri="{FF2B5EF4-FFF2-40B4-BE49-F238E27FC236}">
                <a16:creationId xmlns:a16="http://schemas.microsoft.com/office/drawing/2014/main" id="{0C787FF9-CC61-420F-B7E3-55E811BBE4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41" b="8056"/>
          <a:stretch/>
        </p:blipFill>
        <p:spPr>
          <a:xfrm>
            <a:off x="8039100" y="0"/>
            <a:ext cx="4151376" cy="630555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DE880183-89E8-4A14-9B58-AA704541D64F}"/>
              </a:ext>
            </a:extLst>
          </p:cNvPr>
          <p:cNvSpPr txBox="1"/>
          <p:nvPr/>
        </p:nvSpPr>
        <p:spPr>
          <a:xfrm>
            <a:off x="584200" y="6513128"/>
            <a:ext cx="12192000" cy="177347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>
            <a:defPPr>
              <a:defRPr lang="pt-BR"/>
            </a:defPPr>
            <a:lvl1pPr marR="0" lvl="0" indent="0" defTabSz="1088261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0" i="0" u="none" strike="noStrike" cap="none" spc="100" normalizeH="0" baseline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Light" panose="02010A03040002020004" pitchFamily="50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1088261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0" i="0" u="none" strike="noStrike" kern="1200" cap="none" spc="100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Arial" panose="020B0604020202020204" pitchFamily="34" charset="0"/>
              </a:rPr>
              <a:t>#Fonte: Base de dados Interno - Considerando todos os produtos Renew com Vitamina C: Super Concentrado 30 g e 15 g, Esfoliante Térmico e Tônico Facial.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CBBD9CB6-182E-4370-8C84-606664086639}"/>
              </a:ext>
            </a:extLst>
          </p:cNvPr>
          <p:cNvSpPr txBox="1"/>
          <p:nvPr/>
        </p:nvSpPr>
        <p:spPr>
          <a:xfrm>
            <a:off x="608854" y="3561978"/>
            <a:ext cx="5410946" cy="896775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>
            <a:defPPr>
              <a:defRPr lang="pt-BR"/>
            </a:defPPr>
            <a:lvl1pPr marR="0" lvl="0" indent="0" defTabSz="1088261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0" i="0" u="none" strike="noStrike" cap="none" spc="100" normalizeH="0" baseline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Light" panose="02010A03040002020004" pitchFamily="50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1088261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300" b="0" i="0" u="none" strike="noStrike" kern="1200" cap="none" spc="100" normalizeH="0" baseline="0" noProof="0">
                <a:ln>
                  <a:noFill/>
                </a:ln>
                <a:solidFill>
                  <a:srgbClr val="E8308A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 panose="020B0604020202020204" pitchFamily="34" charset="0"/>
              </a:rPr>
              <a:t>Ela melhora a textura e luminosidade da pele</a:t>
            </a:r>
            <a:r>
              <a:rPr kumimoji="0" lang="pt-BR" sz="1300" b="0" i="0" u="none" strike="noStrike" kern="1200" cap="none" spc="100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Arial" panose="020B0604020202020204" pitchFamily="34" charset="0"/>
              </a:rPr>
              <a:t>, ajuda na uniformização e na redução de linhas de expressão.</a:t>
            </a:r>
          </a:p>
          <a:p>
            <a:pPr marL="0" marR="0" lvl="0" indent="0" algn="l" defTabSz="1088261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100" b="0" i="0" u="none" strike="noStrike" kern="1200" cap="none" spc="100" normalizeH="0" baseline="0" noProof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Zona Pro Light" panose="02010A03040002020004" pitchFamily="50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1088261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300" b="0" i="0" u="none" strike="noStrike" kern="1200" cap="none" spc="100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Arial" panose="020B0604020202020204" pitchFamily="34" charset="0"/>
              </a:rPr>
              <a:t>Por isso, essa linha é um sucesso e tem mais de </a:t>
            </a:r>
            <a:br>
              <a:rPr kumimoji="0" lang="pt-BR" sz="1300" b="0" i="0" u="none" strike="noStrike" kern="1200" cap="none" spc="100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Arial" panose="020B0604020202020204" pitchFamily="34" charset="0"/>
              </a:rPr>
            </a:br>
            <a:r>
              <a:rPr kumimoji="0" lang="pt-BR" sz="1300" b="0" i="0" u="none" strike="noStrike" kern="1200" cap="none" spc="100" normalizeH="0" baseline="0" noProof="0">
                <a:ln>
                  <a:noFill/>
                </a:ln>
                <a:solidFill>
                  <a:srgbClr val="E8308A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 panose="020B0604020202020204" pitchFamily="34" charset="0"/>
              </a:rPr>
              <a:t>2,5 milhões de unidades vendidas</a:t>
            </a:r>
            <a:r>
              <a:rPr kumimoji="0" lang="pt-BR" sz="1300" b="0" i="0" u="none" strike="noStrike" kern="1200" cap="none" spc="100" normalizeH="0" baseline="30000" noProof="0">
                <a:ln>
                  <a:noFill/>
                </a:ln>
                <a:solidFill>
                  <a:srgbClr val="E8308A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 panose="020B0604020202020204" pitchFamily="34" charset="0"/>
              </a:rPr>
              <a:t>#</a:t>
            </a:r>
            <a:r>
              <a:rPr kumimoji="0" lang="pt-BR" sz="1300" b="0" i="0" u="none" strike="noStrike" kern="1200" cap="none" spc="100" normalizeH="0" baseline="0" noProof="0">
                <a:ln>
                  <a:noFill/>
                </a:ln>
                <a:solidFill>
                  <a:srgbClr val="E8308A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 panose="020B0604020202020204" pitchFamily="34" charset="0"/>
              </a:rPr>
              <a:t>. </a:t>
            </a:r>
            <a:r>
              <a:rPr kumimoji="0" lang="pt-BR" sz="1300" b="0" i="0" u="none" strike="noStrike" kern="1200" cap="none" spc="100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Arial" panose="020B0604020202020204" pitchFamily="34" charset="0"/>
              </a:rPr>
              <a:t>É lucro na certa.</a:t>
            </a:r>
          </a:p>
        </p:txBody>
      </p:sp>
      <p:sp>
        <p:nvSpPr>
          <p:cNvPr id="38" name="Retângulo: Cantos Diagonais Arredondados 37">
            <a:extLst>
              <a:ext uri="{FF2B5EF4-FFF2-40B4-BE49-F238E27FC236}">
                <a16:creationId xmlns:a16="http://schemas.microsoft.com/office/drawing/2014/main" id="{15FA8B12-656C-4253-8802-E6ADFCDC947F}"/>
              </a:ext>
            </a:extLst>
          </p:cNvPr>
          <p:cNvSpPr/>
          <p:nvPr/>
        </p:nvSpPr>
        <p:spPr>
          <a:xfrm rot="10800000" flipV="1">
            <a:off x="-287622" y="424018"/>
            <a:ext cx="4307172" cy="47044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E16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88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15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6B3A265-E2D3-4799-A0A0-F5432854E25D}"/>
              </a:ext>
            </a:extLst>
          </p:cNvPr>
          <p:cNvSpPr txBox="1"/>
          <p:nvPr/>
        </p:nvSpPr>
        <p:spPr>
          <a:xfrm>
            <a:off x="581370" y="2975427"/>
            <a:ext cx="5724681" cy="59592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>
            <a:defPPr>
              <a:defRPr lang="pt-BR"/>
            </a:defPPr>
            <a:lvl1pPr marR="0" lvl="0" indent="0" defTabSz="1088261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0" i="0" u="none" strike="noStrike" cap="none" spc="100" normalizeH="0" baseline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Light" panose="02010A03040002020004" pitchFamily="50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1088261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100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 panose="020B0604020202020204" pitchFamily="34" charset="0"/>
              </a:rPr>
              <a:t>VOCÊ SABIA QUE NOSSO CORPO </a:t>
            </a:r>
            <a:br>
              <a:rPr kumimoji="0" lang="pt-BR" sz="2000" b="0" i="0" u="none" strike="noStrike" kern="1200" cap="none" spc="100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 panose="020B0604020202020204" pitchFamily="34" charset="0"/>
              </a:rPr>
            </a:br>
            <a:r>
              <a:rPr kumimoji="0" lang="pt-BR" sz="2000" b="0" i="0" u="none" strike="noStrike" kern="1200" cap="none" spc="100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 panose="020B0604020202020204" pitchFamily="34" charset="0"/>
              </a:rPr>
              <a:t>NÃO PRODUZ VITAMINA C? </a:t>
            </a: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D4ABC55D-42BC-4E16-A5C0-3C17032D8FE8}"/>
              </a:ext>
            </a:extLst>
          </p:cNvPr>
          <p:cNvGrpSpPr/>
          <p:nvPr/>
        </p:nvGrpSpPr>
        <p:grpSpPr>
          <a:xfrm>
            <a:off x="11245282" y="-10575"/>
            <a:ext cx="826646" cy="666903"/>
            <a:chOff x="11245282" y="-10575"/>
            <a:chExt cx="826646" cy="666903"/>
          </a:xfrm>
        </p:grpSpPr>
        <p:sp>
          <p:nvSpPr>
            <p:cNvPr id="12" name="Forma Livre: Forma 11">
              <a:extLst>
                <a:ext uri="{FF2B5EF4-FFF2-40B4-BE49-F238E27FC236}">
                  <a16:creationId xmlns:a16="http://schemas.microsoft.com/office/drawing/2014/main" id="{6FED78C1-F124-4D66-9ED9-C7199ED986E8}"/>
                </a:ext>
              </a:extLst>
            </p:cNvPr>
            <p:cNvSpPr/>
            <p:nvPr/>
          </p:nvSpPr>
          <p:spPr>
            <a:xfrm>
              <a:off x="11245282" y="-10575"/>
              <a:ext cx="826646" cy="666903"/>
            </a:xfrm>
            <a:custGeom>
              <a:avLst/>
              <a:gdLst>
                <a:gd name="connsiteX0" fmla="*/ 0 w 916721"/>
                <a:gd name="connsiteY0" fmla="*/ 0 h 739571"/>
                <a:gd name="connsiteX1" fmla="*/ 252771 w 916721"/>
                <a:gd name="connsiteY1" fmla="*/ 0 h 739571"/>
                <a:gd name="connsiteX2" fmla="*/ 742044 w 916721"/>
                <a:gd name="connsiteY2" fmla="*/ 0 h 739571"/>
                <a:gd name="connsiteX3" fmla="*/ 916721 w 916721"/>
                <a:gd name="connsiteY3" fmla="*/ 0 h 739571"/>
                <a:gd name="connsiteX4" fmla="*/ 916721 w 916721"/>
                <a:gd name="connsiteY4" fmla="*/ 486800 h 739571"/>
                <a:gd name="connsiteX5" fmla="*/ 663950 w 916721"/>
                <a:gd name="connsiteY5" fmla="*/ 739571 h 739571"/>
                <a:gd name="connsiteX6" fmla="*/ 0 w 916721"/>
                <a:gd name="connsiteY6" fmla="*/ 739571 h 739571"/>
                <a:gd name="connsiteX7" fmla="*/ 0 w 916721"/>
                <a:gd name="connsiteY7" fmla="*/ 394369 h 739571"/>
                <a:gd name="connsiteX8" fmla="*/ 0 w 916721"/>
                <a:gd name="connsiteY8" fmla="*/ 252771 h 73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6721" h="739571">
                  <a:moveTo>
                    <a:pt x="0" y="0"/>
                  </a:moveTo>
                  <a:lnTo>
                    <a:pt x="252771" y="0"/>
                  </a:lnTo>
                  <a:lnTo>
                    <a:pt x="742044" y="0"/>
                  </a:lnTo>
                  <a:lnTo>
                    <a:pt x="916721" y="0"/>
                  </a:lnTo>
                  <a:lnTo>
                    <a:pt x="916721" y="486800"/>
                  </a:lnTo>
                  <a:cubicBezTo>
                    <a:pt x="916721" y="626402"/>
                    <a:pt x="803552" y="739571"/>
                    <a:pt x="663950" y="739571"/>
                  </a:cubicBezTo>
                  <a:lnTo>
                    <a:pt x="0" y="739571"/>
                  </a:lnTo>
                  <a:lnTo>
                    <a:pt x="0" y="394369"/>
                  </a:lnTo>
                  <a:lnTo>
                    <a:pt x="0" y="25277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032C1"/>
                </a:gs>
                <a:gs pos="89000">
                  <a:srgbClr val="E5327C"/>
                </a:gs>
                <a:gs pos="29000">
                  <a:srgbClr val="7803D2">
                    <a:lumMod val="98000"/>
                  </a:srgbClr>
                </a:gs>
                <a:gs pos="100000">
                  <a:srgbClr val="E0272A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826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52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3" name="Gráfico 18">
              <a:extLst>
                <a:ext uri="{FF2B5EF4-FFF2-40B4-BE49-F238E27FC236}">
                  <a16:creationId xmlns:a16="http://schemas.microsoft.com/office/drawing/2014/main" id="{6F16B2FF-8E1C-42C5-A3E6-858E23E62706}"/>
                </a:ext>
              </a:extLst>
            </p:cNvPr>
            <p:cNvGrpSpPr/>
            <p:nvPr/>
          </p:nvGrpSpPr>
          <p:grpSpPr>
            <a:xfrm>
              <a:off x="11376515" y="117816"/>
              <a:ext cx="521885" cy="399742"/>
              <a:chOff x="12484457" y="67464"/>
              <a:chExt cx="447675" cy="342900"/>
            </a:xfrm>
            <a:noFill/>
          </p:grpSpPr>
          <p:sp>
            <p:nvSpPr>
              <p:cNvPr id="14" name="Forma Livre: Forma 13">
                <a:extLst>
                  <a:ext uri="{FF2B5EF4-FFF2-40B4-BE49-F238E27FC236}">
                    <a16:creationId xmlns:a16="http://schemas.microsoft.com/office/drawing/2014/main" id="{30FDF502-09D9-4C92-BC93-08A3D3A5DF30}"/>
                  </a:ext>
                </a:extLst>
              </p:cNvPr>
              <p:cNvSpPr/>
              <p:nvPr/>
            </p:nvSpPr>
            <p:spPr>
              <a:xfrm>
                <a:off x="12760682" y="86514"/>
                <a:ext cx="9525" cy="28575"/>
              </a:xfrm>
              <a:custGeom>
                <a:avLst/>
                <a:gdLst>
                  <a:gd name="connsiteX0" fmla="*/ 0 w 9525"/>
                  <a:gd name="connsiteY0" fmla="*/ 0 h 28575"/>
                  <a:gd name="connsiteX1" fmla="*/ 0 w 9525"/>
                  <a:gd name="connsiteY1" fmla="*/ 28575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8575">
                    <a:moveTo>
                      <a:pt x="0" y="0"/>
                    </a:moveTo>
                    <a:lnTo>
                      <a:pt x="0" y="28575"/>
                    </a:lnTo>
                  </a:path>
                </a:pathLst>
              </a:custGeom>
              <a:noFill/>
              <a:ln w="28575" cap="sq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Forma Livre: Forma 14">
                <a:extLst>
                  <a:ext uri="{FF2B5EF4-FFF2-40B4-BE49-F238E27FC236}">
                    <a16:creationId xmlns:a16="http://schemas.microsoft.com/office/drawing/2014/main" id="{46C85C41-3D3F-4AD4-BE06-71ADC212F930}"/>
                  </a:ext>
                </a:extLst>
              </p:cNvPr>
              <p:cNvSpPr/>
              <p:nvPr/>
            </p:nvSpPr>
            <p:spPr>
              <a:xfrm>
                <a:off x="12760682" y="362739"/>
                <a:ext cx="9525" cy="28575"/>
              </a:xfrm>
              <a:custGeom>
                <a:avLst/>
                <a:gdLst>
                  <a:gd name="connsiteX0" fmla="*/ 0 w 9525"/>
                  <a:gd name="connsiteY0" fmla="*/ 28575 h 28575"/>
                  <a:gd name="connsiteX1" fmla="*/ 0 w 9525"/>
                  <a:gd name="connsiteY1" fmla="*/ 0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8575">
                    <a:moveTo>
                      <a:pt x="0" y="28575"/>
                    </a:moveTo>
                    <a:lnTo>
                      <a:pt x="0" y="0"/>
                    </a:lnTo>
                  </a:path>
                </a:pathLst>
              </a:custGeom>
              <a:noFill/>
              <a:ln w="28575" cap="sq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Forma Livre: Forma 15">
                <a:extLst>
                  <a:ext uri="{FF2B5EF4-FFF2-40B4-BE49-F238E27FC236}">
                    <a16:creationId xmlns:a16="http://schemas.microsoft.com/office/drawing/2014/main" id="{23FCC69F-3A68-4A6C-ACC8-E55D21772B7F}"/>
                  </a:ext>
                </a:extLst>
              </p:cNvPr>
              <p:cNvSpPr/>
              <p:nvPr/>
            </p:nvSpPr>
            <p:spPr>
              <a:xfrm>
                <a:off x="12884507" y="238914"/>
                <a:ext cx="28575" cy="9525"/>
              </a:xfrm>
              <a:custGeom>
                <a:avLst/>
                <a:gdLst>
                  <a:gd name="connsiteX0" fmla="*/ 28575 w 28575"/>
                  <a:gd name="connsiteY0" fmla="*/ 0 h 9525"/>
                  <a:gd name="connsiteX1" fmla="*/ 0 w 28575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75" h="9525">
                    <a:moveTo>
                      <a:pt x="28575" y="0"/>
                    </a:moveTo>
                    <a:lnTo>
                      <a:pt x="0" y="0"/>
                    </a:lnTo>
                  </a:path>
                </a:pathLst>
              </a:custGeom>
              <a:noFill/>
              <a:ln w="28575" cap="sq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Forma Livre: Forma 16">
                <a:extLst>
                  <a:ext uri="{FF2B5EF4-FFF2-40B4-BE49-F238E27FC236}">
                    <a16:creationId xmlns:a16="http://schemas.microsoft.com/office/drawing/2014/main" id="{8E505D2C-3B1F-4DA5-AF13-CEAB9DA73BB7}"/>
                  </a:ext>
                </a:extLst>
              </p:cNvPr>
              <p:cNvSpPr/>
              <p:nvPr/>
            </p:nvSpPr>
            <p:spPr>
              <a:xfrm>
                <a:off x="12484457" y="238914"/>
                <a:ext cx="133350" cy="9525"/>
              </a:xfrm>
              <a:custGeom>
                <a:avLst/>
                <a:gdLst>
                  <a:gd name="connsiteX0" fmla="*/ 0 w 133350"/>
                  <a:gd name="connsiteY0" fmla="*/ 0 h 9525"/>
                  <a:gd name="connsiteX1" fmla="*/ 133350 w 13335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3350" h="9525">
                    <a:moveTo>
                      <a:pt x="0" y="0"/>
                    </a:moveTo>
                    <a:lnTo>
                      <a:pt x="133350" y="0"/>
                    </a:lnTo>
                  </a:path>
                </a:pathLst>
              </a:custGeom>
              <a:noFill/>
              <a:ln w="28575" cap="sq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" name="Forma Livre: Forma 17">
                <a:extLst>
                  <a:ext uri="{FF2B5EF4-FFF2-40B4-BE49-F238E27FC236}">
                    <a16:creationId xmlns:a16="http://schemas.microsoft.com/office/drawing/2014/main" id="{C7E1C51B-461D-485F-9BA2-F31F74F502DA}"/>
                  </a:ext>
                </a:extLst>
              </p:cNvPr>
              <p:cNvSpPr/>
              <p:nvPr/>
            </p:nvSpPr>
            <p:spPr>
              <a:xfrm>
                <a:off x="12522557" y="181764"/>
                <a:ext cx="133350" cy="9525"/>
              </a:xfrm>
              <a:custGeom>
                <a:avLst/>
                <a:gdLst>
                  <a:gd name="connsiteX0" fmla="*/ 0 w 133350"/>
                  <a:gd name="connsiteY0" fmla="*/ 0 h 9525"/>
                  <a:gd name="connsiteX1" fmla="*/ 133350 w 13335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3350" h="9525">
                    <a:moveTo>
                      <a:pt x="0" y="0"/>
                    </a:moveTo>
                    <a:lnTo>
                      <a:pt x="133350" y="0"/>
                    </a:lnTo>
                  </a:path>
                </a:pathLst>
              </a:custGeom>
              <a:noFill/>
              <a:ln w="28575" cap="sq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Forma Livre: Forma 18">
                <a:extLst>
                  <a:ext uri="{FF2B5EF4-FFF2-40B4-BE49-F238E27FC236}">
                    <a16:creationId xmlns:a16="http://schemas.microsoft.com/office/drawing/2014/main" id="{37098E65-C715-4261-9E0A-AEB1E3F113BB}"/>
                  </a:ext>
                </a:extLst>
              </p:cNvPr>
              <p:cNvSpPr/>
              <p:nvPr/>
            </p:nvSpPr>
            <p:spPr>
              <a:xfrm>
                <a:off x="12532082" y="286539"/>
                <a:ext cx="123825" cy="9525"/>
              </a:xfrm>
              <a:custGeom>
                <a:avLst/>
                <a:gdLst>
                  <a:gd name="connsiteX0" fmla="*/ 0 w 123825"/>
                  <a:gd name="connsiteY0" fmla="*/ 0 h 9525"/>
                  <a:gd name="connsiteX1" fmla="*/ 123825 w 123825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3825" h="9525">
                    <a:moveTo>
                      <a:pt x="0" y="0"/>
                    </a:moveTo>
                    <a:lnTo>
                      <a:pt x="123825" y="0"/>
                    </a:lnTo>
                  </a:path>
                </a:pathLst>
              </a:custGeom>
              <a:noFill/>
              <a:ln w="28575" cap="sq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Forma Livre: Forma 19">
                <a:extLst>
                  <a:ext uri="{FF2B5EF4-FFF2-40B4-BE49-F238E27FC236}">
                    <a16:creationId xmlns:a16="http://schemas.microsoft.com/office/drawing/2014/main" id="{53E61D7D-6E7C-470C-B144-FB038C465139}"/>
                  </a:ext>
                </a:extLst>
              </p:cNvPr>
              <p:cNvSpPr/>
              <p:nvPr/>
            </p:nvSpPr>
            <p:spPr>
              <a:xfrm>
                <a:off x="12607710" y="67464"/>
                <a:ext cx="324421" cy="342900"/>
              </a:xfrm>
              <a:custGeom>
                <a:avLst/>
                <a:gdLst>
                  <a:gd name="connsiteX0" fmla="*/ 4096 w 324421"/>
                  <a:gd name="connsiteY0" fmla="*/ 86392 h 342900"/>
                  <a:gd name="connsiteX1" fmla="*/ 152972 w 324421"/>
                  <a:gd name="connsiteY1" fmla="*/ 0 h 342900"/>
                  <a:gd name="connsiteX2" fmla="*/ 324422 w 324421"/>
                  <a:gd name="connsiteY2" fmla="*/ 171450 h 342900"/>
                  <a:gd name="connsiteX3" fmla="*/ 152972 w 324421"/>
                  <a:gd name="connsiteY3" fmla="*/ 342900 h 342900"/>
                  <a:gd name="connsiteX4" fmla="*/ 0 w 324421"/>
                  <a:gd name="connsiteY4" fmla="*/ 248888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4421" h="342900">
                    <a:moveTo>
                      <a:pt x="4096" y="86392"/>
                    </a:moveTo>
                    <a:cubicBezTo>
                      <a:pt x="33623" y="34766"/>
                      <a:pt x="89249" y="0"/>
                      <a:pt x="152972" y="0"/>
                    </a:cubicBezTo>
                    <a:cubicBezTo>
                      <a:pt x="247650" y="0"/>
                      <a:pt x="324422" y="76772"/>
                      <a:pt x="324422" y="171450"/>
                    </a:cubicBezTo>
                    <a:cubicBezTo>
                      <a:pt x="324422" y="266129"/>
                      <a:pt x="247650" y="342900"/>
                      <a:pt x="152972" y="342900"/>
                    </a:cubicBezTo>
                    <a:cubicBezTo>
                      <a:pt x="86201" y="342900"/>
                      <a:pt x="28289" y="304705"/>
                      <a:pt x="0" y="248888"/>
                    </a:cubicBezTo>
                  </a:path>
                </a:pathLst>
              </a:custGeom>
              <a:noFill/>
              <a:ln w="28575" cap="sq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Forma Livre: Forma 20">
                <a:extLst>
                  <a:ext uri="{FF2B5EF4-FFF2-40B4-BE49-F238E27FC236}">
                    <a16:creationId xmlns:a16="http://schemas.microsoft.com/office/drawing/2014/main" id="{11AECA01-7E64-4ACE-A1FC-A2B0FAC2DB12}"/>
                  </a:ext>
                </a:extLst>
              </p:cNvPr>
              <p:cNvSpPr/>
              <p:nvPr/>
            </p:nvSpPr>
            <p:spPr>
              <a:xfrm>
                <a:off x="12684482" y="162714"/>
                <a:ext cx="152018" cy="143922"/>
              </a:xfrm>
              <a:custGeom>
                <a:avLst/>
                <a:gdLst>
                  <a:gd name="connsiteX0" fmla="*/ 76009 w 152018"/>
                  <a:gd name="connsiteY0" fmla="*/ 0 h 143922"/>
                  <a:gd name="connsiteX1" fmla="*/ 99822 w 152018"/>
                  <a:gd name="connsiteY1" fmla="*/ 49435 h 143922"/>
                  <a:gd name="connsiteX2" fmla="*/ 152019 w 152018"/>
                  <a:gd name="connsiteY2" fmla="*/ 54959 h 143922"/>
                  <a:gd name="connsiteX3" fmla="*/ 114491 w 152018"/>
                  <a:gd name="connsiteY3" fmla="*/ 94488 h 143922"/>
                  <a:gd name="connsiteX4" fmla="*/ 122968 w 152018"/>
                  <a:gd name="connsiteY4" fmla="*/ 143923 h 143922"/>
                  <a:gd name="connsiteX5" fmla="*/ 76009 w 152018"/>
                  <a:gd name="connsiteY5" fmla="*/ 122301 h 143922"/>
                  <a:gd name="connsiteX6" fmla="*/ 29051 w 152018"/>
                  <a:gd name="connsiteY6" fmla="*/ 143923 h 143922"/>
                  <a:gd name="connsiteX7" fmla="*/ 37529 w 152018"/>
                  <a:gd name="connsiteY7" fmla="*/ 94488 h 143922"/>
                  <a:gd name="connsiteX8" fmla="*/ 0 w 152018"/>
                  <a:gd name="connsiteY8" fmla="*/ 54959 h 143922"/>
                  <a:gd name="connsiteX9" fmla="*/ 52197 w 152018"/>
                  <a:gd name="connsiteY9" fmla="*/ 49435 h 1439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2018" h="143922">
                    <a:moveTo>
                      <a:pt x="76009" y="0"/>
                    </a:moveTo>
                    <a:lnTo>
                      <a:pt x="99822" y="49435"/>
                    </a:lnTo>
                    <a:lnTo>
                      <a:pt x="152019" y="54959"/>
                    </a:lnTo>
                    <a:lnTo>
                      <a:pt x="114491" y="94488"/>
                    </a:lnTo>
                    <a:lnTo>
                      <a:pt x="122968" y="143923"/>
                    </a:lnTo>
                    <a:lnTo>
                      <a:pt x="76009" y="122301"/>
                    </a:lnTo>
                    <a:lnTo>
                      <a:pt x="29051" y="143923"/>
                    </a:lnTo>
                    <a:lnTo>
                      <a:pt x="37529" y="94488"/>
                    </a:lnTo>
                    <a:lnTo>
                      <a:pt x="0" y="54959"/>
                    </a:lnTo>
                    <a:lnTo>
                      <a:pt x="52197" y="49435"/>
                    </a:lnTo>
                    <a:close/>
                  </a:path>
                </a:pathLst>
              </a:custGeom>
              <a:noFill/>
              <a:ln w="28575" cap="sq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2" name="CaixaDeTexto 12">
            <a:extLst>
              <a:ext uri="{FF2B5EF4-FFF2-40B4-BE49-F238E27FC236}">
                <a16:creationId xmlns:a16="http://schemas.microsoft.com/office/drawing/2014/main" id="{9987AF0B-05D3-44A6-80EC-B9B9117B97D6}"/>
              </a:ext>
            </a:extLst>
          </p:cNvPr>
          <p:cNvSpPr txBox="1"/>
          <p:nvPr/>
        </p:nvSpPr>
        <p:spPr>
          <a:xfrm>
            <a:off x="9676457" y="48034"/>
            <a:ext cx="1500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1088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Pré-Lançamento</a:t>
            </a:r>
            <a:b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</a:br>
            <a: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X min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E28D2E2F-530C-4D4D-A454-A21974607A20}"/>
              </a:ext>
            </a:extLst>
          </p:cNvPr>
          <p:cNvSpPr txBox="1"/>
          <p:nvPr/>
        </p:nvSpPr>
        <p:spPr>
          <a:xfrm>
            <a:off x="598721" y="478765"/>
            <a:ext cx="5270825" cy="405102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>
            <a:defPPr>
              <a:defRPr lang="pt-BR"/>
            </a:defPPr>
            <a:lvl1pPr marR="0" lvl="0" indent="0" defTabSz="320032" fontAlgn="auto" hangingPunct="0">
              <a:lnSpc>
                <a:spcPct val="90000"/>
              </a:lnSpc>
              <a:spcBef>
                <a:spcPts val="351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400" b="0" i="0" u="none" strike="noStrike" kern="0" cap="all" spc="0" normalizeH="0" baseline="0">
                <a:ln>
                  <a:noFill/>
                </a:ln>
                <a:blipFill rotWithShape="1">
                  <a:blip r:embed="rId4"/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Zona Pro Black"/>
                <a:ea typeface="Zona Pro Black"/>
                <a:cs typeface="Zona Pro Black"/>
              </a:defRPr>
            </a:lvl1pPr>
          </a:lstStyle>
          <a:p>
            <a:pPr marL="0" marR="0" lvl="0" indent="0" algn="l" defTabSz="320032" rtl="0" eaLnBrk="1" fontAlgn="auto" latinLnBrk="0" hangingPunct="0">
              <a:lnSpc>
                <a:spcPct val="90000"/>
              </a:lnSpc>
              <a:spcBef>
                <a:spcPts val="35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0" cap="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/>
              </a:rPr>
              <a:t>Pré-lançamento </a:t>
            </a:r>
          </a:p>
        </p:txBody>
      </p:sp>
      <p:cxnSp>
        <p:nvCxnSpPr>
          <p:cNvPr id="72" name="Conector reto 71">
            <a:extLst>
              <a:ext uri="{FF2B5EF4-FFF2-40B4-BE49-F238E27FC236}">
                <a16:creationId xmlns:a16="http://schemas.microsoft.com/office/drawing/2014/main" id="{D48FBD89-68D9-4C0A-A5E7-22D885202F9B}"/>
              </a:ext>
            </a:extLst>
          </p:cNvPr>
          <p:cNvCxnSpPr>
            <a:cxnSpLocks/>
          </p:cNvCxnSpPr>
          <p:nvPr/>
        </p:nvCxnSpPr>
        <p:spPr>
          <a:xfrm>
            <a:off x="646954" y="4004413"/>
            <a:ext cx="424609" cy="1455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</a:ln>
          <a:effectLst/>
        </p:spPr>
      </p:cxnSp>
      <p:pic>
        <p:nvPicPr>
          <p:cNvPr id="43" name="Imagem 42" descr="Forma&#10;&#10;Descrição gerada automaticamente com confiança média">
            <a:extLst>
              <a:ext uri="{FF2B5EF4-FFF2-40B4-BE49-F238E27FC236}">
                <a16:creationId xmlns:a16="http://schemas.microsoft.com/office/drawing/2014/main" id="{8BCE8645-605C-4C95-9B26-8CC863B5269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6664" t="90458"/>
          <a:stretch/>
        </p:blipFill>
        <p:spPr>
          <a:xfrm>
            <a:off x="10564946" y="6203598"/>
            <a:ext cx="1625530" cy="654401"/>
          </a:xfrm>
          <a:prstGeom prst="rect">
            <a:avLst/>
          </a:prstGeom>
        </p:spPr>
      </p:pic>
      <p:sp>
        <p:nvSpPr>
          <p:cNvPr id="39" name="CaixaDeTexto 38">
            <a:extLst>
              <a:ext uri="{FF2B5EF4-FFF2-40B4-BE49-F238E27FC236}">
                <a16:creationId xmlns:a16="http://schemas.microsoft.com/office/drawing/2014/main" id="{2242816B-CB38-499C-8A00-5C4A64F22EB0}"/>
              </a:ext>
            </a:extLst>
          </p:cNvPr>
          <p:cNvSpPr txBox="1"/>
          <p:nvPr/>
        </p:nvSpPr>
        <p:spPr>
          <a:xfrm>
            <a:off x="516454" y="1283243"/>
            <a:ext cx="7272893" cy="15050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0" cap="all" spc="0" normalizeH="0" baseline="0" noProof="0">
                <a:ln>
                  <a:noFill/>
                </a:ln>
                <a:blipFill rotWithShape="1">
                  <a:blip r:embed="rId4"/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Zona Pro Black"/>
                <a:ea typeface="+mn-ea"/>
                <a:cs typeface="+mn-cs"/>
                <a:sym typeface="Zona Pro Black"/>
              </a:rPr>
              <a:t>pele </a:t>
            </a:r>
            <a:r>
              <a:rPr kumimoji="0" lang="pt-BR" sz="3600" b="0" i="0" u="none" strike="noStrike" kern="0" cap="all" spc="0" normalizeH="0" baseline="0" noProof="0" err="1">
                <a:ln>
                  <a:noFill/>
                </a:ln>
                <a:blipFill rotWithShape="1">
                  <a:blip r:embed="rId4"/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Zona Pro Black"/>
                <a:ea typeface="+mn-ea"/>
                <a:cs typeface="+mn-cs"/>
                <a:sym typeface="Zona Pro Black"/>
              </a:rPr>
              <a:t>vitaminaDA</a:t>
            </a:r>
            <a:r>
              <a:rPr kumimoji="0" lang="pt-BR" sz="3600" b="0" i="0" u="none" strike="noStrike" kern="0" cap="all" spc="0" normalizeH="0" baseline="0" noProof="0">
                <a:ln>
                  <a:noFill/>
                </a:ln>
                <a:blipFill rotWithShape="1">
                  <a:blip r:embed="rId4"/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Zona Pro Black"/>
                <a:ea typeface="+mn-ea"/>
                <a:cs typeface="+mn-cs"/>
                <a:sym typeface="Zona Pro Black"/>
              </a:rPr>
              <a:t>, </a:t>
            </a:r>
            <a:br>
              <a:rPr kumimoji="0" lang="pt-BR" sz="3600" b="0" i="0" u="none" strike="noStrike" kern="0" cap="all" spc="0" normalizeH="0" baseline="0" noProof="0">
                <a:ln>
                  <a:noFill/>
                </a:ln>
                <a:blipFill rotWithShape="1">
                  <a:blip r:embed="rId4"/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Zona Pro Black"/>
                <a:ea typeface="+mn-ea"/>
                <a:cs typeface="+mn-cs"/>
                <a:sym typeface="Zona Pro Black"/>
              </a:rPr>
            </a:br>
            <a:r>
              <a:rPr kumimoji="0" lang="pt-BR" sz="3600" b="0" i="0" u="none" strike="noStrike" kern="0" cap="all" spc="0" normalizeH="0" baseline="0" noProof="0">
                <a:ln>
                  <a:noFill/>
                </a:ln>
                <a:blipFill rotWithShape="1">
                  <a:blip r:embed="rId4"/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Zona Pro Black"/>
                <a:ea typeface="+mn-ea"/>
                <a:cs typeface="+mn-cs"/>
                <a:sym typeface="Zona Pro Black"/>
              </a:rPr>
              <a:t>protegida e </a:t>
            </a:r>
            <a:br>
              <a:rPr kumimoji="0" lang="pt-BR" sz="3600" b="0" i="0" u="none" strike="noStrike" kern="0" cap="all" spc="0" normalizeH="0" baseline="0" noProof="0">
                <a:ln>
                  <a:noFill/>
                </a:ln>
                <a:blipFill rotWithShape="1">
                  <a:blip r:embed="rId4"/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Zona Pro Black"/>
                <a:ea typeface="+mn-ea"/>
                <a:cs typeface="+mn-cs"/>
                <a:sym typeface="Zona Pro Black"/>
              </a:rPr>
            </a:br>
            <a:r>
              <a:rPr kumimoji="0" lang="pt-BR" sz="3600" b="0" i="0" u="none" strike="noStrike" kern="0" cap="all" spc="0" normalizeH="0" baseline="0" noProof="0">
                <a:ln>
                  <a:noFill/>
                </a:ln>
                <a:blipFill rotWithShape="1">
                  <a:blip r:embed="rId4"/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Zona Pro Black"/>
                <a:ea typeface="+mn-ea"/>
                <a:cs typeface="+mn-cs"/>
                <a:sym typeface="Zona Pro Black"/>
              </a:rPr>
              <a:t>radiante</a:t>
            </a:r>
            <a:endParaRPr kumimoji="0" lang="pt-BR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Retângulo 49">
            <a:extLst>
              <a:ext uri="{FF2B5EF4-FFF2-40B4-BE49-F238E27FC236}">
                <a16:creationId xmlns:a16="http://schemas.microsoft.com/office/drawing/2014/main" id="{C6BC12E2-36EB-4224-BEEF-398701D0374F}"/>
              </a:ext>
            </a:extLst>
          </p:cNvPr>
          <p:cNvSpPr/>
          <p:nvPr/>
        </p:nvSpPr>
        <p:spPr>
          <a:xfrm>
            <a:off x="6235215" y="3750916"/>
            <a:ext cx="1942099" cy="726728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l" defTabSz="1088261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0" u="none" strike="noStrike" kern="1200" cap="none" spc="1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Arial" panose="020B0604020202020204" pitchFamily="34" charset="0"/>
              </a:rPr>
              <a:t>A nossa linha </a:t>
            </a:r>
            <a:r>
              <a:rPr kumimoji="0" lang="pt-BR" sz="1000" b="1" i="0" u="none" strike="noStrike" kern="1200" cap="none" spc="1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"/>
                <a:ea typeface="+mn-ea"/>
                <a:cs typeface="Arial" panose="020B0604020202020204" pitchFamily="34" charset="0"/>
              </a:rPr>
              <a:t>Vitamina C </a:t>
            </a:r>
            <a:r>
              <a:rPr kumimoji="0" lang="pt-BR" sz="1000" b="0" i="0" u="none" strike="noStrike" kern="1200" cap="none" spc="1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Arial" panose="020B0604020202020204" pitchFamily="34" charset="0"/>
              </a:rPr>
              <a:t>está em destaque no BBB! Aproveite para </a:t>
            </a:r>
            <a:r>
              <a:rPr kumimoji="0" lang="pt-BR" sz="1000" b="1" i="0" u="none" strike="noStrike" kern="1200" cap="none" spc="1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"/>
                <a:ea typeface="+mn-ea"/>
                <a:cs typeface="Arial" panose="020B0604020202020204" pitchFamily="34" charset="0"/>
              </a:rPr>
              <a:t>conquistar a liderança</a:t>
            </a:r>
            <a:r>
              <a:rPr kumimoji="0" lang="pt-BR" sz="1000" b="0" i="0" u="none" strike="noStrike" kern="1200" cap="none" spc="1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Arial" panose="020B0604020202020204" pitchFamily="34" charset="0"/>
              </a:rPr>
              <a:t> com as suas vendas!</a:t>
            </a: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F24861E2-EDC9-475C-886C-ACAF52A39EF9}"/>
              </a:ext>
            </a:extLst>
          </p:cNvPr>
          <p:cNvSpPr txBox="1"/>
          <p:nvPr/>
        </p:nvSpPr>
        <p:spPr>
          <a:xfrm>
            <a:off x="608405" y="1087116"/>
            <a:ext cx="5261142" cy="281991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>
            <a:defPPr>
              <a:defRPr lang="pt-BR"/>
            </a:defPPr>
            <a:lvl1pPr marR="0" lvl="0" indent="0" defTabSz="1088261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0" i="0" u="none" strike="noStrike" cap="none" spc="100" normalizeH="0" baseline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Light" panose="02010A03040002020004" pitchFamily="50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1088261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100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 panose="020B0604020202020204" pitchFamily="34" charset="0"/>
              </a:rPr>
              <a:t>UM NOVO HIDRATANTE QUE FAZ TUDO ISSO:</a:t>
            </a:r>
          </a:p>
        </p:txBody>
      </p:sp>
      <p:pic>
        <p:nvPicPr>
          <p:cNvPr id="54" name="Imagem 53" descr="Imagem em preto e produtos de higiene pessoal&#10;&#10;Descrição gerada automaticamente com confiança média">
            <a:extLst>
              <a:ext uri="{FF2B5EF4-FFF2-40B4-BE49-F238E27FC236}">
                <a16:creationId xmlns:a16="http://schemas.microsoft.com/office/drawing/2014/main" id="{F593149C-8DEA-4C19-84D9-983FF0DE271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0" t="32242" r="62230"/>
          <a:stretch/>
        </p:blipFill>
        <p:spPr>
          <a:xfrm>
            <a:off x="5420694" y="302508"/>
            <a:ext cx="3009290" cy="3563970"/>
          </a:xfrm>
          <a:prstGeom prst="rect">
            <a:avLst/>
          </a:prstGeom>
        </p:spPr>
      </p:pic>
      <p:pic>
        <p:nvPicPr>
          <p:cNvPr id="56" name="Imagem 55">
            <a:extLst>
              <a:ext uri="{FF2B5EF4-FFF2-40B4-BE49-F238E27FC236}">
                <a16:creationId xmlns:a16="http://schemas.microsoft.com/office/drawing/2014/main" id="{161061EF-C28A-4508-A4C9-555929FCFA9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82" t="9659" r="16347" b="28541"/>
          <a:stretch/>
        </p:blipFill>
        <p:spPr>
          <a:xfrm rot="310443">
            <a:off x="5888650" y="1385570"/>
            <a:ext cx="816039" cy="872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5468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867C66BD-5CC7-4D44-B4C1-8E1643F70B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156" b="11812"/>
          <a:stretch/>
        </p:blipFill>
        <p:spPr>
          <a:xfrm>
            <a:off x="0" y="-10575"/>
            <a:ext cx="12211702" cy="2806794"/>
          </a:xfrm>
          <a:prstGeom prst="rect">
            <a:avLst/>
          </a:prstGeom>
        </p:spPr>
      </p:pic>
      <p:sp>
        <p:nvSpPr>
          <p:cNvPr id="140" name="Retângulo: Cantos Diagonais Arredondados 139">
            <a:extLst>
              <a:ext uri="{FF2B5EF4-FFF2-40B4-BE49-F238E27FC236}">
                <a16:creationId xmlns:a16="http://schemas.microsoft.com/office/drawing/2014/main" id="{B8508FBD-EC42-4B60-A251-FC2E9263E10B}"/>
              </a:ext>
            </a:extLst>
          </p:cNvPr>
          <p:cNvSpPr/>
          <p:nvPr/>
        </p:nvSpPr>
        <p:spPr>
          <a:xfrm rot="10800000" flipV="1">
            <a:off x="9242447" y="878632"/>
            <a:ext cx="2215423" cy="1293067"/>
          </a:xfrm>
          <a:prstGeom prst="round2DiagRect">
            <a:avLst>
              <a:gd name="adj1" fmla="val 42246"/>
              <a:gd name="adj2" fmla="val 0"/>
            </a:avLst>
          </a:prstGeom>
          <a:noFill/>
          <a:ln w="28575">
            <a:solidFill>
              <a:srgbClr val="E16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88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15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9" name="Retângulo: Cantos Diagonais Arredondados 138">
            <a:extLst>
              <a:ext uri="{FF2B5EF4-FFF2-40B4-BE49-F238E27FC236}">
                <a16:creationId xmlns:a16="http://schemas.microsoft.com/office/drawing/2014/main" id="{C0C75E83-112D-4E23-B7AE-6348D3E0EB0A}"/>
              </a:ext>
            </a:extLst>
          </p:cNvPr>
          <p:cNvSpPr/>
          <p:nvPr/>
        </p:nvSpPr>
        <p:spPr>
          <a:xfrm rot="10800000" flipV="1">
            <a:off x="4747998" y="928649"/>
            <a:ext cx="2215423" cy="1044956"/>
          </a:xfrm>
          <a:prstGeom prst="round2DiagRect">
            <a:avLst>
              <a:gd name="adj1" fmla="val 50000"/>
              <a:gd name="adj2" fmla="val 0"/>
            </a:avLst>
          </a:prstGeom>
          <a:noFill/>
          <a:ln w="28575">
            <a:solidFill>
              <a:srgbClr val="E16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88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15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2" name="Retângulo: Cantos Diagonais Arredondados 92">
            <a:extLst>
              <a:ext uri="{FF2B5EF4-FFF2-40B4-BE49-F238E27FC236}">
                <a16:creationId xmlns:a16="http://schemas.microsoft.com/office/drawing/2014/main" id="{0DC5E547-0BA6-49F5-B0C2-069F1D9C2A3B}"/>
              </a:ext>
            </a:extLst>
          </p:cNvPr>
          <p:cNvSpPr/>
          <p:nvPr/>
        </p:nvSpPr>
        <p:spPr>
          <a:xfrm>
            <a:off x="-12651" y="4474094"/>
            <a:ext cx="12191999" cy="897750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tângulo: Cantos Diagonais Arredondados 92">
            <a:extLst>
              <a:ext uri="{FF2B5EF4-FFF2-40B4-BE49-F238E27FC236}">
                <a16:creationId xmlns:a16="http://schemas.microsoft.com/office/drawing/2014/main" id="{1608AE82-CEFE-4532-A544-2CC896EB927D}"/>
              </a:ext>
            </a:extLst>
          </p:cNvPr>
          <p:cNvSpPr/>
          <p:nvPr/>
        </p:nvSpPr>
        <p:spPr>
          <a:xfrm>
            <a:off x="-1523" y="2708920"/>
            <a:ext cx="12191999" cy="880583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Retângulo: Cantos Diagonais Arredondados 128">
            <a:extLst>
              <a:ext uri="{FF2B5EF4-FFF2-40B4-BE49-F238E27FC236}">
                <a16:creationId xmlns:a16="http://schemas.microsoft.com/office/drawing/2014/main" id="{BAF391FB-AF47-4C18-B0E2-E0E75D3818F3}"/>
              </a:ext>
            </a:extLst>
          </p:cNvPr>
          <p:cNvSpPr/>
          <p:nvPr/>
        </p:nvSpPr>
        <p:spPr>
          <a:xfrm rot="10800000" flipV="1">
            <a:off x="-14514" y="2692400"/>
            <a:ext cx="3036676" cy="4165600"/>
          </a:xfrm>
          <a:prstGeom prst="round2DiagRect">
            <a:avLst>
              <a:gd name="adj1" fmla="val 19402"/>
              <a:gd name="adj2" fmla="val 0"/>
            </a:avLst>
          </a:prstGeom>
          <a:solidFill>
            <a:srgbClr val="E16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88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15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F5DFAD1D-D2C0-45F6-8A2D-845CF3F35D5C}"/>
              </a:ext>
            </a:extLst>
          </p:cNvPr>
          <p:cNvSpPr txBox="1"/>
          <p:nvPr/>
        </p:nvSpPr>
        <p:spPr>
          <a:xfrm>
            <a:off x="9599294" y="937137"/>
            <a:ext cx="17146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>
                <a:ln>
                  <a:noFill/>
                </a:ln>
                <a:solidFill>
                  <a:srgbClr val="E16B00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HIDRATANTE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>
                <a:ln>
                  <a:noFill/>
                </a:ln>
                <a:solidFill>
                  <a:srgbClr val="E16B00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ANTIOXIDANTE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>
                <a:ln>
                  <a:noFill/>
                </a:ln>
                <a:solidFill>
                  <a:srgbClr val="E16B00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FPS50 COM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>
                <a:ln>
                  <a:noFill/>
                </a:ln>
                <a:solidFill>
                  <a:srgbClr val="E16B00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VITAMINA C*</a:t>
            </a: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F88106A2-762F-4888-AB0E-7D7FC1E49BFD}"/>
              </a:ext>
            </a:extLst>
          </p:cNvPr>
          <p:cNvSpPr/>
          <p:nvPr/>
        </p:nvSpPr>
        <p:spPr>
          <a:xfrm>
            <a:off x="1058716" y="2942992"/>
            <a:ext cx="1621707" cy="338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0" cap="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/>
                <a:ea typeface="+mn-ea"/>
                <a:cs typeface="+mn-cs"/>
              </a:rPr>
              <a:t>FÓRMULA</a:t>
            </a: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F88106A2-762F-4888-AB0E-7D7FC1E49BFD}"/>
              </a:ext>
            </a:extLst>
          </p:cNvPr>
          <p:cNvSpPr/>
          <p:nvPr/>
        </p:nvSpPr>
        <p:spPr>
          <a:xfrm>
            <a:off x="1053317" y="3838827"/>
            <a:ext cx="1621707" cy="338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0" cap="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/>
                <a:ea typeface="+mn-ea"/>
                <a:cs typeface="+mn-cs"/>
              </a:rPr>
              <a:t>INGREDIENTE</a:t>
            </a:r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F88106A2-762F-4888-AB0E-7D7FC1E49BFD}"/>
              </a:ext>
            </a:extLst>
          </p:cNvPr>
          <p:cNvSpPr/>
          <p:nvPr/>
        </p:nvSpPr>
        <p:spPr>
          <a:xfrm>
            <a:off x="995304" y="5535616"/>
            <a:ext cx="1621707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/>
                <a:ea typeface="+mn-ea"/>
                <a:cs typeface="+mn-cs"/>
              </a:rPr>
              <a:t>BENEFÍCIO ADICIONAL</a:t>
            </a:r>
          </a:p>
        </p:txBody>
      </p:sp>
      <p:sp>
        <p:nvSpPr>
          <p:cNvPr id="49" name="Retângulo 48">
            <a:extLst>
              <a:ext uri="{FF2B5EF4-FFF2-40B4-BE49-F238E27FC236}">
                <a16:creationId xmlns:a16="http://schemas.microsoft.com/office/drawing/2014/main" id="{349905B6-3086-4F74-8886-E3F0C874D71E}"/>
              </a:ext>
            </a:extLst>
          </p:cNvPr>
          <p:cNvSpPr/>
          <p:nvPr/>
        </p:nvSpPr>
        <p:spPr>
          <a:xfrm>
            <a:off x="3778525" y="2935959"/>
            <a:ext cx="3184895" cy="5239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+mn-cs"/>
              </a:rPr>
              <a:t>Com a </a:t>
            </a:r>
            <a:r>
              <a:rPr kumimoji="0" lang="pt-BR" sz="1100" b="1" i="0" u="none" strike="noStrike" kern="1200" cap="none" spc="0" normalizeH="0" baseline="0" noProof="0">
                <a:ln>
                  <a:noFill/>
                </a:ln>
                <a:solidFill>
                  <a:srgbClr val="E16B00"/>
                </a:solidFill>
                <a:effectLst/>
                <a:uLnTx/>
                <a:uFillTx/>
                <a:latin typeface="Zona Pro "/>
                <a:ea typeface="+mn-ea"/>
                <a:cs typeface="+mn-cs"/>
              </a:rPr>
              <a:t>potência de 30 laranjas</a:t>
            </a:r>
            <a:r>
              <a:rPr kumimoji="0" lang="pt-B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+mn-cs"/>
              </a:rPr>
              <a:t>.</a:t>
            </a:r>
            <a:endParaRPr kumimoji="0" lang="pt-BR" sz="1100" b="1" i="0" u="none" strike="noStrike" kern="1200" cap="none" spc="0" normalizeH="0" baseline="0" noProof="0">
              <a:ln>
                <a:noFill/>
              </a:ln>
              <a:solidFill>
                <a:srgbClr val="E16B00"/>
              </a:solidFill>
              <a:effectLst/>
              <a:uLnTx/>
              <a:uFillTx/>
              <a:latin typeface="Zona Pro 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+mn-cs"/>
              </a:rPr>
              <a:t>Livre de </a:t>
            </a:r>
            <a:r>
              <a:rPr kumimoji="0" lang="pt-BR" sz="1100" b="1" i="0" u="none" strike="noStrike" kern="1200" cap="none" spc="0" normalizeH="0" baseline="0" noProof="0">
                <a:ln>
                  <a:noFill/>
                </a:ln>
                <a:solidFill>
                  <a:srgbClr val="E16B00"/>
                </a:solidFill>
                <a:effectLst/>
                <a:uLnTx/>
                <a:uFillTx/>
                <a:latin typeface="Zona Pro "/>
                <a:ea typeface="+mn-ea"/>
                <a:cs typeface="+mn-cs"/>
              </a:rPr>
              <a:t>Parabenos</a:t>
            </a:r>
            <a:r>
              <a:rPr kumimoji="0" lang="pt-B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+mn-cs"/>
              </a:rPr>
              <a:t> e </a:t>
            </a:r>
            <a:r>
              <a:rPr kumimoji="0" lang="pt-BR" sz="1100" b="1" i="0" u="none" strike="noStrike" kern="1200" cap="none" spc="0" normalizeH="0" baseline="0" noProof="0">
                <a:ln>
                  <a:noFill/>
                </a:ln>
                <a:solidFill>
                  <a:srgbClr val="E16B00"/>
                </a:solidFill>
                <a:effectLst/>
                <a:uLnTx/>
                <a:uFillTx/>
                <a:latin typeface="Zona Pro "/>
                <a:ea typeface="+mn-ea"/>
                <a:cs typeface="+mn-cs"/>
              </a:rPr>
              <a:t>Petrolatos</a:t>
            </a:r>
            <a:r>
              <a:rPr kumimoji="0" lang="pt-B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+mn-cs"/>
              </a:rPr>
              <a:t>.</a:t>
            </a:r>
            <a:endParaRPr kumimoji="0" lang="pt-BR" sz="1100" b="1" i="0" u="none" strike="noStrike" kern="1200" cap="none" spc="0" normalizeH="0" baseline="0" noProof="0">
              <a:ln>
                <a:noFill/>
              </a:ln>
              <a:solidFill>
                <a:srgbClr val="E16B00"/>
              </a:solidFill>
              <a:effectLst/>
              <a:uLnTx/>
              <a:uFillTx/>
              <a:latin typeface="Zona Pro 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+mn-cs"/>
              </a:rPr>
              <a:t>Pode ser usado de dia e a noite.</a:t>
            </a:r>
          </a:p>
        </p:txBody>
      </p:sp>
      <p:sp>
        <p:nvSpPr>
          <p:cNvPr id="53" name="Retângulo 52">
            <a:extLst>
              <a:ext uri="{FF2B5EF4-FFF2-40B4-BE49-F238E27FC236}">
                <a16:creationId xmlns:a16="http://schemas.microsoft.com/office/drawing/2014/main" id="{00A5328D-AF2A-4F72-8CD3-F7FC14BD8B36}"/>
              </a:ext>
            </a:extLst>
          </p:cNvPr>
          <p:cNvSpPr/>
          <p:nvPr/>
        </p:nvSpPr>
        <p:spPr>
          <a:xfrm>
            <a:off x="3789630" y="5703051"/>
            <a:ext cx="2687114" cy="2492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+mn-cs"/>
              </a:rPr>
              <a:t>Reduz linhas de expressão.</a:t>
            </a:r>
          </a:p>
        </p:txBody>
      </p:sp>
      <p:sp>
        <p:nvSpPr>
          <p:cNvPr id="92" name="Retângulo 91">
            <a:extLst>
              <a:ext uri="{FF2B5EF4-FFF2-40B4-BE49-F238E27FC236}">
                <a16:creationId xmlns:a16="http://schemas.microsoft.com/office/drawing/2014/main" id="{F8FCBA14-1847-4F93-84D5-79FA6EB72624}"/>
              </a:ext>
            </a:extLst>
          </p:cNvPr>
          <p:cNvSpPr/>
          <p:nvPr/>
        </p:nvSpPr>
        <p:spPr>
          <a:xfrm>
            <a:off x="1018907" y="4712145"/>
            <a:ext cx="1621707" cy="338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0" cap="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/>
                <a:ea typeface="+mn-ea"/>
                <a:cs typeface="+mn-cs"/>
              </a:rPr>
              <a:t>O QUE FAZ</a:t>
            </a:r>
          </a:p>
        </p:txBody>
      </p:sp>
      <p:sp>
        <p:nvSpPr>
          <p:cNvPr id="110" name="Retângulo 109">
            <a:extLst>
              <a:ext uri="{FF2B5EF4-FFF2-40B4-BE49-F238E27FC236}">
                <a16:creationId xmlns:a16="http://schemas.microsoft.com/office/drawing/2014/main" id="{920F86DD-AD99-4A88-ADB4-9DD2C4D85D98}"/>
              </a:ext>
            </a:extLst>
          </p:cNvPr>
          <p:cNvSpPr/>
          <p:nvPr/>
        </p:nvSpPr>
        <p:spPr>
          <a:xfrm>
            <a:off x="3803099" y="3764299"/>
            <a:ext cx="2673645" cy="5632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>
                <a:ln>
                  <a:noFill/>
                </a:ln>
                <a:solidFill>
                  <a:srgbClr val="E16B00"/>
                </a:solidFill>
                <a:effectLst/>
                <a:uLnTx/>
                <a:uFillTx/>
                <a:latin typeface="Zona Pro "/>
                <a:ea typeface="+mn-ea"/>
                <a:cs typeface="+mn-cs"/>
              </a:rPr>
              <a:t>10% de Vitamina C pura </a:t>
            </a:r>
            <a: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+mn-cs"/>
              </a:rPr>
              <a:t>e estabilizada (a mesma potência da primeira à última gota).</a:t>
            </a:r>
          </a:p>
        </p:txBody>
      </p:sp>
      <p:grpSp>
        <p:nvGrpSpPr>
          <p:cNvPr id="68" name="Agrupar 67">
            <a:extLst>
              <a:ext uri="{FF2B5EF4-FFF2-40B4-BE49-F238E27FC236}">
                <a16:creationId xmlns:a16="http://schemas.microsoft.com/office/drawing/2014/main" id="{8F3F9151-6F8D-4000-9166-33EF544FB695}"/>
              </a:ext>
            </a:extLst>
          </p:cNvPr>
          <p:cNvGrpSpPr/>
          <p:nvPr/>
        </p:nvGrpSpPr>
        <p:grpSpPr>
          <a:xfrm>
            <a:off x="11245282" y="-10575"/>
            <a:ext cx="826646" cy="666903"/>
            <a:chOff x="11245282" y="-10575"/>
            <a:chExt cx="826646" cy="666903"/>
          </a:xfrm>
        </p:grpSpPr>
        <p:sp>
          <p:nvSpPr>
            <p:cNvPr id="69" name="Forma Livre: Forma 68">
              <a:extLst>
                <a:ext uri="{FF2B5EF4-FFF2-40B4-BE49-F238E27FC236}">
                  <a16:creationId xmlns:a16="http://schemas.microsoft.com/office/drawing/2014/main" id="{B8EB9C6B-766C-4014-B6ED-62EF61484FA4}"/>
                </a:ext>
              </a:extLst>
            </p:cNvPr>
            <p:cNvSpPr/>
            <p:nvPr/>
          </p:nvSpPr>
          <p:spPr>
            <a:xfrm>
              <a:off x="11245282" y="-10575"/>
              <a:ext cx="826646" cy="666903"/>
            </a:xfrm>
            <a:custGeom>
              <a:avLst/>
              <a:gdLst>
                <a:gd name="connsiteX0" fmla="*/ 0 w 916721"/>
                <a:gd name="connsiteY0" fmla="*/ 0 h 739571"/>
                <a:gd name="connsiteX1" fmla="*/ 252771 w 916721"/>
                <a:gd name="connsiteY1" fmla="*/ 0 h 739571"/>
                <a:gd name="connsiteX2" fmla="*/ 742044 w 916721"/>
                <a:gd name="connsiteY2" fmla="*/ 0 h 739571"/>
                <a:gd name="connsiteX3" fmla="*/ 916721 w 916721"/>
                <a:gd name="connsiteY3" fmla="*/ 0 h 739571"/>
                <a:gd name="connsiteX4" fmla="*/ 916721 w 916721"/>
                <a:gd name="connsiteY4" fmla="*/ 486800 h 739571"/>
                <a:gd name="connsiteX5" fmla="*/ 663950 w 916721"/>
                <a:gd name="connsiteY5" fmla="*/ 739571 h 739571"/>
                <a:gd name="connsiteX6" fmla="*/ 0 w 916721"/>
                <a:gd name="connsiteY6" fmla="*/ 739571 h 739571"/>
                <a:gd name="connsiteX7" fmla="*/ 0 w 916721"/>
                <a:gd name="connsiteY7" fmla="*/ 394369 h 739571"/>
                <a:gd name="connsiteX8" fmla="*/ 0 w 916721"/>
                <a:gd name="connsiteY8" fmla="*/ 252771 h 73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6721" h="739571">
                  <a:moveTo>
                    <a:pt x="0" y="0"/>
                  </a:moveTo>
                  <a:lnTo>
                    <a:pt x="252771" y="0"/>
                  </a:lnTo>
                  <a:lnTo>
                    <a:pt x="742044" y="0"/>
                  </a:lnTo>
                  <a:lnTo>
                    <a:pt x="916721" y="0"/>
                  </a:lnTo>
                  <a:lnTo>
                    <a:pt x="916721" y="486800"/>
                  </a:lnTo>
                  <a:cubicBezTo>
                    <a:pt x="916721" y="626402"/>
                    <a:pt x="803552" y="739571"/>
                    <a:pt x="663950" y="739571"/>
                  </a:cubicBezTo>
                  <a:lnTo>
                    <a:pt x="0" y="739571"/>
                  </a:lnTo>
                  <a:lnTo>
                    <a:pt x="0" y="394369"/>
                  </a:lnTo>
                  <a:lnTo>
                    <a:pt x="0" y="25277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032C1"/>
                </a:gs>
                <a:gs pos="89000">
                  <a:srgbClr val="E5327C"/>
                </a:gs>
                <a:gs pos="29000">
                  <a:srgbClr val="7803D2">
                    <a:lumMod val="98000"/>
                  </a:srgbClr>
                </a:gs>
                <a:gs pos="100000">
                  <a:srgbClr val="E0272A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826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52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70" name="Gráfico 18">
              <a:extLst>
                <a:ext uri="{FF2B5EF4-FFF2-40B4-BE49-F238E27FC236}">
                  <a16:creationId xmlns:a16="http://schemas.microsoft.com/office/drawing/2014/main" id="{4C096C1E-416E-42A8-A076-AFFD764A115D}"/>
                </a:ext>
              </a:extLst>
            </p:cNvPr>
            <p:cNvGrpSpPr/>
            <p:nvPr/>
          </p:nvGrpSpPr>
          <p:grpSpPr>
            <a:xfrm>
              <a:off x="11376515" y="117816"/>
              <a:ext cx="521885" cy="399742"/>
              <a:chOff x="12484457" y="67464"/>
              <a:chExt cx="447675" cy="342900"/>
            </a:xfrm>
            <a:noFill/>
          </p:grpSpPr>
          <p:sp>
            <p:nvSpPr>
              <p:cNvPr id="71" name="Forma Livre: Forma 70">
                <a:extLst>
                  <a:ext uri="{FF2B5EF4-FFF2-40B4-BE49-F238E27FC236}">
                    <a16:creationId xmlns:a16="http://schemas.microsoft.com/office/drawing/2014/main" id="{5B9820B2-D421-4EAD-B797-07FC2C35011B}"/>
                  </a:ext>
                </a:extLst>
              </p:cNvPr>
              <p:cNvSpPr/>
              <p:nvPr/>
            </p:nvSpPr>
            <p:spPr>
              <a:xfrm>
                <a:off x="12760682" y="86514"/>
                <a:ext cx="9525" cy="28575"/>
              </a:xfrm>
              <a:custGeom>
                <a:avLst/>
                <a:gdLst>
                  <a:gd name="connsiteX0" fmla="*/ 0 w 9525"/>
                  <a:gd name="connsiteY0" fmla="*/ 0 h 28575"/>
                  <a:gd name="connsiteX1" fmla="*/ 0 w 9525"/>
                  <a:gd name="connsiteY1" fmla="*/ 28575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8575">
                    <a:moveTo>
                      <a:pt x="0" y="0"/>
                    </a:moveTo>
                    <a:lnTo>
                      <a:pt x="0" y="28575"/>
                    </a:lnTo>
                  </a:path>
                </a:pathLst>
              </a:custGeom>
              <a:noFill/>
              <a:ln w="28575" cap="sq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3" name="Forma Livre: Forma 72">
                <a:extLst>
                  <a:ext uri="{FF2B5EF4-FFF2-40B4-BE49-F238E27FC236}">
                    <a16:creationId xmlns:a16="http://schemas.microsoft.com/office/drawing/2014/main" id="{D56A25E8-00A8-4740-8E9A-936C5EAEE4AD}"/>
                  </a:ext>
                </a:extLst>
              </p:cNvPr>
              <p:cNvSpPr/>
              <p:nvPr/>
            </p:nvSpPr>
            <p:spPr>
              <a:xfrm>
                <a:off x="12760682" y="362739"/>
                <a:ext cx="9525" cy="28575"/>
              </a:xfrm>
              <a:custGeom>
                <a:avLst/>
                <a:gdLst>
                  <a:gd name="connsiteX0" fmla="*/ 0 w 9525"/>
                  <a:gd name="connsiteY0" fmla="*/ 28575 h 28575"/>
                  <a:gd name="connsiteX1" fmla="*/ 0 w 9525"/>
                  <a:gd name="connsiteY1" fmla="*/ 0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8575">
                    <a:moveTo>
                      <a:pt x="0" y="28575"/>
                    </a:moveTo>
                    <a:lnTo>
                      <a:pt x="0" y="0"/>
                    </a:lnTo>
                  </a:path>
                </a:pathLst>
              </a:custGeom>
              <a:noFill/>
              <a:ln w="28575" cap="sq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Forma Livre: Forma 77">
                <a:extLst>
                  <a:ext uri="{FF2B5EF4-FFF2-40B4-BE49-F238E27FC236}">
                    <a16:creationId xmlns:a16="http://schemas.microsoft.com/office/drawing/2014/main" id="{06B381B1-3E64-47D9-9D53-21AB62C79140}"/>
                  </a:ext>
                </a:extLst>
              </p:cNvPr>
              <p:cNvSpPr/>
              <p:nvPr/>
            </p:nvSpPr>
            <p:spPr>
              <a:xfrm>
                <a:off x="12884507" y="238914"/>
                <a:ext cx="28575" cy="9525"/>
              </a:xfrm>
              <a:custGeom>
                <a:avLst/>
                <a:gdLst>
                  <a:gd name="connsiteX0" fmla="*/ 28575 w 28575"/>
                  <a:gd name="connsiteY0" fmla="*/ 0 h 9525"/>
                  <a:gd name="connsiteX1" fmla="*/ 0 w 28575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75" h="9525">
                    <a:moveTo>
                      <a:pt x="28575" y="0"/>
                    </a:moveTo>
                    <a:lnTo>
                      <a:pt x="0" y="0"/>
                    </a:lnTo>
                  </a:path>
                </a:pathLst>
              </a:custGeom>
              <a:noFill/>
              <a:ln w="28575" cap="sq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0" name="Forma Livre: Forma 79">
                <a:extLst>
                  <a:ext uri="{FF2B5EF4-FFF2-40B4-BE49-F238E27FC236}">
                    <a16:creationId xmlns:a16="http://schemas.microsoft.com/office/drawing/2014/main" id="{5C6EC6CF-6900-4DAA-B0A9-F4F9C3C26DBD}"/>
                  </a:ext>
                </a:extLst>
              </p:cNvPr>
              <p:cNvSpPr/>
              <p:nvPr/>
            </p:nvSpPr>
            <p:spPr>
              <a:xfrm>
                <a:off x="12484457" y="238914"/>
                <a:ext cx="133350" cy="9525"/>
              </a:xfrm>
              <a:custGeom>
                <a:avLst/>
                <a:gdLst>
                  <a:gd name="connsiteX0" fmla="*/ 0 w 133350"/>
                  <a:gd name="connsiteY0" fmla="*/ 0 h 9525"/>
                  <a:gd name="connsiteX1" fmla="*/ 133350 w 13335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3350" h="9525">
                    <a:moveTo>
                      <a:pt x="0" y="0"/>
                    </a:moveTo>
                    <a:lnTo>
                      <a:pt x="133350" y="0"/>
                    </a:lnTo>
                  </a:path>
                </a:pathLst>
              </a:custGeom>
              <a:noFill/>
              <a:ln w="28575" cap="sq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1" name="Forma Livre: Forma 80">
                <a:extLst>
                  <a:ext uri="{FF2B5EF4-FFF2-40B4-BE49-F238E27FC236}">
                    <a16:creationId xmlns:a16="http://schemas.microsoft.com/office/drawing/2014/main" id="{06F85019-C08D-4C59-90E6-42923BCFFDB9}"/>
                  </a:ext>
                </a:extLst>
              </p:cNvPr>
              <p:cNvSpPr/>
              <p:nvPr/>
            </p:nvSpPr>
            <p:spPr>
              <a:xfrm>
                <a:off x="12522557" y="181764"/>
                <a:ext cx="133350" cy="9525"/>
              </a:xfrm>
              <a:custGeom>
                <a:avLst/>
                <a:gdLst>
                  <a:gd name="connsiteX0" fmla="*/ 0 w 133350"/>
                  <a:gd name="connsiteY0" fmla="*/ 0 h 9525"/>
                  <a:gd name="connsiteX1" fmla="*/ 133350 w 13335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3350" h="9525">
                    <a:moveTo>
                      <a:pt x="0" y="0"/>
                    </a:moveTo>
                    <a:lnTo>
                      <a:pt x="133350" y="0"/>
                    </a:lnTo>
                  </a:path>
                </a:pathLst>
              </a:custGeom>
              <a:noFill/>
              <a:ln w="28575" cap="sq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2" name="Forma Livre: Forma 81">
                <a:extLst>
                  <a:ext uri="{FF2B5EF4-FFF2-40B4-BE49-F238E27FC236}">
                    <a16:creationId xmlns:a16="http://schemas.microsoft.com/office/drawing/2014/main" id="{FBDBF865-566A-47BC-98BF-5134EDC26ED2}"/>
                  </a:ext>
                </a:extLst>
              </p:cNvPr>
              <p:cNvSpPr/>
              <p:nvPr/>
            </p:nvSpPr>
            <p:spPr>
              <a:xfrm>
                <a:off x="12532082" y="286539"/>
                <a:ext cx="123825" cy="9525"/>
              </a:xfrm>
              <a:custGeom>
                <a:avLst/>
                <a:gdLst>
                  <a:gd name="connsiteX0" fmla="*/ 0 w 123825"/>
                  <a:gd name="connsiteY0" fmla="*/ 0 h 9525"/>
                  <a:gd name="connsiteX1" fmla="*/ 123825 w 123825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3825" h="9525">
                    <a:moveTo>
                      <a:pt x="0" y="0"/>
                    </a:moveTo>
                    <a:lnTo>
                      <a:pt x="123825" y="0"/>
                    </a:lnTo>
                  </a:path>
                </a:pathLst>
              </a:custGeom>
              <a:noFill/>
              <a:ln w="28575" cap="sq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3" name="Forma Livre: Forma 82">
                <a:extLst>
                  <a:ext uri="{FF2B5EF4-FFF2-40B4-BE49-F238E27FC236}">
                    <a16:creationId xmlns:a16="http://schemas.microsoft.com/office/drawing/2014/main" id="{EAF90937-28E4-4205-AA89-AB40AE3F8560}"/>
                  </a:ext>
                </a:extLst>
              </p:cNvPr>
              <p:cNvSpPr/>
              <p:nvPr/>
            </p:nvSpPr>
            <p:spPr>
              <a:xfrm>
                <a:off x="12607710" y="67464"/>
                <a:ext cx="324421" cy="342900"/>
              </a:xfrm>
              <a:custGeom>
                <a:avLst/>
                <a:gdLst>
                  <a:gd name="connsiteX0" fmla="*/ 4096 w 324421"/>
                  <a:gd name="connsiteY0" fmla="*/ 86392 h 342900"/>
                  <a:gd name="connsiteX1" fmla="*/ 152972 w 324421"/>
                  <a:gd name="connsiteY1" fmla="*/ 0 h 342900"/>
                  <a:gd name="connsiteX2" fmla="*/ 324422 w 324421"/>
                  <a:gd name="connsiteY2" fmla="*/ 171450 h 342900"/>
                  <a:gd name="connsiteX3" fmla="*/ 152972 w 324421"/>
                  <a:gd name="connsiteY3" fmla="*/ 342900 h 342900"/>
                  <a:gd name="connsiteX4" fmla="*/ 0 w 324421"/>
                  <a:gd name="connsiteY4" fmla="*/ 248888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4421" h="342900">
                    <a:moveTo>
                      <a:pt x="4096" y="86392"/>
                    </a:moveTo>
                    <a:cubicBezTo>
                      <a:pt x="33623" y="34766"/>
                      <a:pt x="89249" y="0"/>
                      <a:pt x="152972" y="0"/>
                    </a:cubicBezTo>
                    <a:cubicBezTo>
                      <a:pt x="247650" y="0"/>
                      <a:pt x="324422" y="76772"/>
                      <a:pt x="324422" y="171450"/>
                    </a:cubicBezTo>
                    <a:cubicBezTo>
                      <a:pt x="324422" y="266129"/>
                      <a:pt x="247650" y="342900"/>
                      <a:pt x="152972" y="342900"/>
                    </a:cubicBezTo>
                    <a:cubicBezTo>
                      <a:pt x="86201" y="342900"/>
                      <a:pt x="28289" y="304705"/>
                      <a:pt x="0" y="248888"/>
                    </a:cubicBezTo>
                  </a:path>
                </a:pathLst>
              </a:custGeom>
              <a:noFill/>
              <a:ln w="28575" cap="sq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5" name="Forma Livre: Forma 114">
                <a:extLst>
                  <a:ext uri="{FF2B5EF4-FFF2-40B4-BE49-F238E27FC236}">
                    <a16:creationId xmlns:a16="http://schemas.microsoft.com/office/drawing/2014/main" id="{C08DB1FB-4AC7-4952-9347-96DAA60DE015}"/>
                  </a:ext>
                </a:extLst>
              </p:cNvPr>
              <p:cNvSpPr/>
              <p:nvPr/>
            </p:nvSpPr>
            <p:spPr>
              <a:xfrm>
                <a:off x="12684482" y="162714"/>
                <a:ext cx="152018" cy="143922"/>
              </a:xfrm>
              <a:custGeom>
                <a:avLst/>
                <a:gdLst>
                  <a:gd name="connsiteX0" fmla="*/ 76009 w 152018"/>
                  <a:gd name="connsiteY0" fmla="*/ 0 h 143922"/>
                  <a:gd name="connsiteX1" fmla="*/ 99822 w 152018"/>
                  <a:gd name="connsiteY1" fmla="*/ 49435 h 143922"/>
                  <a:gd name="connsiteX2" fmla="*/ 152019 w 152018"/>
                  <a:gd name="connsiteY2" fmla="*/ 54959 h 143922"/>
                  <a:gd name="connsiteX3" fmla="*/ 114491 w 152018"/>
                  <a:gd name="connsiteY3" fmla="*/ 94488 h 143922"/>
                  <a:gd name="connsiteX4" fmla="*/ 122968 w 152018"/>
                  <a:gd name="connsiteY4" fmla="*/ 143923 h 143922"/>
                  <a:gd name="connsiteX5" fmla="*/ 76009 w 152018"/>
                  <a:gd name="connsiteY5" fmla="*/ 122301 h 143922"/>
                  <a:gd name="connsiteX6" fmla="*/ 29051 w 152018"/>
                  <a:gd name="connsiteY6" fmla="*/ 143923 h 143922"/>
                  <a:gd name="connsiteX7" fmla="*/ 37529 w 152018"/>
                  <a:gd name="connsiteY7" fmla="*/ 94488 h 143922"/>
                  <a:gd name="connsiteX8" fmla="*/ 0 w 152018"/>
                  <a:gd name="connsiteY8" fmla="*/ 54959 h 143922"/>
                  <a:gd name="connsiteX9" fmla="*/ 52197 w 152018"/>
                  <a:gd name="connsiteY9" fmla="*/ 49435 h 1439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2018" h="143922">
                    <a:moveTo>
                      <a:pt x="76009" y="0"/>
                    </a:moveTo>
                    <a:lnTo>
                      <a:pt x="99822" y="49435"/>
                    </a:lnTo>
                    <a:lnTo>
                      <a:pt x="152019" y="54959"/>
                    </a:lnTo>
                    <a:lnTo>
                      <a:pt x="114491" y="94488"/>
                    </a:lnTo>
                    <a:lnTo>
                      <a:pt x="122968" y="143923"/>
                    </a:lnTo>
                    <a:lnTo>
                      <a:pt x="76009" y="122301"/>
                    </a:lnTo>
                    <a:lnTo>
                      <a:pt x="29051" y="143923"/>
                    </a:lnTo>
                    <a:lnTo>
                      <a:pt x="37529" y="94488"/>
                    </a:lnTo>
                    <a:lnTo>
                      <a:pt x="0" y="54959"/>
                    </a:lnTo>
                    <a:lnTo>
                      <a:pt x="52197" y="49435"/>
                    </a:lnTo>
                    <a:close/>
                  </a:path>
                </a:pathLst>
              </a:custGeom>
              <a:noFill/>
              <a:ln w="28575" cap="sq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17" name="CaixaDeTexto 12">
            <a:extLst>
              <a:ext uri="{FF2B5EF4-FFF2-40B4-BE49-F238E27FC236}">
                <a16:creationId xmlns:a16="http://schemas.microsoft.com/office/drawing/2014/main" id="{A2BED300-35E1-4E7F-BC9D-F385E27DA034}"/>
              </a:ext>
            </a:extLst>
          </p:cNvPr>
          <p:cNvSpPr txBox="1"/>
          <p:nvPr/>
        </p:nvSpPr>
        <p:spPr>
          <a:xfrm>
            <a:off x="9676457" y="48034"/>
            <a:ext cx="1500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1088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Pré-Lançamento</a:t>
            </a:r>
            <a:b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</a:br>
            <a: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X min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8DCA844F-A604-4850-9D90-A823B7AF98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59113" y="678071"/>
            <a:ext cx="611300" cy="1943291"/>
          </a:xfrm>
          <a:prstGeom prst="rect">
            <a:avLst/>
          </a:prstGeom>
        </p:spPr>
      </p:pic>
      <p:sp>
        <p:nvSpPr>
          <p:cNvPr id="127" name="CaixaDeTexto 126">
            <a:extLst>
              <a:ext uri="{FF2B5EF4-FFF2-40B4-BE49-F238E27FC236}">
                <a16:creationId xmlns:a16="http://schemas.microsoft.com/office/drawing/2014/main" id="{780CEDB3-F894-4D0D-BE95-47C771BB07EC}"/>
              </a:ext>
            </a:extLst>
          </p:cNvPr>
          <p:cNvSpPr txBox="1"/>
          <p:nvPr/>
        </p:nvSpPr>
        <p:spPr>
          <a:xfrm>
            <a:off x="5139922" y="959918"/>
            <a:ext cx="16928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>
                <a:ln>
                  <a:noFill/>
                </a:ln>
                <a:solidFill>
                  <a:srgbClr val="E16B00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SUPER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>
                <a:ln>
                  <a:noFill/>
                </a:ln>
                <a:solidFill>
                  <a:srgbClr val="E16B00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CONCENTRADO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>
                <a:ln>
                  <a:noFill/>
                </a:ln>
                <a:solidFill>
                  <a:srgbClr val="E16B00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VITAMINA 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+mn-cs"/>
              </a:rPr>
              <a:t>TRATAMENTO</a:t>
            </a:r>
          </a:p>
        </p:txBody>
      </p:sp>
      <p:cxnSp>
        <p:nvCxnSpPr>
          <p:cNvPr id="133" name="Conector reto 132">
            <a:extLst>
              <a:ext uri="{FF2B5EF4-FFF2-40B4-BE49-F238E27FC236}">
                <a16:creationId xmlns:a16="http://schemas.microsoft.com/office/drawing/2014/main" id="{834540A6-813A-44CD-8AFB-BCB9EFEFE680}"/>
              </a:ext>
            </a:extLst>
          </p:cNvPr>
          <p:cNvCxnSpPr>
            <a:cxnSpLocks/>
          </p:cNvCxnSpPr>
          <p:nvPr/>
        </p:nvCxnSpPr>
        <p:spPr>
          <a:xfrm>
            <a:off x="7376900" y="2727120"/>
            <a:ext cx="0" cy="3555580"/>
          </a:xfrm>
          <a:prstGeom prst="line">
            <a:avLst/>
          </a:prstGeom>
          <a:ln w="3175">
            <a:solidFill>
              <a:srgbClr val="E16B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Retângulo 133">
            <a:extLst>
              <a:ext uri="{FF2B5EF4-FFF2-40B4-BE49-F238E27FC236}">
                <a16:creationId xmlns:a16="http://schemas.microsoft.com/office/drawing/2014/main" id="{936001C1-A49F-43B2-8BCA-CF07F8668C4B}"/>
              </a:ext>
            </a:extLst>
          </p:cNvPr>
          <p:cNvSpPr/>
          <p:nvPr/>
        </p:nvSpPr>
        <p:spPr>
          <a:xfrm>
            <a:off x="7913140" y="2935959"/>
            <a:ext cx="3696557" cy="5239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+mn-cs"/>
              </a:rPr>
              <a:t>Fórmula leve, </a:t>
            </a:r>
            <a:r>
              <a:rPr kumimoji="0" lang="pt-BR" sz="1100" b="1" i="0" u="none" strike="noStrike" kern="1200" cap="none" spc="0" normalizeH="0" baseline="0" noProof="0">
                <a:ln>
                  <a:noFill/>
                </a:ln>
                <a:solidFill>
                  <a:srgbClr val="E16B00"/>
                </a:solidFill>
                <a:effectLst/>
                <a:uLnTx/>
                <a:uFillTx/>
                <a:latin typeface="Zona Pro "/>
                <a:ea typeface="+mn-ea"/>
                <a:cs typeface="+mn-cs"/>
              </a:rPr>
              <a:t>não oleosa </a:t>
            </a:r>
            <a:r>
              <a:rPr kumimoji="0" lang="pt-B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+mn-cs"/>
              </a:rPr>
              <a:t>e </a:t>
            </a:r>
            <a:r>
              <a:rPr kumimoji="0" lang="pt-BR" sz="1100" b="1" i="0" u="none" strike="noStrike" kern="1200" cap="none" spc="0" normalizeH="0" baseline="0" noProof="0">
                <a:ln>
                  <a:noFill/>
                </a:ln>
                <a:solidFill>
                  <a:srgbClr val="E16B00"/>
                </a:solidFill>
                <a:effectLst/>
                <a:uLnTx/>
                <a:uFillTx/>
                <a:latin typeface="Zona Pro "/>
                <a:ea typeface="+mn-ea"/>
                <a:cs typeface="+mn-cs"/>
              </a:rPr>
              <a:t>invisível</a:t>
            </a:r>
            <a:r>
              <a:rPr kumimoji="0" lang="pt-B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+mn-cs"/>
              </a:rPr>
              <a:t>Livre de Parabenos e Petrolatos.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+mn-cs"/>
              </a:rPr>
              <a:t>Adequada para </a:t>
            </a:r>
            <a:r>
              <a:rPr kumimoji="0" lang="pt-BR" sz="1100" b="1" i="0" u="none" strike="noStrike" kern="1200" cap="none" spc="0" normalizeH="0" baseline="0" noProof="0">
                <a:ln>
                  <a:noFill/>
                </a:ln>
                <a:solidFill>
                  <a:srgbClr val="E16B00"/>
                </a:solidFill>
                <a:effectLst/>
                <a:uLnTx/>
                <a:uFillTx/>
                <a:latin typeface="Zona Pro "/>
                <a:ea typeface="+mn-ea"/>
                <a:cs typeface="+mn-cs"/>
              </a:rPr>
              <a:t>todos os tons de pele</a:t>
            </a:r>
            <a:r>
              <a:rPr kumimoji="0" lang="pt-BR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+mn-cs"/>
              </a:rPr>
              <a:t>. Uso diurno</a:t>
            </a:r>
          </a:p>
        </p:txBody>
      </p:sp>
      <p:sp>
        <p:nvSpPr>
          <p:cNvPr id="136" name="Retângulo 135">
            <a:extLst>
              <a:ext uri="{FF2B5EF4-FFF2-40B4-BE49-F238E27FC236}">
                <a16:creationId xmlns:a16="http://schemas.microsoft.com/office/drawing/2014/main" id="{BD6E8C9F-287A-4E45-BDAD-56B0726C491C}"/>
              </a:ext>
            </a:extLst>
          </p:cNvPr>
          <p:cNvSpPr/>
          <p:nvPr/>
        </p:nvSpPr>
        <p:spPr>
          <a:xfrm>
            <a:off x="7924245" y="5546084"/>
            <a:ext cx="3785388" cy="5632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+mn-cs"/>
              </a:rPr>
              <a:t>Pré</a:t>
            </a:r>
            <a: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+mn-cs"/>
              </a:rPr>
              <a:t> maquiagem: ajuda a </a:t>
            </a:r>
            <a:r>
              <a:rPr kumimoji="0" lang="pt-BR" sz="1200" b="1" i="0" u="none" strike="noStrike" kern="1200" cap="none" spc="0" normalizeH="0" baseline="0" noProof="0">
                <a:ln>
                  <a:noFill/>
                </a:ln>
                <a:solidFill>
                  <a:srgbClr val="E16B00"/>
                </a:solidFill>
                <a:effectLst/>
                <a:uLnTx/>
                <a:uFillTx/>
                <a:latin typeface="Zona Pro "/>
                <a:ea typeface="+mn-ea"/>
                <a:cs typeface="+mn-cs"/>
              </a:rPr>
              <a:t>preparar a pele</a:t>
            </a:r>
            <a: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+mn-cs"/>
              </a:rPr>
              <a:t> antes da aplicação da maquiagem. Deixa uma sensação de </a:t>
            </a:r>
            <a:r>
              <a:rPr kumimoji="0" lang="pt-BR" sz="1200" b="1" i="0" u="none" strike="noStrike" kern="1200" cap="none" spc="0" normalizeH="0" baseline="0" noProof="0">
                <a:ln>
                  <a:noFill/>
                </a:ln>
                <a:solidFill>
                  <a:srgbClr val="E16B00"/>
                </a:solidFill>
                <a:effectLst/>
                <a:uLnTx/>
                <a:uFillTx/>
                <a:latin typeface="Zona Pro "/>
                <a:ea typeface="+mn-ea"/>
                <a:cs typeface="+mn-cs"/>
              </a:rPr>
              <a:t>pele sequinha </a:t>
            </a:r>
            <a: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+mn-cs"/>
              </a:rPr>
              <a:t>durante todo o dia.</a:t>
            </a:r>
          </a:p>
        </p:txBody>
      </p:sp>
      <p:sp>
        <p:nvSpPr>
          <p:cNvPr id="137" name="Retângulo 136">
            <a:extLst>
              <a:ext uri="{FF2B5EF4-FFF2-40B4-BE49-F238E27FC236}">
                <a16:creationId xmlns:a16="http://schemas.microsoft.com/office/drawing/2014/main" id="{74952A3B-BF5A-4A4A-A0CB-52A087DF91FD}"/>
              </a:ext>
            </a:extLst>
          </p:cNvPr>
          <p:cNvSpPr/>
          <p:nvPr/>
        </p:nvSpPr>
        <p:spPr>
          <a:xfrm>
            <a:off x="7937714" y="3921264"/>
            <a:ext cx="2673645" cy="2492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+mn-cs"/>
              </a:rPr>
              <a:t>Com </a:t>
            </a:r>
            <a:r>
              <a:rPr kumimoji="0" lang="pt-BR" sz="1200" b="1" i="0" u="none" strike="noStrike" kern="1200" cap="none" spc="0" normalizeH="0" baseline="0" noProof="0">
                <a:ln>
                  <a:noFill/>
                </a:ln>
                <a:solidFill>
                  <a:srgbClr val="E16B00"/>
                </a:solidFill>
                <a:effectLst/>
                <a:uLnTx/>
                <a:uFillTx/>
                <a:latin typeface="Zona Pro "/>
                <a:ea typeface="+mn-ea"/>
                <a:cs typeface="+mn-cs"/>
              </a:rPr>
              <a:t>derivado de Vitamina C</a:t>
            </a:r>
            <a: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+mn-cs"/>
              </a:rPr>
              <a:t>.</a:t>
            </a:r>
            <a:endParaRPr kumimoji="0" lang="pt-BR" sz="1200" b="1" i="0" u="none" strike="noStrike" kern="1200" cap="none" spc="0" normalizeH="0" baseline="0" noProof="0">
              <a:ln>
                <a:noFill/>
              </a:ln>
              <a:solidFill>
                <a:srgbClr val="E16B00"/>
              </a:solidFill>
              <a:effectLst/>
              <a:uLnTx/>
              <a:uFillTx/>
              <a:latin typeface="Zona Pro "/>
              <a:ea typeface="+mn-ea"/>
              <a:cs typeface="+mn-cs"/>
            </a:endParaRPr>
          </a:p>
        </p:txBody>
      </p:sp>
      <p:sp>
        <p:nvSpPr>
          <p:cNvPr id="138" name="Retângulo 137">
            <a:extLst>
              <a:ext uri="{FF2B5EF4-FFF2-40B4-BE49-F238E27FC236}">
                <a16:creationId xmlns:a16="http://schemas.microsoft.com/office/drawing/2014/main" id="{1719A800-7FDE-45B0-8C4F-4B7925408216}"/>
              </a:ext>
            </a:extLst>
          </p:cNvPr>
          <p:cNvSpPr/>
          <p:nvPr/>
        </p:nvSpPr>
        <p:spPr>
          <a:xfrm>
            <a:off x="7913140" y="4488030"/>
            <a:ext cx="3873771" cy="8771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>
                <a:ln>
                  <a:noFill/>
                </a:ln>
                <a:solidFill>
                  <a:srgbClr val="E16B00"/>
                </a:solidFill>
                <a:effectLst/>
                <a:uLnTx/>
                <a:uFillTx/>
                <a:latin typeface="Zona Pro "/>
                <a:ea typeface="+mn-ea"/>
                <a:cs typeface="+mn-cs"/>
              </a:rPr>
              <a:t>Hidrata</a:t>
            </a:r>
            <a: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+mn-cs"/>
              </a:rPr>
              <a:t> a pele diariamente, proporcionando uma pele radiante. Contém </a:t>
            </a:r>
            <a:r>
              <a:rPr kumimoji="0" lang="pt-BR" sz="1200" b="1" i="0" u="none" strike="noStrike" kern="1200" cap="none" spc="0" normalizeH="0" baseline="0" noProof="0">
                <a:ln>
                  <a:noFill/>
                </a:ln>
                <a:solidFill>
                  <a:srgbClr val="E16B00"/>
                </a:solidFill>
                <a:effectLst/>
                <a:uLnTx/>
                <a:uFillTx/>
                <a:latin typeface="Zona Pro "/>
                <a:ea typeface="+mn-ea"/>
                <a:cs typeface="+mn-cs"/>
              </a:rPr>
              <a:t>FPS50</a:t>
            </a:r>
            <a: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+mn-cs"/>
              </a:rPr>
              <a:t>, que ajuda a </a:t>
            </a:r>
            <a:r>
              <a:rPr kumimoji="0" lang="pt-BR" sz="1200" b="1" i="0" u="none" strike="noStrike" kern="1200" cap="none" spc="0" normalizeH="0" baseline="0" noProof="0">
                <a:ln>
                  <a:noFill/>
                </a:ln>
                <a:solidFill>
                  <a:srgbClr val="E16B00"/>
                </a:solidFill>
                <a:effectLst/>
                <a:uLnTx/>
                <a:uFillTx/>
                <a:latin typeface="Zona Pro "/>
                <a:ea typeface="+mn-ea"/>
                <a:cs typeface="+mn-cs"/>
              </a:rPr>
              <a:t>proteger</a:t>
            </a:r>
            <a: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+mn-cs"/>
              </a:rPr>
              <a:t> dos danos que podem ser causados pela luz artificial. Ajuda a </a:t>
            </a:r>
            <a:r>
              <a:rPr kumimoji="0" lang="pt-BR" sz="1200" b="1" i="0" u="none" strike="noStrike" kern="1200" cap="none" spc="0" normalizeH="0" baseline="0" noProof="0">
                <a:ln>
                  <a:noFill/>
                </a:ln>
                <a:solidFill>
                  <a:srgbClr val="E16B00"/>
                </a:solidFill>
                <a:effectLst/>
                <a:uLnTx/>
                <a:uFillTx/>
                <a:latin typeface="Zona Pro "/>
                <a:ea typeface="+mn-ea"/>
                <a:cs typeface="+mn-cs"/>
              </a:rPr>
              <a:t>melhorar a aparência das linhas finas</a:t>
            </a:r>
            <a: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+mn-cs"/>
              </a:rPr>
              <a:t>.</a:t>
            </a:r>
          </a:p>
        </p:txBody>
      </p:sp>
      <p:sp>
        <p:nvSpPr>
          <p:cNvPr id="141" name="CaixaDeTexto 140">
            <a:extLst>
              <a:ext uri="{FF2B5EF4-FFF2-40B4-BE49-F238E27FC236}">
                <a16:creationId xmlns:a16="http://schemas.microsoft.com/office/drawing/2014/main" id="{5101B731-9F41-47DB-940D-1F551EA04ED0}"/>
              </a:ext>
            </a:extLst>
          </p:cNvPr>
          <p:cNvSpPr txBox="1"/>
          <p:nvPr/>
        </p:nvSpPr>
        <p:spPr>
          <a:xfrm>
            <a:off x="395226" y="304071"/>
            <a:ext cx="5227415" cy="1956296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>
            <a:defPPr>
              <a:defRPr lang="pt-BR"/>
            </a:defPPr>
            <a:lvl1pPr marR="0" lvl="0" indent="0" defTabSz="1088261"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0" i="0" u="none" strike="noStrike" cap="none" spc="100" normalizeH="0" baseline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Zona Pro Light" panose="02010A03040002020004" pitchFamily="50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1088261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1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 panose="020B0604020202020204" pitchFamily="34" charset="0"/>
              </a:rPr>
              <a:t>PELE </a:t>
            </a:r>
            <a:br>
              <a:rPr kumimoji="0" lang="pt-BR" sz="3600" b="0" i="0" u="none" strike="noStrike" kern="1200" cap="none" spc="1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 panose="020B0604020202020204" pitchFamily="34" charset="0"/>
              </a:rPr>
            </a:br>
            <a:r>
              <a:rPr kumimoji="0" lang="pt-BR" sz="3600" b="0" i="0" u="none" strike="noStrike" kern="1200" cap="none" spc="1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 panose="020B0604020202020204" pitchFamily="34" charset="0"/>
              </a:rPr>
              <a:t>VITAMINADA, </a:t>
            </a:r>
          </a:p>
          <a:p>
            <a:pPr marL="0" marR="0" lvl="0" indent="0" algn="l" defTabSz="1088261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1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 panose="020B0604020202020204" pitchFamily="34" charset="0"/>
              </a:rPr>
              <a:t>PROTEGIDA</a:t>
            </a:r>
            <a:br>
              <a:rPr kumimoji="0" lang="pt-BR" sz="3600" b="0" i="0" u="none" strike="noStrike" kern="1200" cap="none" spc="1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 panose="020B0604020202020204" pitchFamily="34" charset="0"/>
              </a:rPr>
            </a:br>
            <a:r>
              <a:rPr kumimoji="0" lang="pt-BR" sz="3600" b="0" i="0" u="none" strike="noStrike" kern="1200" cap="none" spc="1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 panose="020B0604020202020204" pitchFamily="34" charset="0"/>
              </a:rPr>
              <a:t>E RADIANTE</a:t>
            </a:r>
          </a:p>
        </p:txBody>
      </p:sp>
      <p:sp>
        <p:nvSpPr>
          <p:cNvPr id="144" name="Retângulo 143">
            <a:extLst>
              <a:ext uri="{FF2B5EF4-FFF2-40B4-BE49-F238E27FC236}">
                <a16:creationId xmlns:a16="http://schemas.microsoft.com/office/drawing/2014/main" id="{3B834AC3-E7F6-423C-90ED-869D2E32C31D}"/>
              </a:ext>
            </a:extLst>
          </p:cNvPr>
          <p:cNvSpPr/>
          <p:nvPr/>
        </p:nvSpPr>
        <p:spPr>
          <a:xfrm>
            <a:off x="-12652" y="6284164"/>
            <a:ext cx="12224354" cy="58022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Retângulo 123">
            <a:extLst>
              <a:ext uri="{FF2B5EF4-FFF2-40B4-BE49-F238E27FC236}">
                <a16:creationId xmlns:a16="http://schemas.microsoft.com/office/drawing/2014/main" id="{A98D69A4-0D99-4DB4-BE04-59A7D67A4FC6}"/>
              </a:ext>
            </a:extLst>
          </p:cNvPr>
          <p:cNvSpPr/>
          <p:nvPr/>
        </p:nvSpPr>
        <p:spPr>
          <a:xfrm>
            <a:off x="186201" y="6282700"/>
            <a:ext cx="8288319" cy="6154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1088261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1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 panose="020B0604020202020204" pitchFamily="34" charset="0"/>
              </a:rPr>
              <a:t>SÃO PARA TODO MUNDO: </a:t>
            </a:r>
            <a:br>
              <a:rPr kumimoji="0" lang="pt-BR" sz="1400" b="0" i="0" u="none" strike="noStrike" kern="1200" cap="none" spc="1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 panose="020B0604020202020204" pitchFamily="34" charset="0"/>
              </a:rPr>
            </a:br>
            <a:r>
              <a:rPr kumimoji="0" lang="pt-BR" sz="1400" b="0" i="0" u="none" strike="noStrike" kern="1200" cap="none" spc="1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Arial" panose="020B0604020202020204" pitchFamily="34" charset="0"/>
              </a:rPr>
              <a:t>HOMENS E MULHERES, COM </a:t>
            </a:r>
            <a:r>
              <a:rPr kumimoji="0" lang="pt-BR" sz="1400" b="1" i="0" u="none" strike="noStrike" kern="1200" cap="none" spc="1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"/>
                <a:ea typeface="+mn-ea"/>
                <a:cs typeface="Arial" panose="020B0604020202020204" pitchFamily="34" charset="0"/>
              </a:rPr>
              <a:t>TODOS OS TIPOS DE PELE</a:t>
            </a:r>
            <a:r>
              <a:rPr kumimoji="0" lang="pt-BR" sz="1400" b="0" i="0" u="none" strike="noStrike" kern="1200" cap="none" spc="1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Arial" panose="020B0604020202020204" pitchFamily="34" charset="0"/>
              </a:rPr>
              <a:t>, A PARTIR DOS 18 ANOS</a:t>
            </a:r>
          </a:p>
        </p:txBody>
      </p:sp>
      <p:pic>
        <p:nvPicPr>
          <p:cNvPr id="12" name="Imagem 11" descr="Forma&#10;&#10;Descrição gerada automaticamente com confiança média">
            <a:extLst>
              <a:ext uri="{FF2B5EF4-FFF2-40B4-BE49-F238E27FC236}">
                <a16:creationId xmlns:a16="http://schemas.microsoft.com/office/drawing/2014/main" id="{621497DC-6F8B-4B1F-B615-45C9EC03B90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6664" t="90458"/>
          <a:stretch/>
        </p:blipFill>
        <p:spPr>
          <a:xfrm>
            <a:off x="10564946" y="6203598"/>
            <a:ext cx="1625530" cy="654401"/>
          </a:xfrm>
          <a:prstGeom prst="rect">
            <a:avLst/>
          </a:prstGeom>
        </p:spPr>
      </p:pic>
      <p:grpSp>
        <p:nvGrpSpPr>
          <p:cNvPr id="9" name="Gráfico 148">
            <a:extLst>
              <a:ext uri="{FF2B5EF4-FFF2-40B4-BE49-F238E27FC236}">
                <a16:creationId xmlns:a16="http://schemas.microsoft.com/office/drawing/2014/main" id="{C11F0D01-E168-4EDA-BD4B-4682C1DE4D9A}"/>
              </a:ext>
            </a:extLst>
          </p:cNvPr>
          <p:cNvGrpSpPr/>
          <p:nvPr/>
        </p:nvGrpSpPr>
        <p:grpSpPr>
          <a:xfrm>
            <a:off x="8785297" y="6353161"/>
            <a:ext cx="385288" cy="447869"/>
            <a:chOff x="7102774" y="6355309"/>
            <a:chExt cx="385288" cy="447869"/>
          </a:xfrm>
          <a:solidFill>
            <a:schemeClr val="bg1"/>
          </a:solidFill>
        </p:grpSpPr>
        <p:sp>
          <p:nvSpPr>
            <p:cNvPr id="10" name="Forma Livre: Forma 9">
              <a:extLst>
                <a:ext uri="{FF2B5EF4-FFF2-40B4-BE49-F238E27FC236}">
                  <a16:creationId xmlns:a16="http://schemas.microsoft.com/office/drawing/2014/main" id="{CF543F00-504D-48E9-A548-F561893DEAC0}"/>
                </a:ext>
              </a:extLst>
            </p:cNvPr>
            <p:cNvSpPr/>
            <p:nvPr/>
          </p:nvSpPr>
          <p:spPr>
            <a:xfrm>
              <a:off x="7302471" y="6472996"/>
              <a:ext cx="185591" cy="136407"/>
            </a:xfrm>
            <a:custGeom>
              <a:avLst/>
              <a:gdLst>
                <a:gd name="connsiteX0" fmla="*/ 4993 w 185591"/>
                <a:gd name="connsiteY0" fmla="*/ 136408 h 136407"/>
                <a:gd name="connsiteX1" fmla="*/ 3654 w 185591"/>
                <a:gd name="connsiteY1" fmla="*/ 136225 h 136407"/>
                <a:gd name="connsiteX2" fmla="*/ 184 w 185591"/>
                <a:gd name="connsiteY2" fmla="*/ 130076 h 136407"/>
                <a:gd name="connsiteX3" fmla="*/ 26393 w 185591"/>
                <a:gd name="connsiteY3" fmla="*/ 24902 h 136407"/>
                <a:gd name="connsiteX4" fmla="*/ 56952 w 185591"/>
                <a:gd name="connsiteY4" fmla="*/ 549 h 136407"/>
                <a:gd name="connsiteX5" fmla="*/ 128979 w 185591"/>
                <a:gd name="connsiteY5" fmla="*/ 0 h 136407"/>
                <a:gd name="connsiteX6" fmla="*/ 129229 w 185591"/>
                <a:gd name="connsiteY6" fmla="*/ 0 h 136407"/>
                <a:gd name="connsiteX7" fmla="*/ 159980 w 185591"/>
                <a:gd name="connsiteY7" fmla="*/ 24170 h 136407"/>
                <a:gd name="connsiteX8" fmla="*/ 185464 w 185591"/>
                <a:gd name="connsiteY8" fmla="*/ 130076 h 136407"/>
                <a:gd name="connsiteX9" fmla="*/ 181712 w 185591"/>
                <a:gd name="connsiteY9" fmla="*/ 136058 h 136407"/>
                <a:gd name="connsiteX10" fmla="*/ 175730 w 185591"/>
                <a:gd name="connsiteY10" fmla="*/ 132314 h 136407"/>
                <a:gd name="connsiteX11" fmla="*/ 150279 w 185591"/>
                <a:gd name="connsiteY11" fmla="*/ 26541 h 136407"/>
                <a:gd name="connsiteX12" fmla="*/ 129229 w 185591"/>
                <a:gd name="connsiteY12" fmla="*/ 9984 h 136407"/>
                <a:gd name="connsiteX13" fmla="*/ 129063 w 185591"/>
                <a:gd name="connsiteY13" fmla="*/ 9984 h 136407"/>
                <a:gd name="connsiteX14" fmla="*/ 57036 w 185591"/>
                <a:gd name="connsiteY14" fmla="*/ 10533 h 136407"/>
                <a:gd name="connsiteX15" fmla="*/ 36119 w 185591"/>
                <a:gd name="connsiteY15" fmla="*/ 27215 h 136407"/>
                <a:gd name="connsiteX16" fmla="*/ 9811 w 185591"/>
                <a:gd name="connsiteY16" fmla="*/ 132747 h 136407"/>
                <a:gd name="connsiteX17" fmla="*/ 4993 w 185591"/>
                <a:gd name="connsiteY17" fmla="*/ 136408 h 136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5591" h="136407">
                  <a:moveTo>
                    <a:pt x="4993" y="136408"/>
                  </a:moveTo>
                  <a:cubicBezTo>
                    <a:pt x="4552" y="136408"/>
                    <a:pt x="4103" y="136349"/>
                    <a:pt x="3654" y="136225"/>
                  </a:cubicBezTo>
                  <a:cubicBezTo>
                    <a:pt x="1000" y="135484"/>
                    <a:pt x="-556" y="132730"/>
                    <a:pt x="184" y="130076"/>
                  </a:cubicBezTo>
                  <a:cubicBezTo>
                    <a:pt x="7373" y="104192"/>
                    <a:pt x="19695" y="53074"/>
                    <a:pt x="26393" y="24902"/>
                  </a:cubicBezTo>
                  <a:cubicBezTo>
                    <a:pt x="29779" y="10675"/>
                    <a:pt x="42342" y="666"/>
                    <a:pt x="56952" y="549"/>
                  </a:cubicBezTo>
                  <a:lnTo>
                    <a:pt x="128979" y="0"/>
                  </a:lnTo>
                  <a:cubicBezTo>
                    <a:pt x="129063" y="0"/>
                    <a:pt x="129146" y="0"/>
                    <a:pt x="129229" y="0"/>
                  </a:cubicBezTo>
                  <a:cubicBezTo>
                    <a:pt x="143872" y="0"/>
                    <a:pt x="156494" y="9909"/>
                    <a:pt x="159980" y="24170"/>
                  </a:cubicBezTo>
                  <a:cubicBezTo>
                    <a:pt x="167302" y="54164"/>
                    <a:pt x="180356" y="107812"/>
                    <a:pt x="185464" y="130076"/>
                  </a:cubicBezTo>
                  <a:cubicBezTo>
                    <a:pt x="186080" y="132763"/>
                    <a:pt x="184399" y="135442"/>
                    <a:pt x="181712" y="136058"/>
                  </a:cubicBezTo>
                  <a:cubicBezTo>
                    <a:pt x="179025" y="136674"/>
                    <a:pt x="176346" y="134993"/>
                    <a:pt x="175730" y="132314"/>
                  </a:cubicBezTo>
                  <a:cubicBezTo>
                    <a:pt x="170630" y="110108"/>
                    <a:pt x="157592" y="56518"/>
                    <a:pt x="150279" y="26541"/>
                  </a:cubicBezTo>
                  <a:cubicBezTo>
                    <a:pt x="147891" y="16773"/>
                    <a:pt x="139255" y="9984"/>
                    <a:pt x="129229" y="9984"/>
                  </a:cubicBezTo>
                  <a:cubicBezTo>
                    <a:pt x="129171" y="9984"/>
                    <a:pt x="129113" y="9984"/>
                    <a:pt x="129063" y="9984"/>
                  </a:cubicBezTo>
                  <a:lnTo>
                    <a:pt x="57036" y="10533"/>
                  </a:lnTo>
                  <a:cubicBezTo>
                    <a:pt x="47035" y="10608"/>
                    <a:pt x="38432" y="17472"/>
                    <a:pt x="36119" y="27215"/>
                  </a:cubicBezTo>
                  <a:cubicBezTo>
                    <a:pt x="29405" y="55453"/>
                    <a:pt x="17049" y="106705"/>
                    <a:pt x="9811" y="132747"/>
                  </a:cubicBezTo>
                  <a:cubicBezTo>
                    <a:pt x="9187" y="134960"/>
                    <a:pt x="7173" y="136408"/>
                    <a:pt x="4993" y="136408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Forma Livre: Forma 10">
              <a:extLst>
                <a:ext uri="{FF2B5EF4-FFF2-40B4-BE49-F238E27FC236}">
                  <a16:creationId xmlns:a16="http://schemas.microsoft.com/office/drawing/2014/main" id="{A16E398C-41F5-4B76-BF66-09280E47E50A}"/>
                </a:ext>
              </a:extLst>
            </p:cNvPr>
            <p:cNvSpPr/>
            <p:nvPr/>
          </p:nvSpPr>
          <p:spPr>
            <a:xfrm>
              <a:off x="7319720" y="6597859"/>
              <a:ext cx="151924" cy="205319"/>
            </a:xfrm>
            <a:custGeom>
              <a:avLst/>
              <a:gdLst>
                <a:gd name="connsiteX0" fmla="*/ 96280 w 151924"/>
                <a:gd name="connsiteY0" fmla="*/ 205319 h 205319"/>
                <a:gd name="connsiteX1" fmla="*/ 55636 w 151924"/>
                <a:gd name="connsiteY1" fmla="*/ 205319 h 205319"/>
                <a:gd name="connsiteX2" fmla="*/ 32165 w 151924"/>
                <a:gd name="connsiteY2" fmla="*/ 181848 h 205319"/>
                <a:gd name="connsiteX3" fmla="*/ 32165 w 151924"/>
                <a:gd name="connsiteY3" fmla="*/ 70875 h 205319"/>
                <a:gd name="connsiteX4" fmla="*/ 15434 w 151924"/>
                <a:gd name="connsiteY4" fmla="*/ 70808 h 205319"/>
                <a:gd name="connsiteX5" fmla="*/ 0 w 151924"/>
                <a:gd name="connsiteY5" fmla="*/ 55350 h 205319"/>
                <a:gd name="connsiteX6" fmla="*/ 141 w 151924"/>
                <a:gd name="connsiteY6" fmla="*/ 54185 h 205319"/>
                <a:gd name="connsiteX7" fmla="*/ 12214 w 151924"/>
                <a:gd name="connsiteY7" fmla="*/ 3832 h 205319"/>
                <a:gd name="connsiteX8" fmla="*/ 18229 w 151924"/>
                <a:gd name="connsiteY8" fmla="*/ 138 h 205319"/>
                <a:gd name="connsiteX9" fmla="*/ 21923 w 151924"/>
                <a:gd name="connsiteY9" fmla="*/ 6153 h 205319"/>
                <a:gd name="connsiteX10" fmla="*/ 10009 w 151924"/>
                <a:gd name="connsiteY10" fmla="*/ 55841 h 205319"/>
                <a:gd name="connsiteX11" fmla="*/ 15459 w 151924"/>
                <a:gd name="connsiteY11" fmla="*/ 60816 h 205319"/>
                <a:gd name="connsiteX12" fmla="*/ 37182 w 151924"/>
                <a:gd name="connsiteY12" fmla="*/ 60899 h 205319"/>
                <a:gd name="connsiteX13" fmla="*/ 42158 w 151924"/>
                <a:gd name="connsiteY13" fmla="*/ 65891 h 205319"/>
                <a:gd name="connsiteX14" fmla="*/ 42158 w 151924"/>
                <a:gd name="connsiteY14" fmla="*/ 181832 h 205319"/>
                <a:gd name="connsiteX15" fmla="*/ 55645 w 151924"/>
                <a:gd name="connsiteY15" fmla="*/ 195318 h 205319"/>
                <a:gd name="connsiteX16" fmla="*/ 96288 w 151924"/>
                <a:gd name="connsiteY16" fmla="*/ 195318 h 205319"/>
                <a:gd name="connsiteX17" fmla="*/ 109775 w 151924"/>
                <a:gd name="connsiteY17" fmla="*/ 181832 h 205319"/>
                <a:gd name="connsiteX18" fmla="*/ 109775 w 151924"/>
                <a:gd name="connsiteY18" fmla="*/ 65900 h 205319"/>
                <a:gd name="connsiteX19" fmla="*/ 114751 w 151924"/>
                <a:gd name="connsiteY19" fmla="*/ 60908 h 205319"/>
                <a:gd name="connsiteX20" fmla="*/ 136458 w 151924"/>
                <a:gd name="connsiteY20" fmla="*/ 60824 h 205319"/>
                <a:gd name="connsiteX21" fmla="*/ 141924 w 151924"/>
                <a:gd name="connsiteY21" fmla="*/ 55891 h 205319"/>
                <a:gd name="connsiteX22" fmla="*/ 129203 w 151924"/>
                <a:gd name="connsiteY22" fmla="*/ 7085 h 205319"/>
                <a:gd name="connsiteX23" fmla="*/ 132772 w 151924"/>
                <a:gd name="connsiteY23" fmla="*/ 995 h 205319"/>
                <a:gd name="connsiteX24" fmla="*/ 138862 w 151924"/>
                <a:gd name="connsiteY24" fmla="*/ 4564 h 205319"/>
                <a:gd name="connsiteX25" fmla="*/ 151767 w 151924"/>
                <a:gd name="connsiteY25" fmla="*/ 54085 h 205319"/>
                <a:gd name="connsiteX26" fmla="*/ 151925 w 151924"/>
                <a:gd name="connsiteY26" fmla="*/ 55341 h 205319"/>
                <a:gd name="connsiteX27" fmla="*/ 136466 w 151924"/>
                <a:gd name="connsiteY27" fmla="*/ 70800 h 205319"/>
                <a:gd name="connsiteX28" fmla="*/ 119751 w 151924"/>
                <a:gd name="connsiteY28" fmla="*/ 70867 h 205319"/>
                <a:gd name="connsiteX29" fmla="*/ 119751 w 151924"/>
                <a:gd name="connsiteY29" fmla="*/ 181840 h 205319"/>
                <a:gd name="connsiteX30" fmla="*/ 96280 w 151924"/>
                <a:gd name="connsiteY30" fmla="*/ 205319 h 205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51924" h="205319">
                  <a:moveTo>
                    <a:pt x="96280" y="205319"/>
                  </a:moveTo>
                  <a:lnTo>
                    <a:pt x="55636" y="205319"/>
                  </a:lnTo>
                  <a:cubicBezTo>
                    <a:pt x="42690" y="205319"/>
                    <a:pt x="32165" y="194786"/>
                    <a:pt x="32165" y="181848"/>
                  </a:cubicBezTo>
                  <a:lnTo>
                    <a:pt x="32165" y="70875"/>
                  </a:lnTo>
                  <a:lnTo>
                    <a:pt x="15434" y="70808"/>
                  </a:lnTo>
                  <a:cubicBezTo>
                    <a:pt x="6931" y="70808"/>
                    <a:pt x="0" y="63878"/>
                    <a:pt x="0" y="55350"/>
                  </a:cubicBezTo>
                  <a:cubicBezTo>
                    <a:pt x="0" y="54959"/>
                    <a:pt x="50" y="54568"/>
                    <a:pt x="141" y="54185"/>
                  </a:cubicBezTo>
                  <a:lnTo>
                    <a:pt x="12214" y="3832"/>
                  </a:lnTo>
                  <a:cubicBezTo>
                    <a:pt x="12855" y="1153"/>
                    <a:pt x="15550" y="-503"/>
                    <a:pt x="18229" y="138"/>
                  </a:cubicBezTo>
                  <a:cubicBezTo>
                    <a:pt x="20908" y="778"/>
                    <a:pt x="22564" y="3474"/>
                    <a:pt x="21923" y="6153"/>
                  </a:cubicBezTo>
                  <a:lnTo>
                    <a:pt x="10009" y="55841"/>
                  </a:lnTo>
                  <a:cubicBezTo>
                    <a:pt x="10259" y="58628"/>
                    <a:pt x="12605" y="60816"/>
                    <a:pt x="15459" y="60816"/>
                  </a:cubicBezTo>
                  <a:lnTo>
                    <a:pt x="37182" y="60899"/>
                  </a:lnTo>
                  <a:cubicBezTo>
                    <a:pt x="39928" y="60908"/>
                    <a:pt x="42158" y="63146"/>
                    <a:pt x="42158" y="65891"/>
                  </a:cubicBezTo>
                  <a:lnTo>
                    <a:pt x="42158" y="181832"/>
                  </a:lnTo>
                  <a:cubicBezTo>
                    <a:pt x="42158" y="189270"/>
                    <a:pt x="48207" y="195318"/>
                    <a:pt x="55645" y="195318"/>
                  </a:cubicBezTo>
                  <a:lnTo>
                    <a:pt x="96288" y="195318"/>
                  </a:lnTo>
                  <a:cubicBezTo>
                    <a:pt x="103727" y="195318"/>
                    <a:pt x="109775" y="189270"/>
                    <a:pt x="109775" y="181832"/>
                  </a:cubicBezTo>
                  <a:lnTo>
                    <a:pt x="109775" y="65900"/>
                  </a:lnTo>
                  <a:cubicBezTo>
                    <a:pt x="109775" y="63154"/>
                    <a:pt x="111997" y="60916"/>
                    <a:pt x="114751" y="60908"/>
                  </a:cubicBezTo>
                  <a:lnTo>
                    <a:pt x="136458" y="60824"/>
                  </a:lnTo>
                  <a:cubicBezTo>
                    <a:pt x="139312" y="60824"/>
                    <a:pt x="141649" y="58653"/>
                    <a:pt x="141924" y="55891"/>
                  </a:cubicBezTo>
                  <a:lnTo>
                    <a:pt x="129203" y="7085"/>
                  </a:lnTo>
                  <a:cubicBezTo>
                    <a:pt x="128504" y="4414"/>
                    <a:pt x="130110" y="1694"/>
                    <a:pt x="132772" y="995"/>
                  </a:cubicBezTo>
                  <a:cubicBezTo>
                    <a:pt x="135443" y="296"/>
                    <a:pt x="138163" y="1893"/>
                    <a:pt x="138862" y="4564"/>
                  </a:cubicBezTo>
                  <a:lnTo>
                    <a:pt x="151767" y="54085"/>
                  </a:lnTo>
                  <a:cubicBezTo>
                    <a:pt x="151875" y="54493"/>
                    <a:pt x="151925" y="54917"/>
                    <a:pt x="151925" y="55341"/>
                  </a:cubicBezTo>
                  <a:cubicBezTo>
                    <a:pt x="151925" y="63861"/>
                    <a:pt x="144994" y="70800"/>
                    <a:pt x="136466" y="70800"/>
                  </a:cubicBezTo>
                  <a:lnTo>
                    <a:pt x="119751" y="70867"/>
                  </a:lnTo>
                  <a:lnTo>
                    <a:pt x="119751" y="181840"/>
                  </a:lnTo>
                  <a:cubicBezTo>
                    <a:pt x="119751" y="194786"/>
                    <a:pt x="109218" y="205319"/>
                    <a:pt x="96280" y="205319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orma Livre: Forma 15">
              <a:extLst>
                <a:ext uri="{FF2B5EF4-FFF2-40B4-BE49-F238E27FC236}">
                  <a16:creationId xmlns:a16="http://schemas.microsoft.com/office/drawing/2014/main" id="{DC566C7F-08FC-4170-91EE-A7283B3C918F}"/>
                </a:ext>
              </a:extLst>
            </p:cNvPr>
            <p:cNvSpPr/>
            <p:nvPr/>
          </p:nvSpPr>
          <p:spPr>
            <a:xfrm>
              <a:off x="7130796" y="6355309"/>
              <a:ext cx="92544" cy="92544"/>
            </a:xfrm>
            <a:custGeom>
              <a:avLst/>
              <a:gdLst>
                <a:gd name="connsiteX0" fmla="*/ 46276 w 92544"/>
                <a:gd name="connsiteY0" fmla="*/ 92544 h 92544"/>
                <a:gd name="connsiteX1" fmla="*/ 0 w 92544"/>
                <a:gd name="connsiteY1" fmla="*/ 46268 h 92544"/>
                <a:gd name="connsiteX2" fmla="*/ 46276 w 92544"/>
                <a:gd name="connsiteY2" fmla="*/ 0 h 92544"/>
                <a:gd name="connsiteX3" fmla="*/ 92544 w 92544"/>
                <a:gd name="connsiteY3" fmla="*/ 46276 h 92544"/>
                <a:gd name="connsiteX4" fmla="*/ 46276 w 92544"/>
                <a:gd name="connsiteY4" fmla="*/ 92544 h 92544"/>
                <a:gd name="connsiteX5" fmla="*/ 46276 w 92544"/>
                <a:gd name="connsiteY5" fmla="*/ 9984 h 92544"/>
                <a:gd name="connsiteX6" fmla="*/ 9984 w 92544"/>
                <a:gd name="connsiteY6" fmla="*/ 46276 h 92544"/>
                <a:gd name="connsiteX7" fmla="*/ 46276 w 92544"/>
                <a:gd name="connsiteY7" fmla="*/ 82568 h 92544"/>
                <a:gd name="connsiteX8" fmla="*/ 82560 w 92544"/>
                <a:gd name="connsiteY8" fmla="*/ 46276 h 92544"/>
                <a:gd name="connsiteX9" fmla="*/ 46276 w 92544"/>
                <a:gd name="connsiteY9" fmla="*/ 9984 h 92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2544" h="92544">
                  <a:moveTo>
                    <a:pt x="46276" y="92544"/>
                  </a:moveTo>
                  <a:cubicBezTo>
                    <a:pt x="20759" y="92544"/>
                    <a:pt x="0" y="71786"/>
                    <a:pt x="0" y="46268"/>
                  </a:cubicBezTo>
                  <a:cubicBezTo>
                    <a:pt x="0" y="20759"/>
                    <a:pt x="20759" y="0"/>
                    <a:pt x="46276" y="0"/>
                  </a:cubicBezTo>
                  <a:cubicBezTo>
                    <a:pt x="71794" y="0"/>
                    <a:pt x="92544" y="20759"/>
                    <a:pt x="92544" y="46276"/>
                  </a:cubicBezTo>
                  <a:cubicBezTo>
                    <a:pt x="92544" y="71786"/>
                    <a:pt x="71786" y="92544"/>
                    <a:pt x="46276" y="92544"/>
                  </a:cubicBezTo>
                  <a:close/>
                  <a:moveTo>
                    <a:pt x="46276" y="9984"/>
                  </a:moveTo>
                  <a:cubicBezTo>
                    <a:pt x="26267" y="9984"/>
                    <a:pt x="9984" y="26266"/>
                    <a:pt x="9984" y="46276"/>
                  </a:cubicBezTo>
                  <a:cubicBezTo>
                    <a:pt x="9984" y="66286"/>
                    <a:pt x="26267" y="82568"/>
                    <a:pt x="46276" y="82568"/>
                  </a:cubicBezTo>
                  <a:cubicBezTo>
                    <a:pt x="66286" y="82568"/>
                    <a:pt x="82560" y="66286"/>
                    <a:pt x="82560" y="46276"/>
                  </a:cubicBezTo>
                  <a:cubicBezTo>
                    <a:pt x="82560" y="26266"/>
                    <a:pt x="66286" y="9984"/>
                    <a:pt x="46276" y="9984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orma Livre: Forma 19">
              <a:extLst>
                <a:ext uri="{FF2B5EF4-FFF2-40B4-BE49-F238E27FC236}">
                  <a16:creationId xmlns:a16="http://schemas.microsoft.com/office/drawing/2014/main" id="{404E1DB3-AC13-4810-AE80-726D997DDC2F}"/>
                </a:ext>
              </a:extLst>
            </p:cNvPr>
            <p:cNvSpPr/>
            <p:nvPr/>
          </p:nvSpPr>
          <p:spPr>
            <a:xfrm>
              <a:off x="7349381" y="6356498"/>
              <a:ext cx="91745" cy="91753"/>
            </a:xfrm>
            <a:custGeom>
              <a:avLst/>
              <a:gdLst>
                <a:gd name="connsiteX0" fmla="*/ 45877 w 91745"/>
                <a:gd name="connsiteY0" fmla="*/ 91754 h 91753"/>
                <a:gd name="connsiteX1" fmla="*/ 0 w 91745"/>
                <a:gd name="connsiteY1" fmla="*/ 45877 h 91753"/>
                <a:gd name="connsiteX2" fmla="*/ 45877 w 91745"/>
                <a:gd name="connsiteY2" fmla="*/ 0 h 91753"/>
                <a:gd name="connsiteX3" fmla="*/ 91746 w 91745"/>
                <a:gd name="connsiteY3" fmla="*/ 45877 h 91753"/>
                <a:gd name="connsiteX4" fmla="*/ 45877 w 91745"/>
                <a:gd name="connsiteY4" fmla="*/ 91754 h 91753"/>
                <a:gd name="connsiteX5" fmla="*/ 45877 w 91745"/>
                <a:gd name="connsiteY5" fmla="*/ 9992 h 91753"/>
                <a:gd name="connsiteX6" fmla="*/ 9984 w 91745"/>
                <a:gd name="connsiteY6" fmla="*/ 45885 h 91753"/>
                <a:gd name="connsiteX7" fmla="*/ 45877 w 91745"/>
                <a:gd name="connsiteY7" fmla="*/ 81778 h 91753"/>
                <a:gd name="connsiteX8" fmla="*/ 81762 w 91745"/>
                <a:gd name="connsiteY8" fmla="*/ 45885 h 91753"/>
                <a:gd name="connsiteX9" fmla="*/ 45877 w 91745"/>
                <a:gd name="connsiteY9" fmla="*/ 9992 h 91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1745" h="91753">
                  <a:moveTo>
                    <a:pt x="45877" y="91754"/>
                  </a:moveTo>
                  <a:cubicBezTo>
                    <a:pt x="20584" y="91754"/>
                    <a:pt x="0" y="71178"/>
                    <a:pt x="0" y="45877"/>
                  </a:cubicBezTo>
                  <a:cubicBezTo>
                    <a:pt x="0" y="20584"/>
                    <a:pt x="20576" y="0"/>
                    <a:pt x="45877" y="0"/>
                  </a:cubicBezTo>
                  <a:cubicBezTo>
                    <a:pt x="71170" y="0"/>
                    <a:pt x="91746" y="20576"/>
                    <a:pt x="91746" y="45877"/>
                  </a:cubicBezTo>
                  <a:cubicBezTo>
                    <a:pt x="91754" y="71178"/>
                    <a:pt x="71170" y="91754"/>
                    <a:pt x="45877" y="91754"/>
                  </a:cubicBezTo>
                  <a:close/>
                  <a:moveTo>
                    <a:pt x="45877" y="9992"/>
                  </a:moveTo>
                  <a:cubicBezTo>
                    <a:pt x="26083" y="9992"/>
                    <a:pt x="9984" y="26092"/>
                    <a:pt x="9984" y="45885"/>
                  </a:cubicBezTo>
                  <a:cubicBezTo>
                    <a:pt x="9984" y="65679"/>
                    <a:pt x="26083" y="81778"/>
                    <a:pt x="45877" y="81778"/>
                  </a:cubicBezTo>
                  <a:cubicBezTo>
                    <a:pt x="65662" y="81778"/>
                    <a:pt x="81762" y="65679"/>
                    <a:pt x="81762" y="45885"/>
                  </a:cubicBezTo>
                  <a:cubicBezTo>
                    <a:pt x="81770" y="26092"/>
                    <a:pt x="65670" y="9992"/>
                    <a:pt x="45877" y="9992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orma Livre: Forma 20">
              <a:extLst>
                <a:ext uri="{FF2B5EF4-FFF2-40B4-BE49-F238E27FC236}">
                  <a16:creationId xmlns:a16="http://schemas.microsoft.com/office/drawing/2014/main" id="{2E1CDF36-76A1-430A-8C47-20BEA91ACDE9}"/>
                </a:ext>
              </a:extLst>
            </p:cNvPr>
            <p:cNvSpPr/>
            <p:nvPr/>
          </p:nvSpPr>
          <p:spPr>
            <a:xfrm>
              <a:off x="7130554" y="6608721"/>
              <a:ext cx="93035" cy="194456"/>
            </a:xfrm>
            <a:custGeom>
              <a:avLst/>
              <a:gdLst>
                <a:gd name="connsiteX0" fmla="*/ 69556 w 93035"/>
                <a:gd name="connsiteY0" fmla="*/ 194457 h 194456"/>
                <a:gd name="connsiteX1" fmla="*/ 23471 w 93035"/>
                <a:gd name="connsiteY1" fmla="*/ 194457 h 194456"/>
                <a:gd name="connsiteX2" fmla="*/ 0 w 93035"/>
                <a:gd name="connsiteY2" fmla="*/ 170986 h 194456"/>
                <a:gd name="connsiteX3" fmla="*/ 0 w 93035"/>
                <a:gd name="connsiteY3" fmla="*/ 4992 h 194456"/>
                <a:gd name="connsiteX4" fmla="*/ 4992 w 93035"/>
                <a:gd name="connsiteY4" fmla="*/ 0 h 194456"/>
                <a:gd name="connsiteX5" fmla="*/ 9984 w 93035"/>
                <a:gd name="connsiteY5" fmla="*/ 4992 h 194456"/>
                <a:gd name="connsiteX6" fmla="*/ 9984 w 93035"/>
                <a:gd name="connsiteY6" fmla="*/ 170986 h 194456"/>
                <a:gd name="connsiteX7" fmla="*/ 23471 w 93035"/>
                <a:gd name="connsiteY7" fmla="*/ 184473 h 194456"/>
                <a:gd name="connsiteX8" fmla="*/ 69564 w 93035"/>
                <a:gd name="connsiteY8" fmla="*/ 184473 h 194456"/>
                <a:gd name="connsiteX9" fmla="*/ 83051 w 93035"/>
                <a:gd name="connsiteY9" fmla="*/ 170986 h 194456"/>
                <a:gd name="connsiteX10" fmla="*/ 83051 w 93035"/>
                <a:gd name="connsiteY10" fmla="*/ 4992 h 194456"/>
                <a:gd name="connsiteX11" fmla="*/ 88043 w 93035"/>
                <a:gd name="connsiteY11" fmla="*/ 0 h 194456"/>
                <a:gd name="connsiteX12" fmla="*/ 93035 w 93035"/>
                <a:gd name="connsiteY12" fmla="*/ 4992 h 194456"/>
                <a:gd name="connsiteX13" fmla="*/ 93035 w 93035"/>
                <a:gd name="connsiteY13" fmla="*/ 170986 h 194456"/>
                <a:gd name="connsiteX14" fmla="*/ 69556 w 93035"/>
                <a:gd name="connsiteY14" fmla="*/ 194457 h 194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3035" h="194456">
                  <a:moveTo>
                    <a:pt x="69556" y="194457"/>
                  </a:moveTo>
                  <a:lnTo>
                    <a:pt x="23471" y="194457"/>
                  </a:lnTo>
                  <a:cubicBezTo>
                    <a:pt x="10525" y="194457"/>
                    <a:pt x="0" y="183924"/>
                    <a:pt x="0" y="170986"/>
                  </a:cubicBezTo>
                  <a:lnTo>
                    <a:pt x="0" y="4992"/>
                  </a:lnTo>
                  <a:cubicBezTo>
                    <a:pt x="0" y="2238"/>
                    <a:pt x="2238" y="0"/>
                    <a:pt x="4992" y="0"/>
                  </a:cubicBezTo>
                  <a:cubicBezTo>
                    <a:pt x="7746" y="0"/>
                    <a:pt x="9984" y="2238"/>
                    <a:pt x="9984" y="4992"/>
                  </a:cubicBezTo>
                  <a:lnTo>
                    <a:pt x="9984" y="170986"/>
                  </a:lnTo>
                  <a:cubicBezTo>
                    <a:pt x="9984" y="178424"/>
                    <a:pt x="16033" y="184473"/>
                    <a:pt x="23471" y="184473"/>
                  </a:cubicBezTo>
                  <a:lnTo>
                    <a:pt x="69564" y="184473"/>
                  </a:lnTo>
                  <a:cubicBezTo>
                    <a:pt x="77002" y="184473"/>
                    <a:pt x="83051" y="178424"/>
                    <a:pt x="83051" y="170986"/>
                  </a:cubicBezTo>
                  <a:lnTo>
                    <a:pt x="83051" y="4992"/>
                  </a:lnTo>
                  <a:cubicBezTo>
                    <a:pt x="83051" y="2238"/>
                    <a:pt x="85289" y="0"/>
                    <a:pt x="88043" y="0"/>
                  </a:cubicBezTo>
                  <a:cubicBezTo>
                    <a:pt x="90797" y="0"/>
                    <a:pt x="93035" y="2238"/>
                    <a:pt x="93035" y="4992"/>
                  </a:cubicBezTo>
                  <a:lnTo>
                    <a:pt x="93035" y="170986"/>
                  </a:lnTo>
                  <a:cubicBezTo>
                    <a:pt x="93035" y="183924"/>
                    <a:pt x="82502" y="194457"/>
                    <a:pt x="69556" y="194457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4" name="Gráfico 148">
              <a:extLst>
                <a:ext uri="{FF2B5EF4-FFF2-40B4-BE49-F238E27FC236}">
                  <a16:creationId xmlns:a16="http://schemas.microsoft.com/office/drawing/2014/main" id="{48283352-83CD-4C09-A594-B83E94316299}"/>
                </a:ext>
              </a:extLst>
            </p:cNvPr>
            <p:cNvGrpSpPr/>
            <p:nvPr/>
          </p:nvGrpSpPr>
          <p:grpSpPr>
            <a:xfrm>
              <a:off x="7102774" y="6473279"/>
              <a:ext cx="148596" cy="161426"/>
              <a:chOff x="7102774" y="6473279"/>
              <a:chExt cx="148596" cy="161426"/>
            </a:xfrm>
            <a:solidFill>
              <a:schemeClr val="bg1"/>
            </a:solidFill>
          </p:grpSpPr>
          <p:sp>
            <p:nvSpPr>
              <p:cNvPr id="25" name="Forma Livre: Forma 24">
                <a:extLst>
                  <a:ext uri="{FF2B5EF4-FFF2-40B4-BE49-F238E27FC236}">
                    <a16:creationId xmlns:a16="http://schemas.microsoft.com/office/drawing/2014/main" id="{B5986B44-BD4C-4DE2-802F-55ADB2E3519D}"/>
                  </a:ext>
                </a:extLst>
              </p:cNvPr>
              <p:cNvSpPr/>
              <p:nvPr/>
            </p:nvSpPr>
            <p:spPr>
              <a:xfrm>
                <a:off x="7102774" y="6473279"/>
                <a:ext cx="83267" cy="161426"/>
              </a:xfrm>
              <a:custGeom>
                <a:avLst/>
                <a:gdLst>
                  <a:gd name="connsiteX0" fmla="*/ 4992 w 83267"/>
                  <a:gd name="connsiteY0" fmla="*/ 161426 h 161426"/>
                  <a:gd name="connsiteX1" fmla="*/ 0 w 83267"/>
                  <a:gd name="connsiteY1" fmla="*/ 156434 h 161426"/>
                  <a:gd name="connsiteX2" fmla="*/ 0 w 83267"/>
                  <a:gd name="connsiteY2" fmla="*/ 30152 h 161426"/>
                  <a:gd name="connsiteX3" fmla="*/ 30152 w 83267"/>
                  <a:gd name="connsiteY3" fmla="*/ 0 h 161426"/>
                  <a:gd name="connsiteX4" fmla="*/ 78275 w 83267"/>
                  <a:gd name="connsiteY4" fmla="*/ 0 h 161426"/>
                  <a:gd name="connsiteX5" fmla="*/ 83267 w 83267"/>
                  <a:gd name="connsiteY5" fmla="*/ 4992 h 161426"/>
                  <a:gd name="connsiteX6" fmla="*/ 78275 w 83267"/>
                  <a:gd name="connsiteY6" fmla="*/ 9984 h 161426"/>
                  <a:gd name="connsiteX7" fmla="*/ 30152 w 83267"/>
                  <a:gd name="connsiteY7" fmla="*/ 9984 h 161426"/>
                  <a:gd name="connsiteX8" fmla="*/ 9984 w 83267"/>
                  <a:gd name="connsiteY8" fmla="*/ 30152 h 161426"/>
                  <a:gd name="connsiteX9" fmla="*/ 9984 w 83267"/>
                  <a:gd name="connsiteY9" fmla="*/ 156434 h 161426"/>
                  <a:gd name="connsiteX10" fmla="*/ 4992 w 83267"/>
                  <a:gd name="connsiteY10" fmla="*/ 161426 h 1614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3267" h="161426">
                    <a:moveTo>
                      <a:pt x="4992" y="161426"/>
                    </a:moveTo>
                    <a:cubicBezTo>
                      <a:pt x="2238" y="161426"/>
                      <a:pt x="0" y="159188"/>
                      <a:pt x="0" y="156434"/>
                    </a:cubicBezTo>
                    <a:lnTo>
                      <a:pt x="0" y="30152"/>
                    </a:lnTo>
                    <a:cubicBezTo>
                      <a:pt x="0" y="13528"/>
                      <a:pt x="13528" y="0"/>
                      <a:pt x="30152" y="0"/>
                    </a:cubicBezTo>
                    <a:lnTo>
                      <a:pt x="78275" y="0"/>
                    </a:lnTo>
                    <a:cubicBezTo>
                      <a:pt x="81029" y="0"/>
                      <a:pt x="83267" y="2238"/>
                      <a:pt x="83267" y="4992"/>
                    </a:cubicBezTo>
                    <a:cubicBezTo>
                      <a:pt x="83267" y="7746"/>
                      <a:pt x="81029" y="9984"/>
                      <a:pt x="78275" y="9984"/>
                    </a:cubicBezTo>
                    <a:lnTo>
                      <a:pt x="30152" y="9984"/>
                    </a:lnTo>
                    <a:cubicBezTo>
                      <a:pt x="19028" y="9984"/>
                      <a:pt x="9984" y="19028"/>
                      <a:pt x="9984" y="30152"/>
                    </a:cubicBezTo>
                    <a:lnTo>
                      <a:pt x="9984" y="156434"/>
                    </a:lnTo>
                    <a:cubicBezTo>
                      <a:pt x="9984" y="159188"/>
                      <a:pt x="7746" y="161426"/>
                      <a:pt x="4992" y="161426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Forma Livre: Forma 25">
                <a:extLst>
                  <a:ext uri="{FF2B5EF4-FFF2-40B4-BE49-F238E27FC236}">
                    <a16:creationId xmlns:a16="http://schemas.microsoft.com/office/drawing/2014/main" id="{B53820A0-3FCF-4D62-A983-5720B4D4C907}"/>
                  </a:ext>
                </a:extLst>
              </p:cNvPr>
              <p:cNvSpPr/>
              <p:nvPr/>
            </p:nvSpPr>
            <p:spPr>
              <a:xfrm>
                <a:off x="7168103" y="6473279"/>
                <a:ext cx="83267" cy="161417"/>
              </a:xfrm>
              <a:custGeom>
                <a:avLst/>
                <a:gdLst>
                  <a:gd name="connsiteX0" fmla="*/ 78275 w 83267"/>
                  <a:gd name="connsiteY0" fmla="*/ 161418 h 161417"/>
                  <a:gd name="connsiteX1" fmla="*/ 73283 w 83267"/>
                  <a:gd name="connsiteY1" fmla="*/ 156426 h 161417"/>
                  <a:gd name="connsiteX2" fmla="*/ 73283 w 83267"/>
                  <a:gd name="connsiteY2" fmla="*/ 30152 h 161417"/>
                  <a:gd name="connsiteX3" fmla="*/ 53115 w 83267"/>
                  <a:gd name="connsiteY3" fmla="*/ 9984 h 161417"/>
                  <a:gd name="connsiteX4" fmla="*/ 4992 w 83267"/>
                  <a:gd name="connsiteY4" fmla="*/ 9984 h 161417"/>
                  <a:gd name="connsiteX5" fmla="*/ 0 w 83267"/>
                  <a:gd name="connsiteY5" fmla="*/ 4992 h 161417"/>
                  <a:gd name="connsiteX6" fmla="*/ 4992 w 83267"/>
                  <a:gd name="connsiteY6" fmla="*/ 0 h 161417"/>
                  <a:gd name="connsiteX7" fmla="*/ 53115 w 83267"/>
                  <a:gd name="connsiteY7" fmla="*/ 0 h 161417"/>
                  <a:gd name="connsiteX8" fmla="*/ 83267 w 83267"/>
                  <a:gd name="connsiteY8" fmla="*/ 30152 h 161417"/>
                  <a:gd name="connsiteX9" fmla="*/ 83267 w 83267"/>
                  <a:gd name="connsiteY9" fmla="*/ 156426 h 161417"/>
                  <a:gd name="connsiteX10" fmla="*/ 78275 w 83267"/>
                  <a:gd name="connsiteY10" fmla="*/ 161418 h 1614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3267" h="161417">
                    <a:moveTo>
                      <a:pt x="78275" y="161418"/>
                    </a:moveTo>
                    <a:cubicBezTo>
                      <a:pt x="75521" y="161418"/>
                      <a:pt x="73283" y="159180"/>
                      <a:pt x="73283" y="156426"/>
                    </a:cubicBezTo>
                    <a:lnTo>
                      <a:pt x="73283" y="30152"/>
                    </a:lnTo>
                    <a:cubicBezTo>
                      <a:pt x="73283" y="19028"/>
                      <a:pt x="64239" y="9984"/>
                      <a:pt x="53115" y="9984"/>
                    </a:cubicBezTo>
                    <a:lnTo>
                      <a:pt x="4992" y="9984"/>
                    </a:lnTo>
                    <a:cubicBezTo>
                      <a:pt x="2238" y="9984"/>
                      <a:pt x="0" y="7746"/>
                      <a:pt x="0" y="4992"/>
                    </a:cubicBezTo>
                    <a:cubicBezTo>
                      <a:pt x="0" y="2238"/>
                      <a:pt x="2238" y="0"/>
                      <a:pt x="4992" y="0"/>
                    </a:cubicBezTo>
                    <a:lnTo>
                      <a:pt x="53115" y="0"/>
                    </a:lnTo>
                    <a:cubicBezTo>
                      <a:pt x="69739" y="0"/>
                      <a:pt x="83267" y="13528"/>
                      <a:pt x="83267" y="30152"/>
                    </a:cubicBezTo>
                    <a:lnTo>
                      <a:pt x="83267" y="156426"/>
                    </a:lnTo>
                    <a:cubicBezTo>
                      <a:pt x="83267" y="159188"/>
                      <a:pt x="81029" y="161418"/>
                      <a:pt x="78275" y="161418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8" name="Forma Livre: Forma 27">
              <a:extLst>
                <a:ext uri="{FF2B5EF4-FFF2-40B4-BE49-F238E27FC236}">
                  <a16:creationId xmlns:a16="http://schemas.microsoft.com/office/drawing/2014/main" id="{8B638066-5B19-40A6-AD53-5D949A13D84E}"/>
                </a:ext>
              </a:extLst>
            </p:cNvPr>
            <p:cNvSpPr/>
            <p:nvPr/>
          </p:nvSpPr>
          <p:spPr>
            <a:xfrm>
              <a:off x="7172080" y="6642992"/>
              <a:ext cx="9984" cy="160186"/>
            </a:xfrm>
            <a:custGeom>
              <a:avLst/>
              <a:gdLst>
                <a:gd name="connsiteX0" fmla="*/ 4992 w 9984"/>
                <a:gd name="connsiteY0" fmla="*/ 160186 h 160186"/>
                <a:gd name="connsiteX1" fmla="*/ 0 w 9984"/>
                <a:gd name="connsiteY1" fmla="*/ 155194 h 160186"/>
                <a:gd name="connsiteX2" fmla="*/ 0 w 9984"/>
                <a:gd name="connsiteY2" fmla="*/ 4992 h 160186"/>
                <a:gd name="connsiteX3" fmla="*/ 4992 w 9984"/>
                <a:gd name="connsiteY3" fmla="*/ 0 h 160186"/>
                <a:gd name="connsiteX4" fmla="*/ 9984 w 9984"/>
                <a:gd name="connsiteY4" fmla="*/ 4992 h 160186"/>
                <a:gd name="connsiteX5" fmla="*/ 9984 w 9984"/>
                <a:gd name="connsiteY5" fmla="*/ 155194 h 160186"/>
                <a:gd name="connsiteX6" fmla="*/ 4992 w 9984"/>
                <a:gd name="connsiteY6" fmla="*/ 160186 h 16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84" h="160186">
                  <a:moveTo>
                    <a:pt x="4992" y="160186"/>
                  </a:moveTo>
                  <a:cubicBezTo>
                    <a:pt x="2238" y="160186"/>
                    <a:pt x="0" y="157948"/>
                    <a:pt x="0" y="155194"/>
                  </a:cubicBezTo>
                  <a:lnTo>
                    <a:pt x="0" y="4992"/>
                  </a:lnTo>
                  <a:cubicBezTo>
                    <a:pt x="0" y="2238"/>
                    <a:pt x="2238" y="0"/>
                    <a:pt x="4992" y="0"/>
                  </a:cubicBezTo>
                  <a:cubicBezTo>
                    <a:pt x="7746" y="0"/>
                    <a:pt x="9984" y="2238"/>
                    <a:pt x="9984" y="4992"/>
                  </a:cubicBezTo>
                  <a:lnTo>
                    <a:pt x="9984" y="155194"/>
                  </a:lnTo>
                  <a:cubicBezTo>
                    <a:pt x="9984" y="157948"/>
                    <a:pt x="7746" y="160186"/>
                    <a:pt x="4992" y="160186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orma Livre: Forma 28">
              <a:extLst>
                <a:ext uri="{FF2B5EF4-FFF2-40B4-BE49-F238E27FC236}">
                  <a16:creationId xmlns:a16="http://schemas.microsoft.com/office/drawing/2014/main" id="{F705EDE9-3A89-4362-914E-B74F9DD02398}"/>
                </a:ext>
              </a:extLst>
            </p:cNvPr>
            <p:cNvSpPr/>
            <p:nvPr/>
          </p:nvSpPr>
          <p:spPr>
            <a:xfrm>
              <a:off x="7390266" y="6658683"/>
              <a:ext cx="9984" cy="144012"/>
            </a:xfrm>
            <a:custGeom>
              <a:avLst/>
              <a:gdLst>
                <a:gd name="connsiteX0" fmla="*/ 4992 w 9984"/>
                <a:gd name="connsiteY0" fmla="*/ 144012 h 144012"/>
                <a:gd name="connsiteX1" fmla="*/ 0 w 9984"/>
                <a:gd name="connsiteY1" fmla="*/ 139020 h 144012"/>
                <a:gd name="connsiteX2" fmla="*/ 0 w 9984"/>
                <a:gd name="connsiteY2" fmla="*/ 4992 h 144012"/>
                <a:gd name="connsiteX3" fmla="*/ 4992 w 9984"/>
                <a:gd name="connsiteY3" fmla="*/ 0 h 144012"/>
                <a:gd name="connsiteX4" fmla="*/ 9984 w 9984"/>
                <a:gd name="connsiteY4" fmla="*/ 4992 h 144012"/>
                <a:gd name="connsiteX5" fmla="*/ 9984 w 9984"/>
                <a:gd name="connsiteY5" fmla="*/ 139020 h 144012"/>
                <a:gd name="connsiteX6" fmla="*/ 4992 w 9984"/>
                <a:gd name="connsiteY6" fmla="*/ 144012 h 144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84" h="144012">
                  <a:moveTo>
                    <a:pt x="4992" y="144012"/>
                  </a:moveTo>
                  <a:cubicBezTo>
                    <a:pt x="2238" y="144012"/>
                    <a:pt x="0" y="141774"/>
                    <a:pt x="0" y="139020"/>
                  </a:cubicBezTo>
                  <a:lnTo>
                    <a:pt x="0" y="4992"/>
                  </a:lnTo>
                  <a:cubicBezTo>
                    <a:pt x="0" y="2238"/>
                    <a:pt x="2238" y="0"/>
                    <a:pt x="4992" y="0"/>
                  </a:cubicBezTo>
                  <a:cubicBezTo>
                    <a:pt x="7746" y="0"/>
                    <a:pt x="9984" y="2238"/>
                    <a:pt x="9984" y="4992"/>
                  </a:cubicBezTo>
                  <a:lnTo>
                    <a:pt x="9984" y="139020"/>
                  </a:lnTo>
                  <a:cubicBezTo>
                    <a:pt x="9984" y="141774"/>
                    <a:pt x="7746" y="144012"/>
                    <a:pt x="4992" y="144012"/>
                  </a:cubicBezTo>
                  <a:close/>
                </a:path>
              </a:pathLst>
            </a:custGeom>
            <a:solidFill>
              <a:schemeClr val="bg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32" name="Gráfico 31">
            <a:extLst>
              <a:ext uri="{FF2B5EF4-FFF2-40B4-BE49-F238E27FC236}">
                <a16:creationId xmlns:a16="http://schemas.microsoft.com/office/drawing/2014/main" id="{501905D1-D54B-4E16-85E8-F0415B3385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5215" y="2855228"/>
            <a:ext cx="543616" cy="514082"/>
          </a:xfrm>
          <a:prstGeom prst="rect">
            <a:avLst/>
          </a:prstGeom>
        </p:spPr>
      </p:pic>
      <p:pic>
        <p:nvPicPr>
          <p:cNvPr id="34" name="Gráfico 33">
            <a:extLst>
              <a:ext uri="{FF2B5EF4-FFF2-40B4-BE49-F238E27FC236}">
                <a16:creationId xmlns:a16="http://schemas.microsoft.com/office/drawing/2014/main" id="{EEA1A18F-308A-4287-9036-527232B915C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0816" y="3723743"/>
            <a:ext cx="553809" cy="553809"/>
          </a:xfrm>
          <a:prstGeom prst="rect">
            <a:avLst/>
          </a:prstGeom>
        </p:spPr>
      </p:pic>
      <p:pic>
        <p:nvPicPr>
          <p:cNvPr id="39" name="Gráfico 38">
            <a:extLst>
              <a:ext uri="{FF2B5EF4-FFF2-40B4-BE49-F238E27FC236}">
                <a16:creationId xmlns:a16="http://schemas.microsoft.com/office/drawing/2014/main" id="{CE8C4930-097F-48CC-88BB-481669DE00A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5220" y="4673482"/>
            <a:ext cx="476472" cy="476472"/>
          </a:xfrm>
          <a:prstGeom prst="rect">
            <a:avLst/>
          </a:prstGeom>
        </p:spPr>
      </p:pic>
      <p:pic>
        <p:nvPicPr>
          <p:cNvPr id="42" name="Gráfico 41">
            <a:extLst>
              <a:ext uri="{FF2B5EF4-FFF2-40B4-BE49-F238E27FC236}">
                <a16:creationId xmlns:a16="http://schemas.microsoft.com/office/drawing/2014/main" id="{C04A6F65-7D30-492C-AD14-DD5489A9F9D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71458" y="5508727"/>
            <a:ext cx="568664" cy="573836"/>
          </a:xfrm>
          <a:prstGeom prst="rect">
            <a:avLst/>
          </a:prstGeom>
        </p:spPr>
      </p:pic>
      <p:sp>
        <p:nvSpPr>
          <p:cNvPr id="152" name="Retângulo: Cantos Diagonais Arredondados 151">
            <a:extLst>
              <a:ext uri="{FF2B5EF4-FFF2-40B4-BE49-F238E27FC236}">
                <a16:creationId xmlns:a16="http://schemas.microsoft.com/office/drawing/2014/main" id="{B4FB53DA-ACFA-42F3-A941-B3D96C917934}"/>
              </a:ext>
            </a:extLst>
          </p:cNvPr>
          <p:cNvSpPr/>
          <p:nvPr/>
        </p:nvSpPr>
        <p:spPr>
          <a:xfrm rot="10800000" flipV="1">
            <a:off x="9130032" y="2030131"/>
            <a:ext cx="2941896" cy="423194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E16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88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15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4" name="CaixaDeTexto 153">
            <a:extLst>
              <a:ext uri="{FF2B5EF4-FFF2-40B4-BE49-F238E27FC236}">
                <a16:creationId xmlns:a16="http://schemas.microsoft.com/office/drawing/2014/main" id="{FABEED47-5429-4B25-8B6B-D04BE933CF30}"/>
              </a:ext>
            </a:extLst>
          </p:cNvPr>
          <p:cNvSpPr txBox="1"/>
          <p:nvPr/>
        </p:nvSpPr>
        <p:spPr>
          <a:xfrm>
            <a:off x="9543935" y="2098360"/>
            <a:ext cx="2461821" cy="322002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>
            <a:defPPr>
              <a:defRPr lang="pt-BR"/>
            </a:defPPr>
            <a:lvl1pPr marR="0" lvl="0" indent="0" defTabSz="320032" fontAlgn="auto" hangingPunct="0">
              <a:lnSpc>
                <a:spcPct val="90000"/>
              </a:lnSpc>
              <a:spcBef>
                <a:spcPts val="351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400" b="0" i="0" u="none" strike="noStrike" kern="0" cap="all" spc="0" normalizeH="0" baseline="0">
                <a:ln>
                  <a:noFill/>
                </a:ln>
                <a:blipFill rotWithShape="1">
                  <a:blip r:embed="rId15"/>
                  <a:srcRect/>
                  <a:stretch>
                    <a:fillRect/>
                  </a:stretch>
                </a:blipFill>
                <a:effectLst/>
                <a:uLnTx/>
                <a:uFillTx/>
                <a:latin typeface="Zona Pro Black"/>
                <a:ea typeface="Zona Pro Black"/>
                <a:cs typeface="Zona Pro Black"/>
              </a:defRPr>
            </a:lvl1pPr>
          </a:lstStyle>
          <a:p>
            <a:pPr marL="0" marR="0" lvl="0" indent="0" algn="l" defTabSz="320032" rtl="0" eaLnBrk="1" fontAlgn="auto" latinLnBrk="0" hangingPunct="0">
              <a:lnSpc>
                <a:spcPct val="90000"/>
              </a:lnSpc>
              <a:spcBef>
                <a:spcPts val="35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0" cap="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/>
              </a:rPr>
              <a:t>Pré-lançamento </a:t>
            </a:r>
          </a:p>
        </p:txBody>
      </p:sp>
      <p:pic>
        <p:nvPicPr>
          <p:cNvPr id="126" name="Imagem 125" descr="Imagem em preto e produtos de higiene pessoal&#10;&#10;Descrição gerada automaticamente com confiança média">
            <a:extLst>
              <a:ext uri="{FF2B5EF4-FFF2-40B4-BE49-F238E27FC236}">
                <a16:creationId xmlns:a16="http://schemas.microsoft.com/office/drawing/2014/main" id="{E0B8CFEC-BAB3-46A2-A030-C54FFD7177B0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0" t="32242" r="62230"/>
          <a:stretch/>
        </p:blipFill>
        <p:spPr>
          <a:xfrm>
            <a:off x="7874711" y="373207"/>
            <a:ext cx="2000569" cy="2369319"/>
          </a:xfrm>
          <a:prstGeom prst="rect">
            <a:avLst/>
          </a:prstGeom>
        </p:spPr>
      </p:pic>
      <p:sp>
        <p:nvSpPr>
          <p:cNvPr id="60" name="Google Shape;838;p18">
            <a:extLst>
              <a:ext uri="{FF2B5EF4-FFF2-40B4-BE49-F238E27FC236}">
                <a16:creationId xmlns:a16="http://schemas.microsoft.com/office/drawing/2014/main" id="{C4F22420-0139-4033-850E-5891E0803185}"/>
              </a:ext>
            </a:extLst>
          </p:cNvPr>
          <p:cNvSpPr/>
          <p:nvPr/>
        </p:nvSpPr>
        <p:spPr>
          <a:xfrm>
            <a:off x="3778525" y="4482085"/>
            <a:ext cx="3455195" cy="877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E16B00"/>
              </a:buClr>
              <a:buSzPts val="1200"/>
              <a:buFont typeface="Arial"/>
              <a:buChar char="•"/>
              <a:tabLst/>
              <a:defRPr/>
            </a:pPr>
            <a:r>
              <a:rPr kumimoji="0" lang="pt-BR" sz="1200" b="1" i="0" u="none" strike="noStrike" kern="0" cap="none" spc="0" normalizeH="0" baseline="0" noProof="0">
                <a:ln>
                  <a:noFill/>
                </a:ln>
                <a:solidFill>
                  <a:srgbClr val="E16B00"/>
                </a:solidFill>
                <a:effectLst/>
                <a:uLnTx/>
                <a:uFillTx/>
                <a:latin typeface="Zona Pro "/>
                <a:ea typeface="Arial"/>
                <a:cs typeface="Arial"/>
                <a:sym typeface="Arial"/>
              </a:rPr>
              <a:t>Previne</a:t>
            </a:r>
            <a:r>
              <a:rPr kumimoji="0" lang="pt-BR" sz="1200" b="1" i="0" u="none" strike="noStrike" kern="0" cap="none" spc="0" normalizeH="0" baseline="0" noProof="0">
                <a:ln>
                  <a:noFill/>
                </a:ln>
                <a:solidFill>
                  <a:srgbClr val="E16B00"/>
                </a:solidFill>
                <a:effectLst/>
                <a:uLnTx/>
                <a:uFillTx/>
                <a:latin typeface="Zona Pro Light" panose="02010A03040002020004" pitchFamily="50" charset="0"/>
                <a:ea typeface="Arial"/>
                <a:cs typeface="Arial"/>
                <a:sym typeface="Arial"/>
              </a:rPr>
              <a:t> </a:t>
            </a:r>
            <a:r>
              <a:rPr kumimoji="0" lang="pt-B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Arial"/>
                <a:cs typeface="Arial"/>
                <a:sym typeface="Arial"/>
              </a:rPr>
              <a:t>o envelhecimento precoce.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Zona Pro Light" panose="02010A03040002020004" pitchFamily="50" charset="0"/>
              <a:ea typeface="+mn-ea"/>
              <a:cs typeface="Arial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E16B00"/>
              </a:buClr>
              <a:buSzPts val="1200"/>
              <a:buFont typeface="Arial"/>
              <a:buChar char="•"/>
              <a:tabLst/>
              <a:defRPr/>
            </a:pPr>
            <a:r>
              <a:rPr kumimoji="0" lang="pt-BR" sz="1200" b="1" i="0" u="none" strike="noStrike" kern="0" cap="none" spc="0" normalizeH="0" baseline="0" noProof="0">
                <a:ln>
                  <a:noFill/>
                </a:ln>
                <a:solidFill>
                  <a:srgbClr val="E16B00"/>
                </a:solidFill>
                <a:effectLst/>
                <a:uLnTx/>
                <a:uFillTx/>
                <a:latin typeface="Zona Pro "/>
                <a:ea typeface="+mn-ea"/>
                <a:cs typeface="Arial"/>
                <a:sym typeface="Arial"/>
              </a:rPr>
              <a:t>Uniformiza</a:t>
            </a:r>
            <a:r>
              <a:rPr kumimoji="0" lang="pt-BR" sz="1200" b="1" i="0" u="none" strike="noStrike" kern="0" cap="none" spc="0" normalizeH="0" baseline="0" noProof="0">
                <a:ln>
                  <a:noFill/>
                </a:ln>
                <a:solidFill>
                  <a:srgbClr val="E16B00"/>
                </a:solidFill>
                <a:effectLst/>
                <a:uLnTx/>
                <a:uFillTx/>
                <a:latin typeface="Zona Pro Light" panose="02010A03040002020004" pitchFamily="50" charset="0"/>
                <a:ea typeface="Arial"/>
                <a:cs typeface="Arial"/>
                <a:sym typeface="Arial"/>
              </a:rPr>
              <a:t> </a:t>
            </a:r>
            <a:r>
              <a:rPr kumimoji="0" lang="pt-B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Arial"/>
                <a:cs typeface="Arial"/>
                <a:sym typeface="Arial"/>
              </a:rPr>
              <a:t>o tom da pele</a:t>
            </a:r>
            <a:endParaRPr kumimoji="0" sz="1200" b="1" i="0" u="none" strike="noStrike" kern="0" cap="none" spc="0" normalizeH="0" baseline="0" noProof="0">
              <a:ln>
                <a:noFill/>
              </a:ln>
              <a:solidFill>
                <a:srgbClr val="E16B00"/>
              </a:solidFill>
              <a:effectLst/>
              <a:uLnTx/>
              <a:uFillTx/>
              <a:latin typeface="Zona Pro Light" panose="02010A03040002020004" pitchFamily="50" charset="0"/>
              <a:ea typeface="Arial"/>
              <a:cs typeface="Arial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E16B00"/>
              </a:buClr>
              <a:buSzPts val="1200"/>
              <a:buFont typeface="Arial"/>
              <a:buChar char="•"/>
              <a:tabLst/>
              <a:defRPr/>
            </a:pPr>
            <a:r>
              <a:rPr kumimoji="0" lang="pt-BR" sz="1200" b="1" i="0" u="none" strike="noStrike" kern="0" cap="none" spc="0" normalizeH="0" baseline="0" noProof="0">
                <a:ln>
                  <a:noFill/>
                </a:ln>
                <a:solidFill>
                  <a:srgbClr val="E16B00"/>
                </a:solidFill>
                <a:effectLst/>
                <a:uLnTx/>
                <a:uFillTx/>
                <a:latin typeface="Zona Pro "/>
                <a:ea typeface="+mn-ea"/>
                <a:cs typeface="Arial"/>
                <a:sym typeface="Arial"/>
              </a:rPr>
              <a:t>Dá aparência saudável e radiante </a:t>
            </a:r>
            <a:r>
              <a:rPr kumimoji="0" lang="pt-B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Arial"/>
                <a:cs typeface="Arial"/>
                <a:sym typeface="Arial"/>
              </a:rPr>
              <a:t>à pele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Zona Pro Light" panose="02010A03040002020004" pitchFamily="50" charset="0"/>
              <a:ea typeface="+mn-ea"/>
              <a:cs typeface="Arial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E16B00"/>
              </a:buClr>
              <a:buSzPts val="1200"/>
              <a:buFont typeface="Arial"/>
              <a:buChar char="•"/>
              <a:tabLst/>
              <a:defRPr/>
            </a:pPr>
            <a:r>
              <a:rPr kumimoji="0" lang="pt-BR" sz="1200" b="1" i="0" u="none" strike="noStrike" kern="0" cap="none" spc="0" normalizeH="0" baseline="0" noProof="0">
                <a:ln>
                  <a:noFill/>
                </a:ln>
                <a:solidFill>
                  <a:srgbClr val="E16B00"/>
                </a:solidFill>
                <a:effectLst/>
                <a:uLnTx/>
                <a:uFillTx/>
                <a:latin typeface="Zona Pro "/>
                <a:ea typeface="+mn-ea"/>
                <a:cs typeface="Arial"/>
                <a:sym typeface="Arial"/>
              </a:rPr>
              <a:t>Reduz a aparência </a:t>
            </a:r>
            <a:r>
              <a:rPr kumimoji="0" lang="pt-B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Arial"/>
                <a:cs typeface="Arial"/>
                <a:sym typeface="Arial"/>
              </a:rPr>
              <a:t>de cansaço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Zona Pro Light" panose="02010A03040002020004" pitchFamily="50" charset="0"/>
              <a:ea typeface="+mn-ea"/>
              <a:cs typeface="Arial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E16B00"/>
              </a:buClr>
              <a:buSzPts val="1200"/>
              <a:buFont typeface="Arial"/>
              <a:buChar char="•"/>
              <a:tabLst/>
              <a:defRPr/>
            </a:pPr>
            <a:r>
              <a:rPr kumimoji="0" lang="pt-BR" sz="1200" b="1" i="0" u="none" strike="noStrike" kern="0" cap="none" spc="0" normalizeH="0" baseline="0" noProof="0">
                <a:ln>
                  <a:noFill/>
                </a:ln>
                <a:solidFill>
                  <a:srgbClr val="E16B00"/>
                </a:solidFill>
                <a:effectLst/>
                <a:uLnTx/>
                <a:uFillTx/>
                <a:latin typeface="Zona Pro "/>
                <a:ea typeface="+mn-ea"/>
                <a:cs typeface="Arial"/>
                <a:sym typeface="Arial"/>
              </a:rPr>
              <a:t>Melhora a textura </a:t>
            </a:r>
            <a:r>
              <a:rPr kumimoji="0" lang="pt-B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50" charset="0"/>
                <a:ea typeface="Arial"/>
                <a:cs typeface="Arial"/>
                <a:sym typeface="Arial"/>
              </a:rPr>
              <a:t>da pele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Zona Pro Light" panose="02010A03040002020004" pitchFamily="50" charset="0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9613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9" descr="Background pattern&#10;&#10;Description automatically generated">
            <a:extLst>
              <a:ext uri="{FF2B5EF4-FFF2-40B4-BE49-F238E27FC236}">
                <a16:creationId xmlns:a16="http://schemas.microsoft.com/office/drawing/2014/main" id="{62A29F48-4BAC-26EE-9880-B8B724EB2E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01" t="15332" r="28722" b="24653"/>
          <a:stretch/>
        </p:blipFill>
        <p:spPr>
          <a:xfrm>
            <a:off x="3892833" y="4416346"/>
            <a:ext cx="7556936" cy="1640453"/>
          </a:xfrm>
          <a:prstGeom prst="round2DiagRect">
            <a:avLst>
              <a:gd name="adj1" fmla="val 44384"/>
              <a:gd name="adj2" fmla="val 0"/>
            </a:avLst>
          </a:prstGeom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C5E641F1-B44C-D7FF-EF9E-39A16D2F8A1D}"/>
              </a:ext>
            </a:extLst>
          </p:cNvPr>
          <p:cNvSpPr txBox="1"/>
          <p:nvPr/>
        </p:nvSpPr>
        <p:spPr>
          <a:xfrm>
            <a:off x="374134" y="2346920"/>
            <a:ext cx="330448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Regular"/>
                <a:ea typeface="+mn-ea"/>
                <a:cs typeface="Zona Pro Regular"/>
              </a:rPr>
              <a:t>Acelere suas vendas com a </a:t>
            </a: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000">
                      <a:srgbClr val="C3984C"/>
                    </a:gs>
                    <a:gs pos="18000">
                      <a:srgbClr val="FFD777"/>
                    </a:gs>
                    <a:gs pos="43000">
                      <a:srgbClr val="CC984F"/>
                    </a:gs>
                  </a:gsLst>
                  <a:lin ang="13200000" scaled="0"/>
                </a:gra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Zona Pro Regular"/>
              </a:rPr>
              <a:t>MAQUIAGEM AVON</a:t>
            </a:r>
            <a:endParaRPr kumimoji="0" lang="pt-BR" sz="3600" b="1" i="0" u="none" strike="noStrike" kern="1200" cap="none" spc="0" normalizeH="0" baseline="0" noProof="0" dirty="0">
              <a:ln>
                <a:noFill/>
              </a:ln>
              <a:gradFill>
                <a:gsLst>
                  <a:gs pos="3000">
                    <a:srgbClr val="C3984C"/>
                  </a:gs>
                  <a:gs pos="18000">
                    <a:srgbClr val="FFD777"/>
                  </a:gs>
                  <a:gs pos="43000">
                    <a:srgbClr val="CC984F"/>
                  </a:gs>
                </a:gsLst>
                <a:lin ang="13200000" scaled="0"/>
              </a:gradFill>
              <a:effectLst/>
              <a:uLnTx/>
              <a:uFillTx/>
              <a:latin typeface="Zona Pro ExtraBold" panose="02010A03040002020004" pitchFamily="2" charset="0"/>
              <a:ea typeface="+mn-ea"/>
              <a:cs typeface="Zona Pro Regular"/>
            </a:endParaRPr>
          </a:p>
        </p:txBody>
      </p:sp>
      <p:sp>
        <p:nvSpPr>
          <p:cNvPr id="41" name="Rectangle: Top Corners Rounded 18">
            <a:extLst>
              <a:ext uri="{FF2B5EF4-FFF2-40B4-BE49-F238E27FC236}">
                <a16:creationId xmlns:a16="http://schemas.microsoft.com/office/drawing/2014/main" id="{CB5F9B72-0243-5013-D73B-4BFE49C93B0F}"/>
              </a:ext>
            </a:extLst>
          </p:cNvPr>
          <p:cNvSpPr/>
          <p:nvPr/>
        </p:nvSpPr>
        <p:spPr>
          <a:xfrm>
            <a:off x="348344" y="0"/>
            <a:ext cx="3577952" cy="553998"/>
          </a:xfrm>
          <a:prstGeom prst="round2SameRect">
            <a:avLst>
              <a:gd name="adj1" fmla="val 0"/>
              <a:gd name="adj2" fmla="val 28517"/>
            </a:avLst>
          </a:prstGeom>
          <a:gradFill>
            <a:gsLst>
              <a:gs pos="27000">
                <a:srgbClr val="A47B46"/>
              </a:gs>
              <a:gs pos="2655">
                <a:srgbClr val="FFD894"/>
              </a:gs>
              <a:gs pos="14000">
                <a:srgbClr val="C7984D"/>
              </a:gs>
              <a:gs pos="44000">
                <a:srgbClr val="C3984C"/>
              </a:gs>
              <a:gs pos="61000">
                <a:srgbClr val="FFD777"/>
              </a:gs>
              <a:gs pos="75000">
                <a:srgbClr val="FFD777"/>
              </a:gs>
              <a:gs pos="96000">
                <a:srgbClr val="CC984F"/>
              </a:gs>
            </a:gsLst>
            <a:lin ang="3000000" scaled="0"/>
          </a:gra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42" name="TextBox 19">
            <a:extLst>
              <a:ext uri="{FF2B5EF4-FFF2-40B4-BE49-F238E27FC236}">
                <a16:creationId xmlns:a16="http://schemas.microsoft.com/office/drawing/2014/main" id="{75AE86E4-5EE4-5F0C-B819-1B0C5E33F034}"/>
              </a:ext>
            </a:extLst>
          </p:cNvPr>
          <p:cNvSpPr txBox="1"/>
          <p:nvPr/>
        </p:nvSpPr>
        <p:spPr>
          <a:xfrm>
            <a:off x="428114" y="161257"/>
            <a:ext cx="3418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322B20"/>
                </a:solidFill>
                <a:effectLst/>
                <a:uLnTx/>
                <a:uFillTx/>
                <a:latin typeface="Zona Pro Regular" panose="02010A03040002020004" pitchFamily="2" charset="0"/>
                <a:ea typeface="+mn-ea"/>
                <a:cs typeface="+mn-cs"/>
              </a:rPr>
              <a:t>Seu lucro </a:t>
            </a:r>
            <a:r>
              <a:rPr kumimoji="0" lang="pt-BR" sz="1800" b="0" i="0" u="none" strike="noStrike" kern="1200" cap="none" spc="60" normalizeH="0" baseline="0" noProof="0" dirty="0">
                <a:ln w="15875">
                  <a:noFill/>
                </a:ln>
                <a:solidFill>
                  <a:srgbClr val="322B20"/>
                </a:solidFill>
                <a:effectLst/>
                <a:uLnTx/>
                <a:uFillTx/>
                <a:latin typeface="Zona Pro ExtraBold" panose="02010A03040002020004" pitchFamily="50" charset="0"/>
                <a:ea typeface="+mn-ea"/>
                <a:cs typeface="+mn-cs"/>
              </a:rPr>
              <a:t>#VEIOPRAFICAR</a:t>
            </a:r>
          </a:p>
        </p:txBody>
      </p:sp>
      <p:sp>
        <p:nvSpPr>
          <p:cNvPr id="44" name="TextBox 21">
            <a:extLst>
              <a:ext uri="{FF2B5EF4-FFF2-40B4-BE49-F238E27FC236}">
                <a16:creationId xmlns:a16="http://schemas.microsoft.com/office/drawing/2014/main" id="{381793E0-EAA0-0CEC-17B7-505FA0827885}"/>
              </a:ext>
            </a:extLst>
          </p:cNvPr>
          <p:cNvSpPr txBox="1"/>
          <p:nvPr/>
        </p:nvSpPr>
        <p:spPr>
          <a:xfrm>
            <a:off x="469844" y="499963"/>
            <a:ext cx="278124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42000">
                      <a:srgbClr val="FFD777"/>
                    </a:gs>
                    <a:gs pos="6000">
                      <a:srgbClr val="B98E45"/>
                    </a:gs>
                    <a:gs pos="69000">
                      <a:srgbClr val="FFD777"/>
                    </a:gs>
                    <a:gs pos="100000">
                      <a:srgbClr val="CC984F"/>
                    </a:gs>
                  </a:gsLst>
                  <a:lin ang="14400000" scaled="0"/>
                </a:grad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MAQUIAGEM</a:t>
            </a:r>
            <a:endParaRPr kumimoji="0" lang="pt-BR" sz="3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Regular" panose="02010A03040002020004" pitchFamily="2" charset="0"/>
              <a:ea typeface="+mn-ea"/>
              <a:cs typeface="+mn-cs"/>
            </a:endParaRPr>
          </a:p>
        </p:txBody>
      </p:sp>
      <p:sp>
        <p:nvSpPr>
          <p:cNvPr id="45" name="TextBox 22">
            <a:extLst>
              <a:ext uri="{FF2B5EF4-FFF2-40B4-BE49-F238E27FC236}">
                <a16:creationId xmlns:a16="http://schemas.microsoft.com/office/drawing/2014/main" id="{20FD726D-E88E-214B-29AD-FE2B296803F3}"/>
              </a:ext>
            </a:extLst>
          </p:cNvPr>
          <p:cNvSpPr txBox="1"/>
          <p:nvPr/>
        </p:nvSpPr>
        <p:spPr>
          <a:xfrm>
            <a:off x="469844" y="929103"/>
            <a:ext cx="5009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Zona Pro Regular" panose="02010A03040002020004" pitchFamily="2" charset="0"/>
                <a:ea typeface="+mn-ea"/>
                <a:cs typeface="+mn-cs"/>
              </a:rPr>
              <a:t>MAKE COMPLETA COM POWER STAY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E96AF95-7B3F-0F4B-70CE-C11FFCFAE3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76520" y="1921782"/>
            <a:ext cx="4458389" cy="411162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6198AFEC-B11E-FB24-1251-A7238A8C16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21728">
            <a:off x="10295259" y="-92529"/>
            <a:ext cx="1359713" cy="1812951"/>
          </a:xfrm>
          <a:prstGeom prst="rect">
            <a:avLst/>
          </a:prstGeom>
        </p:spPr>
      </p:pic>
      <p:grpSp>
        <p:nvGrpSpPr>
          <p:cNvPr id="28" name="Agrupar 27">
            <a:extLst>
              <a:ext uri="{FF2B5EF4-FFF2-40B4-BE49-F238E27FC236}">
                <a16:creationId xmlns:a16="http://schemas.microsoft.com/office/drawing/2014/main" id="{56D3613F-62F9-38EB-92BD-DD0B4F5119B8}"/>
              </a:ext>
            </a:extLst>
          </p:cNvPr>
          <p:cNvGrpSpPr/>
          <p:nvPr/>
        </p:nvGrpSpPr>
        <p:grpSpPr>
          <a:xfrm>
            <a:off x="11049000" y="0"/>
            <a:ext cx="1457325" cy="673100"/>
            <a:chOff x="8311614" y="0"/>
            <a:chExt cx="1070511" cy="457380"/>
          </a:xfrm>
        </p:grpSpPr>
        <p:sp>
          <p:nvSpPr>
            <p:cNvPr id="29" name="Retângulo: Cantos Diagonais Arredondados 28">
              <a:extLst>
                <a:ext uri="{FF2B5EF4-FFF2-40B4-BE49-F238E27FC236}">
                  <a16:creationId xmlns:a16="http://schemas.microsoft.com/office/drawing/2014/main" id="{D79E4D91-C719-DB97-6742-C9942817D19F}"/>
                </a:ext>
              </a:extLst>
            </p:cNvPr>
            <p:cNvSpPr/>
            <p:nvPr/>
          </p:nvSpPr>
          <p:spPr>
            <a:xfrm flipH="1">
              <a:off x="8311614" y="0"/>
              <a:ext cx="1070511" cy="457380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826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152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endParaRPr>
            </a:p>
          </p:txBody>
        </p:sp>
        <p:pic>
          <p:nvPicPr>
            <p:cNvPr id="30" name="Imagem 29">
              <a:extLst>
                <a:ext uri="{FF2B5EF4-FFF2-40B4-BE49-F238E27FC236}">
                  <a16:creationId xmlns:a16="http://schemas.microsoft.com/office/drawing/2014/main" id="{C9E2006A-6CAB-EE9F-18F7-4F93403365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GlowEdges/>
                      </a14:imgEffect>
                      <a14:imgEffect>
                        <a14:brightnessContrast bright="-40000" contrast="-40000"/>
                      </a14:imgEffect>
                    </a14:imgLayer>
                  </a14:imgProps>
                </a:ext>
              </a:extLst>
            </a:blip>
            <a:srcRect l="54084" t="63063" r="1571" b="14222"/>
            <a:stretch/>
          </p:blipFill>
          <p:spPr>
            <a:xfrm>
              <a:off x="8380909" y="132983"/>
              <a:ext cx="642418" cy="185152"/>
            </a:xfrm>
            <a:prstGeom prst="rect">
              <a:avLst/>
            </a:prstGeom>
          </p:spPr>
        </p:pic>
      </p:grpSp>
      <p:pic>
        <p:nvPicPr>
          <p:cNvPr id="31" name="Imagem 30">
            <a:extLst>
              <a:ext uri="{FF2B5EF4-FFF2-40B4-BE49-F238E27FC236}">
                <a16:creationId xmlns:a16="http://schemas.microsoft.com/office/drawing/2014/main" id="{7058E851-5570-ED4D-BBB2-639BC8BBF4E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300000" flipH="1">
            <a:off x="8226554" y="1988898"/>
            <a:ext cx="1140791" cy="1136453"/>
          </a:xfrm>
          <a:prstGeom prst="rect">
            <a:avLst/>
          </a:prstGeom>
        </p:spPr>
      </p:pic>
      <p:sp>
        <p:nvSpPr>
          <p:cNvPr id="32" name="CaixaDeTexto 31">
            <a:extLst>
              <a:ext uri="{FF2B5EF4-FFF2-40B4-BE49-F238E27FC236}">
                <a16:creationId xmlns:a16="http://schemas.microsoft.com/office/drawing/2014/main" id="{F52FBE14-A8CB-3673-125E-652AD37ACB58}"/>
              </a:ext>
            </a:extLst>
          </p:cNvPr>
          <p:cNvSpPr txBox="1"/>
          <p:nvPr/>
        </p:nvSpPr>
        <p:spPr>
          <a:xfrm rot="16200000">
            <a:off x="7728225" y="3932229"/>
            <a:ext cx="565461" cy="227216"/>
          </a:xfrm>
          <a:prstGeom prst="round2DiagRect">
            <a:avLst>
              <a:gd name="adj1" fmla="val 50000"/>
              <a:gd name="adj2" fmla="val 0"/>
            </a:avLst>
          </a:prstGeom>
          <a:noFill/>
          <a:ln w="19050">
            <a:solidFill>
              <a:schemeClr val="bg1"/>
            </a:solidFill>
          </a:ln>
        </p:spPr>
        <p:txBody>
          <a:bodyPr wrap="none" lIns="36000" tIns="0" rIns="36000" bIns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Pro-ExtraBold" panose="02010A03040002020004" pitchFamily="2" charset="0"/>
                <a:ea typeface="+mn-ea"/>
                <a:cs typeface="+mn-cs"/>
              </a:rPr>
              <a:t>NOVO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CDEEC7CB-3156-9DF3-8BCA-1A06FB5FCA67}"/>
              </a:ext>
            </a:extLst>
          </p:cNvPr>
          <p:cNvSpPr txBox="1"/>
          <p:nvPr/>
        </p:nvSpPr>
        <p:spPr>
          <a:xfrm>
            <a:off x="4875796" y="3709035"/>
            <a:ext cx="1076050" cy="245874"/>
          </a:xfrm>
          <a:prstGeom prst="round2DiagRect">
            <a:avLst>
              <a:gd name="adj1" fmla="val 50000"/>
              <a:gd name="adj2" fmla="val 0"/>
            </a:avLst>
          </a:prstGeom>
          <a:noFill/>
          <a:ln w="19050">
            <a:solidFill>
              <a:schemeClr val="bg1"/>
            </a:solidFill>
          </a:ln>
        </p:spPr>
        <p:txBody>
          <a:bodyPr wrap="none" lIns="72000" tIns="0" rIns="72000" bIns="3600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Pro-ExtraBold" panose="02010A03040002020004" pitchFamily="2" charset="0"/>
                <a:ea typeface="+mn-ea"/>
                <a:cs typeface="+mn-cs"/>
              </a:rPr>
              <a:t>LANÇAMENTO</a:t>
            </a:r>
            <a:endParaRPr kumimoji="0" lang="pt-B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219F82BC-F595-37F2-24D0-851E0D810B80}"/>
              </a:ext>
            </a:extLst>
          </p:cNvPr>
          <p:cNvSpPr txBox="1"/>
          <p:nvPr/>
        </p:nvSpPr>
        <p:spPr>
          <a:xfrm rot="16200000">
            <a:off x="9147280" y="3714587"/>
            <a:ext cx="989381" cy="194756"/>
          </a:xfrm>
          <a:prstGeom prst="round2DiagRect">
            <a:avLst>
              <a:gd name="adj1" fmla="val 50000"/>
              <a:gd name="adj2" fmla="val 0"/>
            </a:avLst>
          </a:prstGeom>
          <a:noFill/>
          <a:ln w="19050">
            <a:solidFill>
              <a:schemeClr val="bg1"/>
            </a:solidFill>
          </a:ln>
        </p:spPr>
        <p:txBody>
          <a:bodyPr wrap="none" lIns="36000" tIns="0" rIns="36000" bIns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Pro-ExtraBold" panose="02010A03040002020004" pitchFamily="2" charset="0"/>
                <a:ea typeface="+mn-ea"/>
                <a:cs typeface="+mn-cs"/>
              </a:rPr>
              <a:t>LANÇAMENTO</a:t>
            </a:r>
            <a:endParaRPr kumimoji="0" lang="pt-B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Picture 4" descr="A picture containing text, toiletry, cosmetic&#10;&#10;Description automatically generated">
            <a:extLst>
              <a:ext uri="{FF2B5EF4-FFF2-40B4-BE49-F238E27FC236}">
                <a16:creationId xmlns:a16="http://schemas.microsoft.com/office/drawing/2014/main" id="{71EF82A6-ED0E-9E12-6CF8-612C2F06B6B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412" y="2641361"/>
            <a:ext cx="3324869" cy="3207590"/>
          </a:xfrm>
          <a:prstGeom prst="rect">
            <a:avLst/>
          </a:prstGeom>
        </p:spPr>
      </p:pic>
      <p:pic>
        <p:nvPicPr>
          <p:cNvPr id="21" name="Picture 15" descr="A close-up of some books&#10;&#10;Description automatically generated with low confidence">
            <a:extLst>
              <a:ext uri="{FF2B5EF4-FFF2-40B4-BE49-F238E27FC236}">
                <a16:creationId xmlns:a16="http://schemas.microsoft.com/office/drawing/2014/main" id="{7DB3A40F-E8A4-A762-6CF4-C02A62532C0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3936" y="2540013"/>
            <a:ext cx="1184521" cy="3207589"/>
          </a:xfrm>
          <a:prstGeom prst="rect">
            <a:avLst/>
          </a:prstGeom>
        </p:spPr>
      </p:pic>
      <p:pic>
        <p:nvPicPr>
          <p:cNvPr id="13" name="Picture 2" descr="A picture containing text, indoor, lined&#10;&#10;Description automatically generated">
            <a:extLst>
              <a:ext uri="{FF2B5EF4-FFF2-40B4-BE49-F238E27FC236}">
                <a16:creationId xmlns:a16="http://schemas.microsoft.com/office/drawing/2014/main" id="{C11175B6-4F96-808B-91F8-AECB30758B1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5032" y="1546650"/>
            <a:ext cx="1401488" cy="4239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9617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Agrupar 4">
            <a:extLst>
              <a:ext uri="{FF2B5EF4-FFF2-40B4-BE49-F238E27FC236}">
                <a16:creationId xmlns:a16="http://schemas.microsoft.com/office/drawing/2014/main" id="{15D2F822-3D57-5ECC-E733-F02309707C2F}"/>
              </a:ext>
            </a:extLst>
          </p:cNvPr>
          <p:cNvGrpSpPr/>
          <p:nvPr/>
        </p:nvGrpSpPr>
        <p:grpSpPr>
          <a:xfrm>
            <a:off x="1718680" y="1418898"/>
            <a:ext cx="9067834" cy="5116910"/>
            <a:chOff x="1718680" y="1718556"/>
            <a:chExt cx="8536799" cy="4817251"/>
          </a:xfrm>
        </p:grpSpPr>
        <p:sp>
          <p:nvSpPr>
            <p:cNvPr id="46" name="Forma Livre: Forma 45">
              <a:extLst>
                <a:ext uri="{FF2B5EF4-FFF2-40B4-BE49-F238E27FC236}">
                  <a16:creationId xmlns:a16="http://schemas.microsoft.com/office/drawing/2014/main" id="{D5F394AC-27F7-2CDD-8EF5-414B74D3AB02}"/>
                </a:ext>
              </a:extLst>
            </p:cNvPr>
            <p:cNvSpPr/>
            <p:nvPr/>
          </p:nvSpPr>
          <p:spPr>
            <a:xfrm>
              <a:off x="1732292" y="1725614"/>
              <a:ext cx="4621492" cy="4804493"/>
            </a:xfrm>
            <a:custGeom>
              <a:avLst/>
              <a:gdLst>
                <a:gd name="connsiteX0" fmla="*/ 2519535 w 4621492"/>
                <a:gd name="connsiteY0" fmla="*/ 3921728 h 4804493"/>
                <a:gd name="connsiteX1" fmla="*/ 2543692 w 4621492"/>
                <a:gd name="connsiteY1" fmla="*/ 3927215 h 4804493"/>
                <a:gd name="connsiteX2" fmla="*/ 2564665 w 4621492"/>
                <a:gd name="connsiteY2" fmla="*/ 3940416 h 4804493"/>
                <a:gd name="connsiteX3" fmla="*/ 2691203 w 4621492"/>
                <a:gd name="connsiteY3" fmla="*/ 4066954 h 4804493"/>
                <a:gd name="connsiteX4" fmla="*/ 2736329 w 4621492"/>
                <a:gd name="connsiteY4" fmla="*/ 4085657 h 4804493"/>
                <a:gd name="connsiteX5" fmla="*/ 2736359 w 4621492"/>
                <a:gd name="connsiteY5" fmla="*/ 4085657 h 4804493"/>
                <a:gd name="connsiteX6" fmla="*/ 2712209 w 4621492"/>
                <a:gd name="connsiteY6" fmla="*/ 4080163 h 4804493"/>
                <a:gd name="connsiteX7" fmla="*/ 2691242 w 4621492"/>
                <a:gd name="connsiteY7" fmla="*/ 4066954 h 4804493"/>
                <a:gd name="connsiteX8" fmla="*/ 2564704 w 4621492"/>
                <a:gd name="connsiteY8" fmla="*/ 3940418 h 4804493"/>
                <a:gd name="connsiteX9" fmla="*/ 2519565 w 4621492"/>
                <a:gd name="connsiteY9" fmla="*/ 3921728 h 4804493"/>
                <a:gd name="connsiteX10" fmla="*/ 2774886 w 4621492"/>
                <a:gd name="connsiteY10" fmla="*/ 3753170 h 4804493"/>
                <a:gd name="connsiteX11" fmla="*/ 2966019 w 4621492"/>
                <a:gd name="connsiteY11" fmla="*/ 3753170 h 4804493"/>
                <a:gd name="connsiteX12" fmla="*/ 2992455 w 4621492"/>
                <a:gd name="connsiteY12" fmla="*/ 3779607 h 4804493"/>
                <a:gd name="connsiteX13" fmla="*/ 2992455 w 4621492"/>
                <a:gd name="connsiteY13" fmla="*/ 4017308 h 4804493"/>
                <a:gd name="connsiteX14" fmla="*/ 2973950 w 4621492"/>
                <a:gd name="connsiteY14" fmla="*/ 4062659 h 4804493"/>
                <a:gd name="connsiteX15" fmla="*/ 2854709 w 4621492"/>
                <a:gd name="connsiteY15" fmla="*/ 4184781 h 4804493"/>
                <a:gd name="connsiteX16" fmla="*/ 2822061 w 4621492"/>
                <a:gd name="connsiteY16" fmla="*/ 4203682 h 4804493"/>
                <a:gd name="connsiteX17" fmla="*/ 2807891 w 4621492"/>
                <a:gd name="connsiteY17" fmla="*/ 4177247 h 4804493"/>
                <a:gd name="connsiteX18" fmla="*/ 2807891 w 4621492"/>
                <a:gd name="connsiteY18" fmla="*/ 4112094 h 4804493"/>
                <a:gd name="connsiteX19" fmla="*/ 2781455 w 4621492"/>
                <a:gd name="connsiteY19" fmla="*/ 4085659 h 4804493"/>
                <a:gd name="connsiteX20" fmla="*/ 2781421 w 4621492"/>
                <a:gd name="connsiteY20" fmla="*/ 4085659 h 4804493"/>
                <a:gd name="connsiteX21" fmla="*/ 2800087 w 4621492"/>
                <a:gd name="connsiteY21" fmla="*/ 4093423 h 4804493"/>
                <a:gd name="connsiteX22" fmla="*/ 2807852 w 4621492"/>
                <a:gd name="connsiteY22" fmla="*/ 4112093 h 4804493"/>
                <a:gd name="connsiteX23" fmla="*/ 2807852 w 4621492"/>
                <a:gd name="connsiteY23" fmla="*/ 4177245 h 4804493"/>
                <a:gd name="connsiteX24" fmla="*/ 2822022 w 4621492"/>
                <a:gd name="connsiteY24" fmla="*/ 4203681 h 4804493"/>
                <a:gd name="connsiteX25" fmla="*/ 2836205 w 4621492"/>
                <a:gd name="connsiteY25" fmla="*/ 4230118 h 4804493"/>
                <a:gd name="connsiteX26" fmla="*/ 2836205 w 4621492"/>
                <a:gd name="connsiteY26" fmla="*/ 4251504 h 4804493"/>
                <a:gd name="connsiteX27" fmla="*/ 2817515 w 4621492"/>
                <a:gd name="connsiteY27" fmla="*/ 4296631 h 4804493"/>
                <a:gd name="connsiteX28" fmla="*/ 2808658 w 4621492"/>
                <a:gd name="connsiteY28" fmla="*/ 4305474 h 4804493"/>
                <a:gd name="connsiteX29" fmla="*/ 2789968 w 4621492"/>
                <a:gd name="connsiteY29" fmla="*/ 4350600 h 4804493"/>
                <a:gd name="connsiteX30" fmla="*/ 2789968 w 4621492"/>
                <a:gd name="connsiteY30" fmla="*/ 4369622 h 4804493"/>
                <a:gd name="connsiteX31" fmla="*/ 2771278 w 4621492"/>
                <a:gd name="connsiteY31" fmla="*/ 4414748 h 4804493"/>
                <a:gd name="connsiteX32" fmla="*/ 2641437 w 4621492"/>
                <a:gd name="connsiteY32" fmla="*/ 4544589 h 4804493"/>
                <a:gd name="connsiteX33" fmla="*/ 2622746 w 4621492"/>
                <a:gd name="connsiteY33" fmla="*/ 4544457 h 4804493"/>
                <a:gd name="connsiteX34" fmla="*/ 2641437 w 4621492"/>
                <a:gd name="connsiteY34" fmla="*/ 4506957 h 4804493"/>
                <a:gd name="connsiteX35" fmla="*/ 2721578 w 4621492"/>
                <a:gd name="connsiteY35" fmla="*/ 4426816 h 4804493"/>
                <a:gd name="connsiteX36" fmla="*/ 2740268 w 4621492"/>
                <a:gd name="connsiteY36" fmla="*/ 4388801 h 4804493"/>
                <a:gd name="connsiteX37" fmla="*/ 2717362 w 4621492"/>
                <a:gd name="connsiteY37" fmla="*/ 4369476 h 4804493"/>
                <a:gd name="connsiteX38" fmla="*/ 2675764 w 4621492"/>
                <a:gd name="connsiteY38" fmla="*/ 4388166 h 4804493"/>
                <a:gd name="connsiteX39" fmla="*/ 2586476 w 4621492"/>
                <a:gd name="connsiteY39" fmla="*/ 4477415 h 4804493"/>
                <a:gd name="connsiteX40" fmla="*/ 2567772 w 4621492"/>
                <a:gd name="connsiteY40" fmla="*/ 4522542 h 4804493"/>
                <a:gd name="connsiteX41" fmla="*/ 2567772 w 4621492"/>
                <a:gd name="connsiteY41" fmla="*/ 4646977 h 4804493"/>
                <a:gd name="connsiteX42" fmla="*/ 2548936 w 4621492"/>
                <a:gd name="connsiteY42" fmla="*/ 4691919 h 4804493"/>
                <a:gd name="connsiteX43" fmla="*/ 2440614 w 4621492"/>
                <a:gd name="connsiteY43" fmla="*/ 4798681 h 4804493"/>
                <a:gd name="connsiteX44" fmla="*/ 2421778 w 4621492"/>
                <a:gd name="connsiteY44" fmla="*/ 4790751 h 4804493"/>
                <a:gd name="connsiteX45" fmla="*/ 2421778 w 4621492"/>
                <a:gd name="connsiteY45" fmla="*/ 4685732 h 4804493"/>
                <a:gd name="connsiteX46" fmla="*/ 2403075 w 4621492"/>
                <a:gd name="connsiteY46" fmla="*/ 4640592 h 4804493"/>
                <a:gd name="connsiteX47" fmla="*/ 2199331 w 4621492"/>
                <a:gd name="connsiteY47" fmla="*/ 4436849 h 4804493"/>
                <a:gd name="connsiteX48" fmla="*/ 2154204 w 4621492"/>
                <a:gd name="connsiteY48" fmla="*/ 4418158 h 4804493"/>
                <a:gd name="connsiteX49" fmla="*/ 2120856 w 4621492"/>
                <a:gd name="connsiteY49" fmla="*/ 4418158 h 4804493"/>
                <a:gd name="connsiteX50" fmla="*/ 2075715 w 4621492"/>
                <a:gd name="connsiteY50" fmla="*/ 4399468 h 4804493"/>
                <a:gd name="connsiteX51" fmla="*/ 1971954 w 4621492"/>
                <a:gd name="connsiteY51" fmla="*/ 4295706 h 4804493"/>
                <a:gd name="connsiteX52" fmla="*/ 1971954 w 4621492"/>
                <a:gd name="connsiteY52" fmla="*/ 4258311 h 4804493"/>
                <a:gd name="connsiteX53" fmla="*/ 2289848 w 4621492"/>
                <a:gd name="connsiteY53" fmla="*/ 3940416 h 4804493"/>
                <a:gd name="connsiteX54" fmla="*/ 2334988 w 4621492"/>
                <a:gd name="connsiteY54" fmla="*/ 3921726 h 4804493"/>
                <a:gd name="connsiteX55" fmla="*/ 2421151 w 4621492"/>
                <a:gd name="connsiteY55" fmla="*/ 3921726 h 4804493"/>
                <a:gd name="connsiteX56" fmla="*/ 2402485 w 4621492"/>
                <a:gd name="connsiteY56" fmla="*/ 3913962 h 4804493"/>
                <a:gd name="connsiteX57" fmla="*/ 2394720 w 4621492"/>
                <a:gd name="connsiteY57" fmla="*/ 3895292 h 4804493"/>
                <a:gd name="connsiteX58" fmla="*/ 2394720 w 4621492"/>
                <a:gd name="connsiteY58" fmla="*/ 3853522 h 4804493"/>
                <a:gd name="connsiteX59" fmla="*/ 2421156 w 4621492"/>
                <a:gd name="connsiteY59" fmla="*/ 3827086 h 4804493"/>
                <a:gd name="connsiteX60" fmla="*/ 2648110 w 4621492"/>
                <a:gd name="connsiteY60" fmla="*/ 3827086 h 4804493"/>
                <a:gd name="connsiteX61" fmla="*/ 2693237 w 4621492"/>
                <a:gd name="connsiteY61" fmla="*/ 3808395 h 4804493"/>
                <a:gd name="connsiteX62" fmla="*/ 2729759 w 4621492"/>
                <a:gd name="connsiteY62" fmla="*/ 3771874 h 4804493"/>
                <a:gd name="connsiteX63" fmla="*/ 2774886 w 4621492"/>
                <a:gd name="connsiteY63" fmla="*/ 3753170 h 4804493"/>
                <a:gd name="connsiteX64" fmla="*/ 2488753 w 4621492"/>
                <a:gd name="connsiteY64" fmla="*/ 3325261 h 4804493"/>
                <a:gd name="connsiteX65" fmla="*/ 2779724 w 4621492"/>
                <a:gd name="connsiteY65" fmla="*/ 3325261 h 4804493"/>
                <a:gd name="connsiteX66" fmla="*/ 2824863 w 4621492"/>
                <a:gd name="connsiteY66" fmla="*/ 3343965 h 4804493"/>
                <a:gd name="connsiteX67" fmla="*/ 2846514 w 4621492"/>
                <a:gd name="connsiteY67" fmla="*/ 3365616 h 4804493"/>
                <a:gd name="connsiteX68" fmla="*/ 2865205 w 4621492"/>
                <a:gd name="connsiteY68" fmla="*/ 3410743 h 4804493"/>
                <a:gd name="connsiteX69" fmla="*/ 2865205 w 4621492"/>
                <a:gd name="connsiteY69" fmla="*/ 3508028 h 4804493"/>
                <a:gd name="connsiteX70" fmla="*/ 2891641 w 4621492"/>
                <a:gd name="connsiteY70" fmla="*/ 3534464 h 4804493"/>
                <a:gd name="connsiteX71" fmla="*/ 2944764 w 4621492"/>
                <a:gd name="connsiteY71" fmla="*/ 3534464 h 4804493"/>
                <a:gd name="connsiteX72" fmla="*/ 2971201 w 4621492"/>
                <a:gd name="connsiteY72" fmla="*/ 3555309 h 4804493"/>
                <a:gd name="connsiteX73" fmla="*/ 2989256 w 4621492"/>
                <a:gd name="connsiteY73" fmla="*/ 3595465 h 4804493"/>
                <a:gd name="connsiteX74" fmla="*/ 3048527 w 4621492"/>
                <a:gd name="connsiteY74" fmla="*/ 3658807 h 4804493"/>
                <a:gd name="connsiteX75" fmla="*/ 3048011 w 4621492"/>
                <a:gd name="connsiteY75" fmla="*/ 3696928 h 4804493"/>
                <a:gd name="connsiteX76" fmla="*/ 3011000 w 4621492"/>
                <a:gd name="connsiteY76" fmla="*/ 3734348 h 4804493"/>
                <a:gd name="connsiteX77" fmla="*/ 2965979 w 4621492"/>
                <a:gd name="connsiteY77" fmla="*/ 3753145 h 4804493"/>
                <a:gd name="connsiteX78" fmla="*/ 2774846 w 4621492"/>
                <a:gd name="connsiteY78" fmla="*/ 3753145 h 4804493"/>
                <a:gd name="connsiteX79" fmla="*/ 2729720 w 4621492"/>
                <a:gd name="connsiteY79" fmla="*/ 3771848 h 4804493"/>
                <a:gd name="connsiteX80" fmla="*/ 2693198 w 4621492"/>
                <a:gd name="connsiteY80" fmla="*/ 3808370 h 4804493"/>
                <a:gd name="connsiteX81" fmla="*/ 2648071 w 4621492"/>
                <a:gd name="connsiteY81" fmla="*/ 3827060 h 4804493"/>
                <a:gd name="connsiteX82" fmla="*/ 2421157 w 4621492"/>
                <a:gd name="connsiteY82" fmla="*/ 3827060 h 4804493"/>
                <a:gd name="connsiteX83" fmla="*/ 2394720 w 4621492"/>
                <a:gd name="connsiteY83" fmla="*/ 3800624 h 4804493"/>
                <a:gd name="connsiteX84" fmla="*/ 2394720 w 4621492"/>
                <a:gd name="connsiteY84" fmla="*/ 3794768 h 4804493"/>
                <a:gd name="connsiteX85" fmla="*/ 2376030 w 4621492"/>
                <a:gd name="connsiteY85" fmla="*/ 3749641 h 4804493"/>
                <a:gd name="connsiteX86" fmla="*/ 2329515 w 4621492"/>
                <a:gd name="connsiteY86" fmla="*/ 3703127 h 4804493"/>
                <a:gd name="connsiteX87" fmla="*/ 2310825 w 4621492"/>
                <a:gd name="connsiteY87" fmla="*/ 3658001 h 4804493"/>
                <a:gd name="connsiteX88" fmla="*/ 2310825 w 4621492"/>
                <a:gd name="connsiteY88" fmla="*/ 3503243 h 4804493"/>
                <a:gd name="connsiteX89" fmla="*/ 2329515 w 4621492"/>
                <a:gd name="connsiteY89" fmla="*/ 3458116 h 4804493"/>
                <a:gd name="connsiteX90" fmla="*/ 2443627 w 4621492"/>
                <a:gd name="connsiteY90" fmla="*/ 3343965 h 4804493"/>
                <a:gd name="connsiteX91" fmla="*/ 2488753 w 4621492"/>
                <a:gd name="connsiteY91" fmla="*/ 3325261 h 4804493"/>
                <a:gd name="connsiteX92" fmla="*/ 3424766 w 4621492"/>
                <a:gd name="connsiteY92" fmla="*/ 3260440 h 4804493"/>
                <a:gd name="connsiteX93" fmla="*/ 3417000 w 4621492"/>
                <a:gd name="connsiteY93" fmla="*/ 3277405 h 4804493"/>
                <a:gd name="connsiteX94" fmla="*/ 3398448 w 4621492"/>
                <a:gd name="connsiteY94" fmla="*/ 3284413 h 4804493"/>
                <a:gd name="connsiteX95" fmla="*/ 3417000 w 4621492"/>
                <a:gd name="connsiteY95" fmla="*/ 3292129 h 4804493"/>
                <a:gd name="connsiteX96" fmla="*/ 3424766 w 4621492"/>
                <a:gd name="connsiteY96" fmla="*/ 3310800 h 4804493"/>
                <a:gd name="connsiteX97" fmla="*/ 3821481 w 4621492"/>
                <a:gd name="connsiteY97" fmla="*/ 3069915 h 4804493"/>
                <a:gd name="connsiteX98" fmla="*/ 3801282 w 4621492"/>
                <a:gd name="connsiteY98" fmla="*/ 3083777 h 4804493"/>
                <a:gd name="connsiteX99" fmla="*/ 3777427 w 4621492"/>
                <a:gd name="connsiteY99" fmla="*/ 3089556 h 4804493"/>
                <a:gd name="connsiteX100" fmla="*/ 3801588 w 4621492"/>
                <a:gd name="connsiteY100" fmla="*/ 3095049 h 4804493"/>
                <a:gd name="connsiteX101" fmla="*/ 3822498 w 4621492"/>
                <a:gd name="connsiteY101" fmla="*/ 3108211 h 4804493"/>
                <a:gd name="connsiteX102" fmla="*/ 3814512 w 4621492"/>
                <a:gd name="connsiteY102" fmla="*/ 3089284 h 4804493"/>
                <a:gd name="connsiteX103" fmla="*/ 2727841 w 4621492"/>
                <a:gd name="connsiteY103" fmla="*/ 2887726 h 4804493"/>
                <a:gd name="connsiteX104" fmla="*/ 2742640 w 4621492"/>
                <a:gd name="connsiteY104" fmla="*/ 2893881 h 4804493"/>
                <a:gd name="connsiteX105" fmla="*/ 2750405 w 4621492"/>
                <a:gd name="connsiteY105" fmla="*/ 2912552 h 4804493"/>
                <a:gd name="connsiteX106" fmla="*/ 2750405 w 4621492"/>
                <a:gd name="connsiteY106" fmla="*/ 3012494 h 4804493"/>
                <a:gd name="connsiteX107" fmla="*/ 2744893 w 4621492"/>
                <a:gd name="connsiteY107" fmla="*/ 3036635 h 4804493"/>
                <a:gd name="connsiteX108" fmla="*/ 2732733 w 4621492"/>
                <a:gd name="connsiteY108" fmla="*/ 3055843 h 4804493"/>
                <a:gd name="connsiteX109" fmla="*/ 2750945 w 4621492"/>
                <a:gd name="connsiteY109" fmla="*/ 3044379 h 4804493"/>
                <a:gd name="connsiteX110" fmla="*/ 2775110 w 4621492"/>
                <a:gd name="connsiteY110" fmla="*/ 3038890 h 4804493"/>
                <a:gd name="connsiteX111" fmla="*/ 2776695 w 4621492"/>
                <a:gd name="connsiteY111" fmla="*/ 3038890 h 4804493"/>
                <a:gd name="connsiteX112" fmla="*/ 2758250 w 4621492"/>
                <a:gd name="connsiteY112" fmla="*/ 3031218 h 4804493"/>
                <a:gd name="connsiteX113" fmla="*/ 2750485 w 4621492"/>
                <a:gd name="connsiteY113" fmla="*/ 3012547 h 4804493"/>
                <a:gd name="connsiteX114" fmla="*/ 2750485 w 4621492"/>
                <a:gd name="connsiteY114" fmla="*/ 2912539 h 4804493"/>
                <a:gd name="connsiteX115" fmla="*/ 2758250 w 4621492"/>
                <a:gd name="connsiteY115" fmla="*/ 2893869 h 4804493"/>
                <a:gd name="connsiteX116" fmla="*/ 2773019 w 4621492"/>
                <a:gd name="connsiteY116" fmla="*/ 2887726 h 4804493"/>
                <a:gd name="connsiteX117" fmla="*/ 3999845 w 4621492"/>
                <a:gd name="connsiteY117" fmla="*/ 2704476 h 4804493"/>
                <a:gd name="connsiteX118" fmla="*/ 3992080 w 4621492"/>
                <a:gd name="connsiteY118" fmla="*/ 2723144 h 4804493"/>
                <a:gd name="connsiteX119" fmla="*/ 3973411 w 4621492"/>
                <a:gd name="connsiteY119" fmla="*/ 2730909 h 4804493"/>
                <a:gd name="connsiteX120" fmla="*/ 3997570 w 4621492"/>
                <a:gd name="connsiteY120" fmla="*/ 2736403 h 4804493"/>
                <a:gd name="connsiteX121" fmla="*/ 4018533 w 4621492"/>
                <a:gd name="connsiteY121" fmla="*/ 2749598 h 4804493"/>
                <a:gd name="connsiteX122" fmla="*/ 4005333 w 4621492"/>
                <a:gd name="connsiteY122" fmla="*/ 2728636 h 4804493"/>
                <a:gd name="connsiteX123" fmla="*/ 2443508 w 4621492"/>
                <a:gd name="connsiteY123" fmla="*/ 2628929 h 4804493"/>
                <a:gd name="connsiteX124" fmla="*/ 2430986 w 4621492"/>
                <a:gd name="connsiteY124" fmla="*/ 2636946 h 4804493"/>
                <a:gd name="connsiteX125" fmla="*/ 2406881 w 4621492"/>
                <a:gd name="connsiteY125" fmla="*/ 2642495 h 4804493"/>
                <a:gd name="connsiteX126" fmla="*/ 2049992 w 4621492"/>
                <a:gd name="connsiteY126" fmla="*/ 2642495 h 4804493"/>
                <a:gd name="connsiteX127" fmla="*/ 2025833 w 4621492"/>
                <a:gd name="connsiteY127" fmla="*/ 2647984 h 4804493"/>
                <a:gd name="connsiteX128" fmla="*/ 2025826 w 4621492"/>
                <a:gd name="connsiteY128" fmla="*/ 2647988 h 4804493"/>
                <a:gd name="connsiteX129" fmla="*/ 2049953 w 4621492"/>
                <a:gd name="connsiteY129" fmla="*/ 2642506 h 4804493"/>
                <a:gd name="connsiteX130" fmla="*/ 2406841 w 4621492"/>
                <a:gd name="connsiteY130" fmla="*/ 2642506 h 4804493"/>
                <a:gd name="connsiteX131" fmla="*/ 2425511 w 4621492"/>
                <a:gd name="connsiteY131" fmla="*/ 2650272 h 4804493"/>
                <a:gd name="connsiteX132" fmla="*/ 2430736 w 4621492"/>
                <a:gd name="connsiteY132" fmla="*/ 2662833 h 4804493"/>
                <a:gd name="connsiteX133" fmla="*/ 2435587 w 4621492"/>
                <a:gd name="connsiteY133" fmla="*/ 2641503 h 4804493"/>
                <a:gd name="connsiteX134" fmla="*/ 3983600 w 4621492"/>
                <a:gd name="connsiteY134" fmla="*/ 2476654 h 4804493"/>
                <a:gd name="connsiteX135" fmla="*/ 3992078 w 4621492"/>
                <a:gd name="connsiteY135" fmla="*/ 2480181 h 4804493"/>
                <a:gd name="connsiteX136" fmla="*/ 3992078 w 4621492"/>
                <a:gd name="connsiteY136" fmla="*/ 2480181 h 4804493"/>
                <a:gd name="connsiteX137" fmla="*/ 3846254 w 4621492"/>
                <a:gd name="connsiteY137" fmla="*/ 2466922 h 4804493"/>
                <a:gd name="connsiteX138" fmla="*/ 3846255 w 4621492"/>
                <a:gd name="connsiteY138" fmla="*/ 2466922 h 4804493"/>
                <a:gd name="connsiteX139" fmla="*/ 3870414 w 4621492"/>
                <a:gd name="connsiteY139" fmla="*/ 2472416 h 4804493"/>
                <a:gd name="connsiteX140" fmla="*/ 3973408 w 4621492"/>
                <a:gd name="connsiteY140" fmla="*/ 2472416 h 4804493"/>
                <a:gd name="connsiteX141" fmla="*/ 3973407 w 4621492"/>
                <a:gd name="connsiteY141" fmla="*/ 2472415 h 4804493"/>
                <a:gd name="connsiteX142" fmla="*/ 3870413 w 4621492"/>
                <a:gd name="connsiteY142" fmla="*/ 2472415 h 4804493"/>
                <a:gd name="connsiteX143" fmla="*/ 3822391 w 4621492"/>
                <a:gd name="connsiteY143" fmla="*/ 2450829 h 4804493"/>
                <a:gd name="connsiteX144" fmla="*/ 3825287 w 4621492"/>
                <a:gd name="connsiteY144" fmla="*/ 2453726 h 4804493"/>
                <a:gd name="connsiteX145" fmla="*/ 3841708 w 4621492"/>
                <a:gd name="connsiteY145" fmla="*/ 2464061 h 4804493"/>
                <a:gd name="connsiteX146" fmla="*/ 3825286 w 4621492"/>
                <a:gd name="connsiteY146" fmla="*/ 2453724 h 4804493"/>
                <a:gd name="connsiteX147" fmla="*/ 3282341 w 4621492"/>
                <a:gd name="connsiteY147" fmla="*/ 2370362 h 4804493"/>
                <a:gd name="connsiteX148" fmla="*/ 3276865 w 4621492"/>
                <a:gd name="connsiteY148" fmla="*/ 2394534 h 4804493"/>
                <a:gd name="connsiteX149" fmla="*/ 3263792 w 4621492"/>
                <a:gd name="connsiteY149" fmla="*/ 2415397 h 4804493"/>
                <a:gd name="connsiteX150" fmla="*/ 3284613 w 4621492"/>
                <a:gd name="connsiteY150" fmla="*/ 2402285 h 4804493"/>
                <a:gd name="connsiteX151" fmla="*/ 3308696 w 4621492"/>
                <a:gd name="connsiteY151" fmla="*/ 2396814 h 4804493"/>
                <a:gd name="connsiteX152" fmla="*/ 3290106 w 4621492"/>
                <a:gd name="connsiteY152" fmla="*/ 2389082 h 4804493"/>
                <a:gd name="connsiteX153" fmla="*/ 3282341 w 4621492"/>
                <a:gd name="connsiteY153" fmla="*/ 2370411 h 4804493"/>
                <a:gd name="connsiteX154" fmla="*/ 3282341 w 4621492"/>
                <a:gd name="connsiteY154" fmla="*/ 2093656 h 4804493"/>
                <a:gd name="connsiteX155" fmla="*/ 3274587 w 4621492"/>
                <a:gd name="connsiteY155" fmla="*/ 2112298 h 4804493"/>
                <a:gd name="connsiteX156" fmla="*/ 3255917 w 4621492"/>
                <a:gd name="connsiteY156" fmla="*/ 2120064 h 4804493"/>
                <a:gd name="connsiteX157" fmla="*/ 3255915 w 4621492"/>
                <a:gd name="connsiteY157" fmla="*/ 2120064 h 4804493"/>
                <a:gd name="connsiteX158" fmla="*/ 3274576 w 4621492"/>
                <a:gd name="connsiteY158" fmla="*/ 2127826 h 4804493"/>
                <a:gd name="connsiteX159" fmla="*/ 3282341 w 4621492"/>
                <a:gd name="connsiteY159" fmla="*/ 2146494 h 4804493"/>
                <a:gd name="connsiteX160" fmla="*/ 3265217 w 4621492"/>
                <a:gd name="connsiteY160" fmla="*/ 1763219 h 4804493"/>
                <a:gd name="connsiteX161" fmla="*/ 3276917 w 4621492"/>
                <a:gd name="connsiteY161" fmla="*/ 1782102 h 4804493"/>
                <a:gd name="connsiteX162" fmla="*/ 3282353 w 4621492"/>
                <a:gd name="connsiteY162" fmla="*/ 1806319 h 4804493"/>
                <a:gd name="connsiteX163" fmla="*/ 3282353 w 4621492"/>
                <a:gd name="connsiteY163" fmla="*/ 1806340 h 4804493"/>
                <a:gd name="connsiteX164" fmla="*/ 3287691 w 4621492"/>
                <a:gd name="connsiteY164" fmla="*/ 1793316 h 4804493"/>
                <a:gd name="connsiteX165" fmla="*/ 3299515 w 4621492"/>
                <a:gd name="connsiteY165" fmla="*/ 1798631 h 4804493"/>
                <a:gd name="connsiteX166" fmla="*/ 3591471 w 4621492"/>
                <a:gd name="connsiteY166" fmla="*/ 1683705 h 4804493"/>
                <a:gd name="connsiteX167" fmla="*/ 3565035 w 4621492"/>
                <a:gd name="connsiteY167" fmla="*/ 1710142 h 4804493"/>
                <a:gd name="connsiteX168" fmla="*/ 3565035 w 4621492"/>
                <a:gd name="connsiteY168" fmla="*/ 1736789 h 4804493"/>
                <a:gd name="connsiteX169" fmla="*/ 3546344 w 4621492"/>
                <a:gd name="connsiteY169" fmla="*/ 1781915 h 4804493"/>
                <a:gd name="connsiteX170" fmla="*/ 3476368 w 4621492"/>
                <a:gd name="connsiteY170" fmla="*/ 1851892 h 4804493"/>
                <a:gd name="connsiteX171" fmla="*/ 3431241 w 4621492"/>
                <a:gd name="connsiteY171" fmla="*/ 1870596 h 4804493"/>
                <a:gd name="connsiteX172" fmla="*/ 3396782 w 4621492"/>
                <a:gd name="connsiteY172" fmla="*/ 1870596 h 4804493"/>
                <a:gd name="connsiteX173" fmla="*/ 3352250 w 4621492"/>
                <a:gd name="connsiteY173" fmla="*/ 1852500 h 4804493"/>
                <a:gd name="connsiteX174" fmla="*/ 3334155 w 4621492"/>
                <a:gd name="connsiteY174" fmla="*/ 1807969 h 4804493"/>
                <a:gd name="connsiteX175" fmla="*/ 3334155 w 4621492"/>
                <a:gd name="connsiteY175" fmla="*/ 1807972 h 4804493"/>
                <a:gd name="connsiteX176" fmla="*/ 3328753 w 4621492"/>
                <a:gd name="connsiteY176" fmla="*/ 1821061 h 4804493"/>
                <a:gd name="connsiteX177" fmla="*/ 3316259 w 4621492"/>
                <a:gd name="connsiteY177" fmla="*/ 1815626 h 4804493"/>
                <a:gd name="connsiteX178" fmla="*/ 3351207 w 4621492"/>
                <a:gd name="connsiteY178" fmla="*/ 1852408 h 4804493"/>
                <a:gd name="connsiteX179" fmla="*/ 3395857 w 4621492"/>
                <a:gd name="connsiteY179" fmla="*/ 1871561 h 4804493"/>
                <a:gd name="connsiteX180" fmla="*/ 3431242 w 4621492"/>
                <a:gd name="connsiteY180" fmla="*/ 1871561 h 4804493"/>
                <a:gd name="connsiteX181" fmla="*/ 3476369 w 4621492"/>
                <a:gd name="connsiteY181" fmla="*/ 1852871 h 4804493"/>
                <a:gd name="connsiteX182" fmla="*/ 3546808 w 4621492"/>
                <a:gd name="connsiteY182" fmla="*/ 1782431 h 4804493"/>
                <a:gd name="connsiteX183" fmla="*/ 3565498 w 4621492"/>
                <a:gd name="connsiteY183" fmla="*/ 1737305 h 4804493"/>
                <a:gd name="connsiteX184" fmla="*/ 3565498 w 4621492"/>
                <a:gd name="connsiteY184" fmla="*/ 1710089 h 4804493"/>
                <a:gd name="connsiteX185" fmla="*/ 3573264 w 4621492"/>
                <a:gd name="connsiteY185" fmla="*/ 1691418 h 4804493"/>
                <a:gd name="connsiteX186" fmla="*/ 3591807 w 4621492"/>
                <a:gd name="connsiteY186" fmla="*/ 1683705 h 4804493"/>
                <a:gd name="connsiteX187" fmla="*/ 3199000 w 4621492"/>
                <a:gd name="connsiteY187" fmla="*/ 1668401 h 4804493"/>
                <a:gd name="connsiteX188" fmla="*/ 3199000 w 4621492"/>
                <a:gd name="connsiteY188" fmla="*/ 1668402 h 4804493"/>
                <a:gd name="connsiteX189" fmla="*/ 3199007 w 4621492"/>
                <a:gd name="connsiteY189" fmla="*/ 1668435 h 4804493"/>
                <a:gd name="connsiteX190" fmla="*/ 1450380 w 4621492"/>
                <a:gd name="connsiteY190" fmla="*/ 1644211 h 4804493"/>
                <a:gd name="connsiteX191" fmla="*/ 1469051 w 4621492"/>
                <a:gd name="connsiteY191" fmla="*/ 1651976 h 4804493"/>
                <a:gd name="connsiteX192" fmla="*/ 1476797 w 4621492"/>
                <a:gd name="connsiteY192" fmla="*/ 1670600 h 4804493"/>
                <a:gd name="connsiteX193" fmla="*/ 1484542 w 4621492"/>
                <a:gd name="connsiteY193" fmla="*/ 1651977 h 4804493"/>
                <a:gd name="connsiteX194" fmla="*/ 1503213 w 4621492"/>
                <a:gd name="connsiteY194" fmla="*/ 1644211 h 4804493"/>
                <a:gd name="connsiteX195" fmla="*/ 1785802 w 4621492"/>
                <a:gd name="connsiteY195" fmla="*/ 1644211 h 4804493"/>
                <a:gd name="connsiteX196" fmla="*/ 1785803 w 4621492"/>
                <a:gd name="connsiteY196" fmla="*/ 1644211 h 4804493"/>
                <a:gd name="connsiteX197" fmla="*/ 1404887 w 4621492"/>
                <a:gd name="connsiteY197" fmla="*/ 1641184 h 4804493"/>
                <a:gd name="connsiteX198" fmla="*/ 1418208 w 4621492"/>
                <a:gd name="connsiteY198" fmla="*/ 1644211 h 4804493"/>
                <a:gd name="connsiteX199" fmla="*/ 1418208 w 4621492"/>
                <a:gd name="connsiteY199" fmla="*/ 1644211 h 4804493"/>
                <a:gd name="connsiteX200" fmla="*/ 4482901 w 4621492"/>
                <a:gd name="connsiteY200" fmla="*/ 1637178 h 4804493"/>
                <a:gd name="connsiteX201" fmla="*/ 4595056 w 4621492"/>
                <a:gd name="connsiteY201" fmla="*/ 1637178 h 4804493"/>
                <a:gd name="connsiteX202" fmla="*/ 4621492 w 4621492"/>
                <a:gd name="connsiteY202" fmla="*/ 1658685 h 4804493"/>
                <a:gd name="connsiteX203" fmla="*/ 4602657 w 4621492"/>
                <a:gd name="connsiteY203" fmla="*/ 1698748 h 4804493"/>
                <a:gd name="connsiteX204" fmla="*/ 4457536 w 4621492"/>
                <a:gd name="connsiteY204" fmla="*/ 1841834 h 4804493"/>
                <a:gd name="connsiteX205" fmla="*/ 4438746 w 4621492"/>
                <a:gd name="connsiteY205" fmla="*/ 1849464 h 4804493"/>
                <a:gd name="connsiteX206" fmla="*/ 4420145 w 4621492"/>
                <a:gd name="connsiteY206" fmla="*/ 1841790 h 4804493"/>
                <a:gd name="connsiteX207" fmla="*/ 4427772 w 4621492"/>
                <a:gd name="connsiteY207" fmla="*/ 1860280 h 4804493"/>
                <a:gd name="connsiteX208" fmla="*/ 4420059 w 4621492"/>
                <a:gd name="connsiteY208" fmla="*/ 1878977 h 4804493"/>
                <a:gd name="connsiteX209" fmla="*/ 4344716 w 4621492"/>
                <a:gd name="connsiteY209" fmla="*/ 1954320 h 4804493"/>
                <a:gd name="connsiteX210" fmla="*/ 4307376 w 4621492"/>
                <a:gd name="connsiteY210" fmla="*/ 1954320 h 4804493"/>
                <a:gd name="connsiteX211" fmla="*/ 4259989 w 4621492"/>
                <a:gd name="connsiteY211" fmla="*/ 1906564 h 4804493"/>
                <a:gd name="connsiteX212" fmla="*/ 4241352 w 4621492"/>
                <a:gd name="connsiteY212" fmla="*/ 1861371 h 4804493"/>
                <a:gd name="connsiteX213" fmla="*/ 4241352 w 4621492"/>
                <a:gd name="connsiteY213" fmla="*/ 1803726 h 4804493"/>
                <a:gd name="connsiteX214" fmla="*/ 4222662 w 4621492"/>
                <a:gd name="connsiteY214" fmla="*/ 1758600 h 4804493"/>
                <a:gd name="connsiteX215" fmla="*/ 4199807 w 4621492"/>
                <a:gd name="connsiteY215" fmla="*/ 1735745 h 4804493"/>
                <a:gd name="connsiteX216" fmla="*/ 4194365 w 4621492"/>
                <a:gd name="connsiteY216" fmla="*/ 1722538 h 4804493"/>
                <a:gd name="connsiteX217" fmla="*/ 4207175 w 4621492"/>
                <a:gd name="connsiteY217" fmla="*/ 1717194 h 4804493"/>
                <a:gd name="connsiteX218" fmla="*/ 4194616 w 4621492"/>
                <a:gd name="connsiteY218" fmla="*/ 1711963 h 4804493"/>
                <a:gd name="connsiteX219" fmla="*/ 4200047 w 4621492"/>
                <a:gd name="connsiteY219" fmla="*/ 1698761 h 4804493"/>
                <a:gd name="connsiteX220" fmla="*/ 4237295 w 4621492"/>
                <a:gd name="connsiteY220" fmla="*/ 1661513 h 4804493"/>
                <a:gd name="connsiteX221" fmla="*/ 4282435 w 4621492"/>
                <a:gd name="connsiteY221" fmla="*/ 1642823 h 4804493"/>
                <a:gd name="connsiteX222" fmla="*/ 4303029 w 4621492"/>
                <a:gd name="connsiteY222" fmla="*/ 1642823 h 4804493"/>
                <a:gd name="connsiteX223" fmla="*/ 4348156 w 4621492"/>
                <a:gd name="connsiteY223" fmla="*/ 1661513 h 4804493"/>
                <a:gd name="connsiteX224" fmla="*/ 4371446 w 4621492"/>
                <a:gd name="connsiteY224" fmla="*/ 1684803 h 4804493"/>
                <a:gd name="connsiteX225" fmla="*/ 4408840 w 4621492"/>
                <a:gd name="connsiteY225" fmla="*/ 1684803 h 4804493"/>
                <a:gd name="connsiteX226" fmla="*/ 4437761 w 4621492"/>
                <a:gd name="connsiteY226" fmla="*/ 1655869 h 4804493"/>
                <a:gd name="connsiteX227" fmla="*/ 4482901 w 4621492"/>
                <a:gd name="connsiteY227" fmla="*/ 1637178 h 4804493"/>
                <a:gd name="connsiteX228" fmla="*/ 1390057 w 4621492"/>
                <a:gd name="connsiteY228" fmla="*/ 1636208 h 4804493"/>
                <a:gd name="connsiteX229" fmla="*/ 1394048 w 4621492"/>
                <a:gd name="connsiteY229" fmla="*/ 1638722 h 4804493"/>
                <a:gd name="connsiteX230" fmla="*/ 1394049 w 4621492"/>
                <a:gd name="connsiteY230" fmla="*/ 1638722 h 4804493"/>
                <a:gd name="connsiteX231" fmla="*/ 1277370 w 4621492"/>
                <a:gd name="connsiteY231" fmla="*/ 1540795 h 4804493"/>
                <a:gd name="connsiteX232" fmla="*/ 1296060 w 4621492"/>
                <a:gd name="connsiteY232" fmla="*/ 1548498 h 4804493"/>
                <a:gd name="connsiteX233" fmla="*/ 1333741 w 4621492"/>
                <a:gd name="connsiteY233" fmla="*/ 1586179 h 4804493"/>
                <a:gd name="connsiteX234" fmla="*/ 1296060 w 4621492"/>
                <a:gd name="connsiteY234" fmla="*/ 1548498 h 4804493"/>
                <a:gd name="connsiteX235" fmla="*/ 1277370 w 4621492"/>
                <a:gd name="connsiteY235" fmla="*/ 1540795 h 4804493"/>
                <a:gd name="connsiteX236" fmla="*/ 1812293 w 4621492"/>
                <a:gd name="connsiteY236" fmla="*/ 1486153 h 4804493"/>
                <a:gd name="connsiteX237" fmla="*/ 1812293 w 4621492"/>
                <a:gd name="connsiteY237" fmla="*/ 1538903 h 4804493"/>
                <a:gd name="connsiteX238" fmla="*/ 1817727 w 4621492"/>
                <a:gd name="connsiteY238" fmla="*/ 1525853 h 4804493"/>
                <a:gd name="connsiteX239" fmla="*/ 1830928 w 4621492"/>
                <a:gd name="connsiteY239" fmla="*/ 1531289 h 4804493"/>
                <a:gd name="connsiteX240" fmla="*/ 2045313 w 4621492"/>
                <a:gd name="connsiteY240" fmla="*/ 1745673 h 4804493"/>
                <a:gd name="connsiteX241" fmla="*/ 2090439 w 4621492"/>
                <a:gd name="connsiteY241" fmla="*/ 1764364 h 4804493"/>
                <a:gd name="connsiteX242" fmla="*/ 2785420 w 4621492"/>
                <a:gd name="connsiteY242" fmla="*/ 1764364 h 4804493"/>
                <a:gd name="connsiteX243" fmla="*/ 2811856 w 4621492"/>
                <a:gd name="connsiteY243" fmla="*/ 1790800 h 4804493"/>
                <a:gd name="connsiteX244" fmla="*/ 2811856 w 4621492"/>
                <a:gd name="connsiteY244" fmla="*/ 1824322 h 4804493"/>
                <a:gd name="connsiteX245" fmla="*/ 2793165 w 4621492"/>
                <a:gd name="connsiteY245" fmla="*/ 1869447 h 4804493"/>
                <a:gd name="connsiteX246" fmla="*/ 2762050 w 4621492"/>
                <a:gd name="connsiteY246" fmla="*/ 1900576 h 4804493"/>
                <a:gd name="connsiteX247" fmla="*/ 2743360 w 4621492"/>
                <a:gd name="connsiteY247" fmla="*/ 1945703 h 4804493"/>
                <a:gd name="connsiteX248" fmla="*/ 2743360 w 4621492"/>
                <a:gd name="connsiteY248" fmla="*/ 2299499 h 4804493"/>
                <a:gd name="connsiteX249" fmla="*/ 2740387 w 4621492"/>
                <a:gd name="connsiteY249" fmla="*/ 2312743 h 4804493"/>
                <a:gd name="connsiteX250" fmla="*/ 2743400 w 4621492"/>
                <a:gd name="connsiteY250" fmla="*/ 2299496 h 4804493"/>
                <a:gd name="connsiteX251" fmla="*/ 2743400 w 4621492"/>
                <a:gd name="connsiteY251" fmla="*/ 2146496 h 4804493"/>
                <a:gd name="connsiteX252" fmla="*/ 2751166 w 4621492"/>
                <a:gd name="connsiteY252" fmla="*/ 2127826 h 4804493"/>
                <a:gd name="connsiteX253" fmla="*/ 2769831 w 4621492"/>
                <a:gd name="connsiteY253" fmla="*/ 2120063 h 4804493"/>
                <a:gd name="connsiteX254" fmla="*/ 2751164 w 4621492"/>
                <a:gd name="connsiteY254" fmla="*/ 2112298 h 4804493"/>
                <a:gd name="connsiteX255" fmla="*/ 2743399 w 4621492"/>
                <a:gd name="connsiteY255" fmla="*/ 2093628 h 4804493"/>
                <a:gd name="connsiteX256" fmla="*/ 2743399 w 4621492"/>
                <a:gd name="connsiteY256" fmla="*/ 1945705 h 4804493"/>
                <a:gd name="connsiteX257" fmla="*/ 2762089 w 4621492"/>
                <a:gd name="connsiteY257" fmla="*/ 1900578 h 4804493"/>
                <a:gd name="connsiteX258" fmla="*/ 2793204 w 4621492"/>
                <a:gd name="connsiteY258" fmla="*/ 1869449 h 4804493"/>
                <a:gd name="connsiteX259" fmla="*/ 2811894 w 4621492"/>
                <a:gd name="connsiteY259" fmla="*/ 1824322 h 4804493"/>
                <a:gd name="connsiteX260" fmla="*/ 2811894 w 4621492"/>
                <a:gd name="connsiteY260" fmla="*/ 1790801 h 4804493"/>
                <a:gd name="connsiteX261" fmla="*/ 2830599 w 4621492"/>
                <a:gd name="connsiteY261" fmla="*/ 1745674 h 4804493"/>
                <a:gd name="connsiteX262" fmla="*/ 2911321 w 4621492"/>
                <a:gd name="connsiteY262" fmla="*/ 1664938 h 4804493"/>
                <a:gd name="connsiteX263" fmla="*/ 2911328 w 4621492"/>
                <a:gd name="connsiteY263" fmla="*/ 1664928 h 4804493"/>
                <a:gd name="connsiteX264" fmla="*/ 2830612 w 4621492"/>
                <a:gd name="connsiteY264" fmla="*/ 1745658 h 4804493"/>
                <a:gd name="connsiteX265" fmla="*/ 2785473 w 4621492"/>
                <a:gd name="connsiteY265" fmla="*/ 1764348 h 4804493"/>
                <a:gd name="connsiteX266" fmla="*/ 2090493 w 4621492"/>
                <a:gd name="connsiteY266" fmla="*/ 1764348 h 4804493"/>
                <a:gd name="connsiteX267" fmla="*/ 2045366 w 4621492"/>
                <a:gd name="connsiteY267" fmla="*/ 1745658 h 4804493"/>
                <a:gd name="connsiteX268" fmla="*/ 1830982 w 4621492"/>
                <a:gd name="connsiteY268" fmla="*/ 1531273 h 4804493"/>
                <a:gd name="connsiteX269" fmla="*/ 1817780 w 4621492"/>
                <a:gd name="connsiteY269" fmla="*/ 1510306 h 4804493"/>
                <a:gd name="connsiteX270" fmla="*/ 3109178 w 4621492"/>
                <a:gd name="connsiteY270" fmla="*/ 1468711 h 4804493"/>
                <a:gd name="connsiteX271" fmla="*/ 3115434 w 4621492"/>
                <a:gd name="connsiteY271" fmla="*/ 1478642 h 4804493"/>
                <a:gd name="connsiteX272" fmla="*/ 3180296 w 4621492"/>
                <a:gd name="connsiteY272" fmla="*/ 1543516 h 4804493"/>
                <a:gd name="connsiteX273" fmla="*/ 3115435 w 4621492"/>
                <a:gd name="connsiteY273" fmla="*/ 1478642 h 4804493"/>
                <a:gd name="connsiteX274" fmla="*/ 4336284 w 4621492"/>
                <a:gd name="connsiteY274" fmla="*/ 1461549 h 4804493"/>
                <a:gd name="connsiteX275" fmla="*/ 4344031 w 4621492"/>
                <a:gd name="connsiteY275" fmla="*/ 1480175 h 4804493"/>
                <a:gd name="connsiteX276" fmla="*/ 4344031 w 4621492"/>
                <a:gd name="connsiteY276" fmla="*/ 1508804 h 4804493"/>
                <a:gd name="connsiteX277" fmla="*/ 4351797 w 4621492"/>
                <a:gd name="connsiteY277" fmla="*/ 1527475 h 4804493"/>
                <a:gd name="connsiteX278" fmla="*/ 4351845 w 4621492"/>
                <a:gd name="connsiteY278" fmla="*/ 1527495 h 4804493"/>
                <a:gd name="connsiteX279" fmla="*/ 4344098 w 4621492"/>
                <a:gd name="connsiteY279" fmla="*/ 1508869 h 4804493"/>
                <a:gd name="connsiteX280" fmla="*/ 4344098 w 4621492"/>
                <a:gd name="connsiteY280" fmla="*/ 1480239 h 4804493"/>
                <a:gd name="connsiteX281" fmla="*/ 4336332 w 4621492"/>
                <a:gd name="connsiteY281" fmla="*/ 1461569 h 4804493"/>
                <a:gd name="connsiteX282" fmla="*/ 4173305 w 4621492"/>
                <a:gd name="connsiteY282" fmla="*/ 1434757 h 4804493"/>
                <a:gd name="connsiteX283" fmla="*/ 4165634 w 4621492"/>
                <a:gd name="connsiteY283" fmla="*/ 1453202 h 4804493"/>
                <a:gd name="connsiteX284" fmla="*/ 4147246 w 4621492"/>
                <a:gd name="connsiteY284" fmla="*/ 1460849 h 4804493"/>
                <a:gd name="connsiteX285" fmla="*/ 4147491 w 4621492"/>
                <a:gd name="connsiteY285" fmla="*/ 1460849 h 4804493"/>
                <a:gd name="connsiteX286" fmla="*/ 4171657 w 4621492"/>
                <a:gd name="connsiteY286" fmla="*/ 1466338 h 4804493"/>
                <a:gd name="connsiteX287" fmla="*/ 4191776 w 4621492"/>
                <a:gd name="connsiteY287" fmla="*/ 1479002 h 4804493"/>
                <a:gd name="connsiteX288" fmla="*/ 4178784 w 4621492"/>
                <a:gd name="connsiteY288" fmla="*/ 1458647 h 4804493"/>
                <a:gd name="connsiteX289" fmla="*/ 3925426 w 4621492"/>
                <a:gd name="connsiteY289" fmla="*/ 1434652 h 4804493"/>
                <a:gd name="connsiteX290" fmla="*/ 3925426 w 4621492"/>
                <a:gd name="connsiteY290" fmla="*/ 1519008 h 4804493"/>
                <a:gd name="connsiteX291" fmla="*/ 3906736 w 4621492"/>
                <a:gd name="connsiteY291" fmla="*/ 1564147 h 4804493"/>
                <a:gd name="connsiteX292" fmla="*/ 3872739 w 4621492"/>
                <a:gd name="connsiteY292" fmla="*/ 1598131 h 4804493"/>
                <a:gd name="connsiteX293" fmla="*/ 3835357 w 4621492"/>
                <a:gd name="connsiteY293" fmla="*/ 1635525 h 4804493"/>
                <a:gd name="connsiteX294" fmla="*/ 3812821 w 4621492"/>
                <a:gd name="connsiteY294" fmla="*/ 1658093 h 4804493"/>
                <a:gd name="connsiteX295" fmla="*/ 3835398 w 4621492"/>
                <a:gd name="connsiteY295" fmla="*/ 1635525 h 4804493"/>
                <a:gd name="connsiteX296" fmla="*/ 3854088 w 4621492"/>
                <a:gd name="connsiteY296" fmla="*/ 1627812 h 4804493"/>
                <a:gd name="connsiteX297" fmla="*/ 3872731 w 4621492"/>
                <a:gd name="connsiteY297" fmla="*/ 1635506 h 4804493"/>
                <a:gd name="connsiteX298" fmla="*/ 3865027 w 4621492"/>
                <a:gd name="connsiteY298" fmla="*/ 1616830 h 4804493"/>
                <a:gd name="connsiteX299" fmla="*/ 3872739 w 4621492"/>
                <a:gd name="connsiteY299" fmla="*/ 1598132 h 4804493"/>
                <a:gd name="connsiteX300" fmla="*/ 3906736 w 4621492"/>
                <a:gd name="connsiteY300" fmla="*/ 1564148 h 4804493"/>
                <a:gd name="connsiteX301" fmla="*/ 3925427 w 4621492"/>
                <a:gd name="connsiteY301" fmla="*/ 1519009 h 4804493"/>
                <a:gd name="connsiteX302" fmla="*/ 3925427 w 4621492"/>
                <a:gd name="connsiteY302" fmla="*/ 1487285 h 4804493"/>
                <a:gd name="connsiteX303" fmla="*/ 3933193 w 4621492"/>
                <a:gd name="connsiteY303" fmla="*/ 1468615 h 4804493"/>
                <a:gd name="connsiteX304" fmla="*/ 3951696 w 4621492"/>
                <a:gd name="connsiteY304" fmla="*/ 1460919 h 4804493"/>
                <a:gd name="connsiteX305" fmla="*/ 3933141 w 4621492"/>
                <a:gd name="connsiteY305" fmla="*/ 1453202 h 4804493"/>
                <a:gd name="connsiteX306" fmla="*/ 2985573 w 4621492"/>
                <a:gd name="connsiteY306" fmla="*/ 1400343 h 4804493"/>
                <a:gd name="connsiteX307" fmla="*/ 2948728 w 4621492"/>
                <a:gd name="connsiteY307" fmla="*/ 1437187 h 4804493"/>
                <a:gd name="connsiteX308" fmla="*/ 2948723 w 4621492"/>
                <a:gd name="connsiteY308" fmla="*/ 1437195 h 4804493"/>
                <a:gd name="connsiteX309" fmla="*/ 2985567 w 4621492"/>
                <a:gd name="connsiteY309" fmla="*/ 1400352 h 4804493"/>
                <a:gd name="connsiteX310" fmla="*/ 4226524 w 4621492"/>
                <a:gd name="connsiteY310" fmla="*/ 1319321 h 4804493"/>
                <a:gd name="connsiteX311" fmla="*/ 4226668 w 4621492"/>
                <a:gd name="connsiteY311" fmla="*/ 1344027 h 4804493"/>
                <a:gd name="connsiteX312" fmla="*/ 4226721 w 4621492"/>
                <a:gd name="connsiteY312" fmla="*/ 1366261 h 4804493"/>
                <a:gd name="connsiteX313" fmla="*/ 4232070 w 4621492"/>
                <a:gd name="connsiteY313" fmla="*/ 1346297 h 4804493"/>
                <a:gd name="connsiteX314" fmla="*/ 4245260 w 4621492"/>
                <a:gd name="connsiteY314" fmla="*/ 1326854 h 4804493"/>
                <a:gd name="connsiteX315" fmla="*/ 4232066 w 4621492"/>
                <a:gd name="connsiteY315" fmla="*/ 1332272 h 4804493"/>
                <a:gd name="connsiteX316" fmla="*/ 4308751 w 4621492"/>
                <a:gd name="connsiteY316" fmla="*/ 1289846 h 4804493"/>
                <a:gd name="connsiteX317" fmla="*/ 4284592 w 4621492"/>
                <a:gd name="connsiteY317" fmla="*/ 1295335 h 4804493"/>
                <a:gd name="connsiteX318" fmla="*/ 4284588 w 4621492"/>
                <a:gd name="connsiteY318" fmla="*/ 1295337 h 4804493"/>
                <a:gd name="connsiteX319" fmla="*/ 4308700 w 4621492"/>
                <a:gd name="connsiteY319" fmla="*/ 1289859 h 4804493"/>
                <a:gd name="connsiteX320" fmla="*/ 4317635 w 4621492"/>
                <a:gd name="connsiteY320" fmla="*/ 1289859 h 4804493"/>
                <a:gd name="connsiteX321" fmla="*/ 4336306 w 4621492"/>
                <a:gd name="connsiteY321" fmla="*/ 1297625 h 4804493"/>
                <a:gd name="connsiteX322" fmla="*/ 4344070 w 4621492"/>
                <a:gd name="connsiteY322" fmla="*/ 1316290 h 4804493"/>
                <a:gd name="connsiteX323" fmla="*/ 4344070 w 4621492"/>
                <a:gd name="connsiteY323" fmla="*/ 1316282 h 4804493"/>
                <a:gd name="connsiteX324" fmla="*/ 4317633 w 4621492"/>
                <a:gd name="connsiteY324" fmla="*/ 1289846 h 4804493"/>
                <a:gd name="connsiteX325" fmla="*/ 3634911 w 4621492"/>
                <a:gd name="connsiteY325" fmla="*/ 1242181 h 4804493"/>
                <a:gd name="connsiteX326" fmla="*/ 3630884 w 4621492"/>
                <a:gd name="connsiteY326" fmla="*/ 1259911 h 4804493"/>
                <a:gd name="connsiteX327" fmla="*/ 3630884 w 4621492"/>
                <a:gd name="connsiteY327" fmla="*/ 1259910 h 4804493"/>
                <a:gd name="connsiteX328" fmla="*/ 3004284 w 4621492"/>
                <a:gd name="connsiteY328" fmla="*/ 1229038 h 4804493"/>
                <a:gd name="connsiteX329" fmla="*/ 3004284 w 4621492"/>
                <a:gd name="connsiteY329" fmla="*/ 1281845 h 4804493"/>
                <a:gd name="connsiteX330" fmla="*/ 3012036 w 4621492"/>
                <a:gd name="connsiteY330" fmla="*/ 1263207 h 4804493"/>
                <a:gd name="connsiteX331" fmla="*/ 3030705 w 4621492"/>
                <a:gd name="connsiteY331" fmla="*/ 1255442 h 4804493"/>
                <a:gd name="connsiteX332" fmla="*/ 3012036 w 4621492"/>
                <a:gd name="connsiteY332" fmla="*/ 1247676 h 4804493"/>
                <a:gd name="connsiteX333" fmla="*/ 3640791 w 4621492"/>
                <a:gd name="connsiteY333" fmla="*/ 1128780 h 4804493"/>
                <a:gd name="connsiteX334" fmla="*/ 3636372 w 4621492"/>
                <a:gd name="connsiteY334" fmla="*/ 1148230 h 4804493"/>
                <a:gd name="connsiteX335" fmla="*/ 3636372 w 4621492"/>
                <a:gd name="connsiteY335" fmla="*/ 1235747 h 4804493"/>
                <a:gd name="connsiteX336" fmla="*/ 3636373 w 4621492"/>
                <a:gd name="connsiteY336" fmla="*/ 1235745 h 4804493"/>
                <a:gd name="connsiteX337" fmla="*/ 3636373 w 4621492"/>
                <a:gd name="connsiteY337" fmla="*/ 1148228 h 4804493"/>
                <a:gd name="connsiteX338" fmla="*/ 3157587 w 4621492"/>
                <a:gd name="connsiteY338" fmla="*/ 994264 h 4804493"/>
                <a:gd name="connsiteX339" fmla="*/ 3152099 w 4621492"/>
                <a:gd name="connsiteY339" fmla="*/ 1018422 h 4804493"/>
                <a:gd name="connsiteX340" fmla="*/ 3138898 w 4621492"/>
                <a:gd name="connsiteY340" fmla="*/ 1039389 h 4804493"/>
                <a:gd name="connsiteX341" fmla="*/ 3112157 w 4621492"/>
                <a:gd name="connsiteY341" fmla="*/ 1066111 h 4804493"/>
                <a:gd name="connsiteX342" fmla="*/ 3138897 w 4621492"/>
                <a:gd name="connsiteY342" fmla="*/ 1039392 h 4804493"/>
                <a:gd name="connsiteX343" fmla="*/ 3157587 w 4621492"/>
                <a:gd name="connsiteY343" fmla="*/ 994265 h 4804493"/>
                <a:gd name="connsiteX344" fmla="*/ 1780555 w 4621492"/>
                <a:gd name="connsiteY344" fmla="*/ 540025 h 4804493"/>
                <a:gd name="connsiteX345" fmla="*/ 1754119 w 4621492"/>
                <a:gd name="connsiteY345" fmla="*/ 566460 h 4804493"/>
                <a:gd name="connsiteX346" fmla="*/ 1672841 w 4621492"/>
                <a:gd name="connsiteY346" fmla="*/ 566460 h 4804493"/>
                <a:gd name="connsiteX347" fmla="*/ 1672840 w 4621492"/>
                <a:gd name="connsiteY347" fmla="*/ 566460 h 4804493"/>
                <a:gd name="connsiteX348" fmla="*/ 1754080 w 4621492"/>
                <a:gd name="connsiteY348" fmla="*/ 566460 h 4804493"/>
                <a:gd name="connsiteX349" fmla="*/ 1780516 w 4621492"/>
                <a:gd name="connsiteY349" fmla="*/ 592897 h 4804493"/>
                <a:gd name="connsiteX350" fmla="*/ 1780516 w 4621492"/>
                <a:gd name="connsiteY350" fmla="*/ 601277 h 4804493"/>
                <a:gd name="connsiteX351" fmla="*/ 1799206 w 4621492"/>
                <a:gd name="connsiteY351" fmla="*/ 646416 h 4804493"/>
                <a:gd name="connsiteX352" fmla="*/ 2032149 w 4621492"/>
                <a:gd name="connsiteY352" fmla="*/ 879346 h 4804493"/>
                <a:gd name="connsiteX353" fmla="*/ 2050839 w 4621492"/>
                <a:gd name="connsiteY353" fmla="*/ 924472 h 4804493"/>
                <a:gd name="connsiteX354" fmla="*/ 2050839 w 4621492"/>
                <a:gd name="connsiteY354" fmla="*/ 1107503 h 4804493"/>
                <a:gd name="connsiteX355" fmla="*/ 2031726 w 4621492"/>
                <a:gd name="connsiteY355" fmla="*/ 1152207 h 4804493"/>
                <a:gd name="connsiteX356" fmla="*/ 1844738 w 4621492"/>
                <a:gd name="connsiteY356" fmla="*/ 1330891 h 4804493"/>
                <a:gd name="connsiteX357" fmla="*/ 2031764 w 4621492"/>
                <a:gd name="connsiteY357" fmla="*/ 1152206 h 4804493"/>
                <a:gd name="connsiteX358" fmla="*/ 2050878 w 4621492"/>
                <a:gd name="connsiteY358" fmla="*/ 1107502 h 4804493"/>
                <a:gd name="connsiteX359" fmla="*/ 2050878 w 4621492"/>
                <a:gd name="connsiteY359" fmla="*/ 924471 h 4804493"/>
                <a:gd name="connsiteX360" fmla="*/ 2032188 w 4621492"/>
                <a:gd name="connsiteY360" fmla="*/ 879345 h 4804493"/>
                <a:gd name="connsiteX361" fmla="*/ 1799245 w 4621492"/>
                <a:gd name="connsiteY361" fmla="*/ 646416 h 4804493"/>
                <a:gd name="connsiteX362" fmla="*/ 1780555 w 4621492"/>
                <a:gd name="connsiteY362" fmla="*/ 601276 h 4804493"/>
                <a:gd name="connsiteX363" fmla="*/ 1560964 w 4621492"/>
                <a:gd name="connsiteY363" fmla="*/ 0 h 4804493"/>
                <a:gd name="connsiteX364" fmla="*/ 1636677 w 4621492"/>
                <a:gd name="connsiteY364" fmla="*/ 0 h 4804493"/>
                <a:gd name="connsiteX365" fmla="*/ 1663113 w 4621492"/>
                <a:gd name="connsiteY365" fmla="*/ 26437 h 4804493"/>
                <a:gd name="connsiteX366" fmla="*/ 1663113 w 4621492"/>
                <a:gd name="connsiteY366" fmla="*/ 348164 h 4804493"/>
                <a:gd name="connsiteX367" fmla="*/ 1689549 w 4621492"/>
                <a:gd name="connsiteY367" fmla="*/ 374601 h 4804493"/>
                <a:gd name="connsiteX368" fmla="*/ 1754119 w 4621492"/>
                <a:gd name="connsiteY368" fmla="*/ 374601 h 4804493"/>
                <a:gd name="connsiteX369" fmla="*/ 1780555 w 4621492"/>
                <a:gd name="connsiteY369" fmla="*/ 401037 h 4804493"/>
                <a:gd name="connsiteX370" fmla="*/ 1780555 w 4621492"/>
                <a:gd name="connsiteY370" fmla="*/ 401035 h 4804493"/>
                <a:gd name="connsiteX371" fmla="*/ 1806991 w 4621492"/>
                <a:gd name="connsiteY371" fmla="*/ 374599 h 4804493"/>
                <a:gd name="connsiteX372" fmla="*/ 2203639 w 4621492"/>
                <a:gd name="connsiteY372" fmla="*/ 374599 h 4804493"/>
                <a:gd name="connsiteX373" fmla="*/ 2227805 w 4621492"/>
                <a:gd name="connsiteY373" fmla="*/ 380094 h 4804493"/>
                <a:gd name="connsiteX374" fmla="*/ 2246281 w 4621492"/>
                <a:gd name="connsiteY374" fmla="*/ 391730 h 4804493"/>
                <a:gd name="connsiteX375" fmla="*/ 2243351 w 4621492"/>
                <a:gd name="connsiteY375" fmla="*/ 384623 h 4804493"/>
                <a:gd name="connsiteX376" fmla="*/ 2256525 w 4621492"/>
                <a:gd name="connsiteY376" fmla="*/ 379134 h 4804493"/>
                <a:gd name="connsiteX377" fmla="*/ 2382361 w 4621492"/>
                <a:gd name="connsiteY377" fmla="*/ 379134 h 4804493"/>
                <a:gd name="connsiteX378" fmla="*/ 2427488 w 4621492"/>
                <a:gd name="connsiteY378" fmla="*/ 360444 h 4804493"/>
                <a:gd name="connsiteX379" fmla="*/ 2512084 w 4621492"/>
                <a:gd name="connsiteY379" fmla="*/ 275848 h 4804493"/>
                <a:gd name="connsiteX380" fmla="*/ 2530774 w 4621492"/>
                <a:gd name="connsiteY380" fmla="*/ 230721 h 4804493"/>
                <a:gd name="connsiteX381" fmla="*/ 2530774 w 4621492"/>
                <a:gd name="connsiteY381" fmla="*/ 215758 h 4804493"/>
                <a:gd name="connsiteX382" fmla="*/ 2549479 w 4621492"/>
                <a:gd name="connsiteY382" fmla="*/ 170631 h 4804493"/>
                <a:gd name="connsiteX383" fmla="*/ 2615357 w 4621492"/>
                <a:gd name="connsiteY383" fmla="*/ 104753 h 4804493"/>
                <a:gd name="connsiteX384" fmla="*/ 2634047 w 4621492"/>
                <a:gd name="connsiteY384" fmla="*/ 97040 h 4804493"/>
                <a:gd name="connsiteX385" fmla="*/ 2652738 w 4621492"/>
                <a:gd name="connsiteY385" fmla="*/ 104753 h 4804493"/>
                <a:gd name="connsiteX386" fmla="*/ 2699385 w 4621492"/>
                <a:gd name="connsiteY386" fmla="*/ 151400 h 4804493"/>
                <a:gd name="connsiteX387" fmla="*/ 2718088 w 4621492"/>
                <a:gd name="connsiteY387" fmla="*/ 196526 h 4804493"/>
                <a:gd name="connsiteX388" fmla="*/ 2718088 w 4621492"/>
                <a:gd name="connsiteY388" fmla="*/ 338079 h 4804493"/>
                <a:gd name="connsiteX389" fmla="*/ 2744524 w 4621492"/>
                <a:gd name="connsiteY389" fmla="*/ 364514 h 4804493"/>
                <a:gd name="connsiteX390" fmla="*/ 2771965 w 4621492"/>
                <a:gd name="connsiteY390" fmla="*/ 364514 h 4804493"/>
                <a:gd name="connsiteX391" fmla="*/ 2798401 w 4621492"/>
                <a:gd name="connsiteY391" fmla="*/ 390951 h 4804493"/>
                <a:gd name="connsiteX392" fmla="*/ 2798401 w 4621492"/>
                <a:gd name="connsiteY392" fmla="*/ 466293 h 4804493"/>
                <a:gd name="connsiteX393" fmla="*/ 2779711 w 4621492"/>
                <a:gd name="connsiteY393" fmla="*/ 511419 h 4804493"/>
                <a:gd name="connsiteX394" fmla="*/ 2591912 w 4621492"/>
                <a:gd name="connsiteY394" fmla="*/ 699205 h 4804493"/>
                <a:gd name="connsiteX395" fmla="*/ 2592065 w 4621492"/>
                <a:gd name="connsiteY395" fmla="*/ 699142 h 4804493"/>
                <a:gd name="connsiteX396" fmla="*/ 2779762 w 4621492"/>
                <a:gd name="connsiteY396" fmla="*/ 511446 h 4804493"/>
                <a:gd name="connsiteX397" fmla="*/ 2817143 w 4621492"/>
                <a:gd name="connsiteY397" fmla="*/ 511446 h 4804493"/>
                <a:gd name="connsiteX398" fmla="*/ 2910026 w 4621492"/>
                <a:gd name="connsiteY398" fmla="*/ 604329 h 4804493"/>
                <a:gd name="connsiteX399" fmla="*/ 2955166 w 4621492"/>
                <a:gd name="connsiteY399" fmla="*/ 623020 h 4804493"/>
                <a:gd name="connsiteX400" fmla="*/ 3160046 w 4621492"/>
                <a:gd name="connsiteY400" fmla="*/ 623020 h 4804493"/>
                <a:gd name="connsiteX401" fmla="*/ 3205199 w 4621492"/>
                <a:gd name="connsiteY401" fmla="*/ 641683 h 4804493"/>
                <a:gd name="connsiteX402" fmla="*/ 3287324 w 4621492"/>
                <a:gd name="connsiteY402" fmla="*/ 723807 h 4804493"/>
                <a:gd name="connsiteX403" fmla="*/ 3287324 w 4621492"/>
                <a:gd name="connsiteY403" fmla="*/ 761188 h 4804493"/>
                <a:gd name="connsiteX404" fmla="*/ 3176278 w 4621492"/>
                <a:gd name="connsiteY404" fmla="*/ 872259 h 4804493"/>
                <a:gd name="connsiteX405" fmla="*/ 3157588 w 4621492"/>
                <a:gd name="connsiteY405" fmla="*/ 917386 h 4804493"/>
                <a:gd name="connsiteX406" fmla="*/ 3157588 w 4621492"/>
                <a:gd name="connsiteY406" fmla="*/ 917387 h 4804493"/>
                <a:gd name="connsiteX407" fmla="*/ 3163081 w 4621492"/>
                <a:gd name="connsiteY407" fmla="*/ 893230 h 4804493"/>
                <a:gd name="connsiteX408" fmla="*/ 3176278 w 4621492"/>
                <a:gd name="connsiteY408" fmla="*/ 872263 h 4804493"/>
                <a:gd name="connsiteX409" fmla="*/ 3287309 w 4621492"/>
                <a:gd name="connsiteY409" fmla="*/ 761231 h 4804493"/>
                <a:gd name="connsiteX410" fmla="*/ 3330281 w 4621492"/>
                <a:gd name="connsiteY410" fmla="*/ 742540 h 4804493"/>
                <a:gd name="connsiteX411" fmla="*/ 3373254 w 4621492"/>
                <a:gd name="connsiteY411" fmla="*/ 761231 h 4804493"/>
                <a:gd name="connsiteX412" fmla="*/ 3463414 w 4621492"/>
                <a:gd name="connsiteY412" fmla="*/ 851405 h 4804493"/>
                <a:gd name="connsiteX413" fmla="*/ 3508540 w 4621492"/>
                <a:gd name="connsiteY413" fmla="*/ 870095 h 4804493"/>
                <a:gd name="connsiteX414" fmla="*/ 3673767 w 4621492"/>
                <a:gd name="connsiteY414" fmla="*/ 870095 h 4804493"/>
                <a:gd name="connsiteX415" fmla="*/ 3717651 w 4621492"/>
                <a:gd name="connsiteY415" fmla="*/ 889922 h 4804493"/>
                <a:gd name="connsiteX416" fmla="*/ 3745541 w 4621492"/>
                <a:gd name="connsiteY416" fmla="*/ 921712 h 4804493"/>
                <a:gd name="connsiteX417" fmla="*/ 3757856 w 4621492"/>
                <a:gd name="connsiteY417" fmla="*/ 943490 h 4804493"/>
                <a:gd name="connsiteX418" fmla="*/ 3762963 w 4621492"/>
                <a:gd name="connsiteY418" fmla="*/ 967916 h 4804493"/>
                <a:gd name="connsiteX419" fmla="*/ 3770689 w 4621492"/>
                <a:gd name="connsiteY419" fmla="*/ 949342 h 4804493"/>
                <a:gd name="connsiteX420" fmla="*/ 3789359 w 4621492"/>
                <a:gd name="connsiteY420" fmla="*/ 941576 h 4804493"/>
                <a:gd name="connsiteX421" fmla="*/ 3818756 w 4621492"/>
                <a:gd name="connsiteY421" fmla="*/ 941576 h 4804493"/>
                <a:gd name="connsiteX422" fmla="*/ 3837427 w 4621492"/>
                <a:gd name="connsiteY422" fmla="*/ 949342 h 4804493"/>
                <a:gd name="connsiteX423" fmla="*/ 3845167 w 4621492"/>
                <a:gd name="connsiteY423" fmla="*/ 967952 h 4804493"/>
                <a:gd name="connsiteX424" fmla="*/ 3852907 w 4621492"/>
                <a:gd name="connsiteY424" fmla="*/ 949342 h 4804493"/>
                <a:gd name="connsiteX425" fmla="*/ 3871577 w 4621492"/>
                <a:gd name="connsiteY425" fmla="*/ 941576 h 4804493"/>
                <a:gd name="connsiteX426" fmla="*/ 4044338 w 4621492"/>
                <a:gd name="connsiteY426" fmla="*/ 941576 h 4804493"/>
                <a:gd name="connsiteX427" fmla="*/ 4089464 w 4621492"/>
                <a:gd name="connsiteY427" fmla="*/ 960267 h 4804493"/>
                <a:gd name="connsiteX428" fmla="*/ 4285093 w 4621492"/>
                <a:gd name="connsiteY428" fmla="*/ 1155894 h 4804493"/>
                <a:gd name="connsiteX429" fmla="*/ 4292877 w 4621492"/>
                <a:gd name="connsiteY429" fmla="*/ 1174652 h 4804493"/>
                <a:gd name="connsiteX430" fmla="*/ 4285418 w 4621492"/>
                <a:gd name="connsiteY430" fmla="*/ 1193329 h 4804493"/>
                <a:gd name="connsiteX431" fmla="*/ 4285871 w 4621492"/>
                <a:gd name="connsiteY431" fmla="*/ 1192864 h 4804493"/>
                <a:gd name="connsiteX432" fmla="*/ 4322181 w 4621492"/>
                <a:gd name="connsiteY432" fmla="*/ 1191781 h 4804493"/>
                <a:gd name="connsiteX433" fmla="*/ 4366461 w 4621492"/>
                <a:gd name="connsiteY433" fmla="*/ 1209639 h 4804493"/>
                <a:gd name="connsiteX434" fmla="*/ 4508754 w 4621492"/>
                <a:gd name="connsiteY434" fmla="*/ 1209639 h 4804493"/>
                <a:gd name="connsiteX435" fmla="*/ 4553881 w 4621492"/>
                <a:gd name="connsiteY435" fmla="*/ 1228329 h 4804493"/>
                <a:gd name="connsiteX436" fmla="*/ 4602787 w 4621492"/>
                <a:gd name="connsiteY436" fmla="*/ 1277235 h 4804493"/>
                <a:gd name="connsiteX437" fmla="*/ 4621490 w 4621492"/>
                <a:gd name="connsiteY437" fmla="*/ 1320737 h 4804493"/>
                <a:gd name="connsiteX438" fmla="*/ 4595055 w 4621492"/>
                <a:gd name="connsiteY438" fmla="*/ 1345547 h 4804493"/>
                <a:gd name="connsiteX439" fmla="*/ 4443404 w 4621492"/>
                <a:gd name="connsiteY439" fmla="*/ 1345533 h 4804493"/>
                <a:gd name="connsiteX440" fmla="*/ 4416967 w 4621492"/>
                <a:gd name="connsiteY440" fmla="*/ 1366788 h 4804493"/>
                <a:gd name="connsiteX441" fmla="*/ 4390531 w 4621492"/>
                <a:gd name="connsiteY441" fmla="*/ 1388056 h 4804493"/>
                <a:gd name="connsiteX442" fmla="*/ 4370506 w 4621492"/>
                <a:gd name="connsiteY442" fmla="*/ 1388056 h 4804493"/>
                <a:gd name="connsiteX443" fmla="*/ 4351836 w 4621492"/>
                <a:gd name="connsiteY443" fmla="*/ 1380291 h 4804493"/>
                <a:gd name="connsiteX444" fmla="*/ 4344072 w 4621492"/>
                <a:gd name="connsiteY444" fmla="*/ 1361624 h 4804493"/>
                <a:gd name="connsiteX445" fmla="*/ 4344072 w 4621492"/>
                <a:gd name="connsiteY445" fmla="*/ 1361634 h 4804493"/>
                <a:gd name="connsiteX446" fmla="*/ 4370507 w 4621492"/>
                <a:gd name="connsiteY446" fmla="*/ 1388069 h 4804493"/>
                <a:gd name="connsiteX447" fmla="*/ 4390533 w 4621492"/>
                <a:gd name="connsiteY447" fmla="*/ 1388069 h 4804493"/>
                <a:gd name="connsiteX448" fmla="*/ 4416969 w 4621492"/>
                <a:gd name="connsiteY448" fmla="*/ 1366801 h 4804493"/>
                <a:gd name="connsiteX449" fmla="*/ 4443405 w 4621492"/>
                <a:gd name="connsiteY449" fmla="*/ 1345547 h 4804493"/>
                <a:gd name="connsiteX450" fmla="*/ 4595056 w 4621492"/>
                <a:gd name="connsiteY450" fmla="*/ 1345547 h 4804493"/>
                <a:gd name="connsiteX451" fmla="*/ 4621492 w 4621492"/>
                <a:gd name="connsiteY451" fmla="*/ 1371983 h 4804493"/>
                <a:gd name="connsiteX452" fmla="*/ 4621492 w 4621492"/>
                <a:gd name="connsiteY452" fmla="*/ 1422635 h 4804493"/>
                <a:gd name="connsiteX453" fmla="*/ 4613727 w 4621492"/>
                <a:gd name="connsiteY453" fmla="*/ 1441305 h 4804493"/>
                <a:gd name="connsiteX454" fmla="*/ 4595158 w 4621492"/>
                <a:gd name="connsiteY454" fmla="*/ 1449028 h 4804493"/>
                <a:gd name="connsiteX455" fmla="*/ 4613647 w 4621492"/>
                <a:gd name="connsiteY455" fmla="*/ 1456719 h 4804493"/>
                <a:gd name="connsiteX456" fmla="*/ 4621412 w 4621492"/>
                <a:gd name="connsiteY456" fmla="*/ 1475389 h 4804493"/>
                <a:gd name="connsiteX457" fmla="*/ 4621412 w 4621492"/>
                <a:gd name="connsiteY457" fmla="*/ 1610570 h 4804493"/>
                <a:gd name="connsiteX458" fmla="*/ 4594977 w 4621492"/>
                <a:gd name="connsiteY458" fmla="*/ 1637007 h 4804493"/>
                <a:gd name="connsiteX459" fmla="*/ 4482821 w 4621492"/>
                <a:gd name="connsiteY459" fmla="*/ 1637007 h 4804493"/>
                <a:gd name="connsiteX460" fmla="*/ 4437681 w 4621492"/>
                <a:gd name="connsiteY460" fmla="*/ 1655697 h 4804493"/>
                <a:gd name="connsiteX461" fmla="*/ 4408760 w 4621492"/>
                <a:gd name="connsiteY461" fmla="*/ 1684632 h 4804493"/>
                <a:gd name="connsiteX462" fmla="*/ 4371366 w 4621492"/>
                <a:gd name="connsiteY462" fmla="*/ 1684632 h 4804493"/>
                <a:gd name="connsiteX463" fmla="*/ 4348076 w 4621492"/>
                <a:gd name="connsiteY463" fmla="*/ 1661341 h 4804493"/>
                <a:gd name="connsiteX464" fmla="*/ 4302949 w 4621492"/>
                <a:gd name="connsiteY464" fmla="*/ 1642651 h 4804493"/>
                <a:gd name="connsiteX465" fmla="*/ 4282356 w 4621492"/>
                <a:gd name="connsiteY465" fmla="*/ 1642651 h 4804493"/>
                <a:gd name="connsiteX466" fmla="*/ 4237215 w 4621492"/>
                <a:gd name="connsiteY466" fmla="*/ 1661341 h 4804493"/>
                <a:gd name="connsiteX467" fmla="*/ 4199967 w 4621492"/>
                <a:gd name="connsiteY467" fmla="*/ 1698590 h 4804493"/>
                <a:gd name="connsiteX468" fmla="*/ 4162454 w 4621492"/>
                <a:gd name="connsiteY468" fmla="*/ 1698723 h 4804493"/>
                <a:gd name="connsiteX469" fmla="*/ 4128946 w 4621492"/>
                <a:gd name="connsiteY469" fmla="*/ 1665677 h 4804493"/>
                <a:gd name="connsiteX470" fmla="*/ 4083687 w 4621492"/>
                <a:gd name="connsiteY470" fmla="*/ 1647172 h 4804493"/>
                <a:gd name="connsiteX471" fmla="*/ 4059604 w 4621492"/>
                <a:gd name="connsiteY471" fmla="*/ 1647172 h 4804493"/>
                <a:gd name="connsiteX472" fmla="*/ 4014477 w 4621492"/>
                <a:gd name="connsiteY472" fmla="*/ 1665862 h 4804493"/>
                <a:gd name="connsiteX473" fmla="*/ 3977466 w 4621492"/>
                <a:gd name="connsiteY473" fmla="*/ 1702873 h 4804493"/>
                <a:gd name="connsiteX474" fmla="*/ 3958769 w 4621492"/>
                <a:gd name="connsiteY474" fmla="*/ 1710586 h 4804493"/>
                <a:gd name="connsiteX475" fmla="*/ 3940163 w 4621492"/>
                <a:gd name="connsiteY475" fmla="*/ 1702910 h 4804493"/>
                <a:gd name="connsiteX476" fmla="*/ 3940190 w 4621492"/>
                <a:gd name="connsiteY476" fmla="*/ 1702937 h 4804493"/>
                <a:gd name="connsiteX477" fmla="*/ 3977585 w 4621492"/>
                <a:gd name="connsiteY477" fmla="*/ 1702937 h 4804493"/>
                <a:gd name="connsiteX478" fmla="*/ 4014595 w 4621492"/>
                <a:gd name="connsiteY478" fmla="*/ 1665926 h 4804493"/>
                <a:gd name="connsiteX479" fmla="*/ 4059721 w 4621492"/>
                <a:gd name="connsiteY479" fmla="*/ 1647236 h 4804493"/>
                <a:gd name="connsiteX480" fmla="*/ 4083805 w 4621492"/>
                <a:gd name="connsiteY480" fmla="*/ 1647236 h 4804493"/>
                <a:gd name="connsiteX481" fmla="*/ 4128931 w 4621492"/>
                <a:gd name="connsiteY481" fmla="*/ 1665926 h 4804493"/>
                <a:gd name="connsiteX482" fmla="*/ 4162373 w 4621492"/>
                <a:gd name="connsiteY482" fmla="*/ 1699434 h 4804493"/>
                <a:gd name="connsiteX483" fmla="*/ 4199768 w 4621492"/>
                <a:gd name="connsiteY483" fmla="*/ 1736816 h 4804493"/>
                <a:gd name="connsiteX484" fmla="*/ 4222106 w 4621492"/>
                <a:gd name="connsiteY484" fmla="*/ 1759167 h 4804493"/>
                <a:gd name="connsiteX485" fmla="*/ 4240809 w 4621492"/>
                <a:gd name="connsiteY485" fmla="*/ 1804294 h 4804493"/>
                <a:gd name="connsiteX486" fmla="*/ 4240809 w 4621492"/>
                <a:gd name="connsiteY486" fmla="*/ 1861435 h 4804493"/>
                <a:gd name="connsiteX487" fmla="*/ 4259500 w 4621492"/>
                <a:gd name="connsiteY487" fmla="*/ 1906576 h 4804493"/>
                <a:gd name="connsiteX488" fmla="*/ 4307296 w 4621492"/>
                <a:gd name="connsiteY488" fmla="*/ 1954372 h 4804493"/>
                <a:gd name="connsiteX489" fmla="*/ 4307296 w 4621492"/>
                <a:gd name="connsiteY489" fmla="*/ 1991753 h 4804493"/>
                <a:gd name="connsiteX490" fmla="*/ 4137946 w 4621492"/>
                <a:gd name="connsiteY490" fmla="*/ 2161103 h 4804493"/>
                <a:gd name="connsiteX491" fmla="*/ 4119256 w 4621492"/>
                <a:gd name="connsiteY491" fmla="*/ 2206242 h 4804493"/>
                <a:gd name="connsiteX492" fmla="*/ 4119256 w 4621492"/>
                <a:gd name="connsiteY492" fmla="*/ 2689906 h 4804493"/>
                <a:gd name="connsiteX493" fmla="*/ 4100566 w 4621492"/>
                <a:gd name="connsiteY493" fmla="*/ 2735032 h 4804493"/>
                <a:gd name="connsiteX494" fmla="*/ 4070957 w 4621492"/>
                <a:gd name="connsiteY494" fmla="*/ 2764641 h 4804493"/>
                <a:gd name="connsiteX495" fmla="*/ 4052267 w 4621492"/>
                <a:gd name="connsiteY495" fmla="*/ 2772353 h 4804493"/>
                <a:gd name="connsiteX496" fmla="*/ 4033580 w 4621492"/>
                <a:gd name="connsiteY496" fmla="*/ 2764642 h 4804493"/>
                <a:gd name="connsiteX497" fmla="*/ 4046776 w 4621492"/>
                <a:gd name="connsiteY497" fmla="*/ 2785610 h 4804493"/>
                <a:gd name="connsiteX498" fmla="*/ 4052270 w 4621492"/>
                <a:gd name="connsiteY498" fmla="*/ 2809769 h 4804493"/>
                <a:gd name="connsiteX499" fmla="*/ 4052270 w 4621492"/>
                <a:gd name="connsiteY499" fmla="*/ 2882666 h 4804493"/>
                <a:gd name="connsiteX500" fmla="*/ 4033580 w 4621492"/>
                <a:gd name="connsiteY500" fmla="*/ 2927793 h 4804493"/>
                <a:gd name="connsiteX501" fmla="*/ 3991281 w 4621492"/>
                <a:gd name="connsiteY501" fmla="*/ 2970091 h 4804493"/>
                <a:gd name="connsiteX502" fmla="*/ 3972590 w 4621492"/>
                <a:gd name="connsiteY502" fmla="*/ 3015218 h 4804493"/>
                <a:gd name="connsiteX503" fmla="*/ 3972590 w 4621492"/>
                <a:gd name="connsiteY503" fmla="*/ 3063080 h 4804493"/>
                <a:gd name="connsiteX504" fmla="*/ 3953900 w 4621492"/>
                <a:gd name="connsiteY504" fmla="*/ 3108207 h 4804493"/>
                <a:gd name="connsiteX505" fmla="*/ 3906871 w 4621492"/>
                <a:gd name="connsiteY505" fmla="*/ 3155211 h 4804493"/>
                <a:gd name="connsiteX506" fmla="*/ 3888173 w 4621492"/>
                <a:gd name="connsiteY506" fmla="*/ 3162923 h 4804493"/>
                <a:gd name="connsiteX507" fmla="*/ 3869545 w 4621492"/>
                <a:gd name="connsiteY507" fmla="*/ 3155239 h 4804493"/>
                <a:gd name="connsiteX508" fmla="*/ 3869978 w 4621492"/>
                <a:gd name="connsiteY508" fmla="*/ 3155672 h 4804493"/>
                <a:gd name="connsiteX509" fmla="*/ 3888668 w 4621492"/>
                <a:gd name="connsiteY509" fmla="*/ 3200798 h 4804493"/>
                <a:gd name="connsiteX510" fmla="*/ 3888668 w 4621492"/>
                <a:gd name="connsiteY510" fmla="*/ 3209549 h 4804493"/>
                <a:gd name="connsiteX511" fmla="*/ 3869978 w 4621492"/>
                <a:gd name="connsiteY511" fmla="*/ 3254676 h 4804493"/>
                <a:gd name="connsiteX512" fmla="*/ 3792427 w 4621492"/>
                <a:gd name="connsiteY512" fmla="*/ 3332226 h 4804493"/>
                <a:gd name="connsiteX513" fmla="*/ 3747287 w 4621492"/>
                <a:gd name="connsiteY513" fmla="*/ 3350916 h 4804493"/>
                <a:gd name="connsiteX514" fmla="*/ 3503466 w 4621492"/>
                <a:gd name="connsiteY514" fmla="*/ 3350916 h 4804493"/>
                <a:gd name="connsiteX515" fmla="*/ 3458339 w 4621492"/>
                <a:gd name="connsiteY515" fmla="*/ 3369619 h 4804493"/>
                <a:gd name="connsiteX516" fmla="*/ 3443469 w 4621492"/>
                <a:gd name="connsiteY516" fmla="*/ 3384490 h 4804493"/>
                <a:gd name="connsiteX517" fmla="*/ 3424766 w 4621492"/>
                <a:gd name="connsiteY517" fmla="*/ 3376744 h 4804493"/>
                <a:gd name="connsiteX518" fmla="*/ 3424766 w 4621492"/>
                <a:gd name="connsiteY518" fmla="*/ 3376745 h 4804493"/>
                <a:gd name="connsiteX519" fmla="*/ 3406076 w 4621492"/>
                <a:gd name="connsiteY519" fmla="*/ 3421871 h 4804493"/>
                <a:gd name="connsiteX520" fmla="*/ 3346264 w 4621492"/>
                <a:gd name="connsiteY520" fmla="*/ 3481683 h 4804493"/>
                <a:gd name="connsiteX521" fmla="*/ 3301137 w 4621492"/>
                <a:gd name="connsiteY521" fmla="*/ 3500374 h 4804493"/>
                <a:gd name="connsiteX522" fmla="*/ 3271661 w 4621492"/>
                <a:gd name="connsiteY522" fmla="*/ 3500374 h 4804493"/>
                <a:gd name="connsiteX523" fmla="*/ 3226535 w 4621492"/>
                <a:gd name="connsiteY523" fmla="*/ 3519064 h 4804493"/>
                <a:gd name="connsiteX524" fmla="*/ 3085736 w 4621492"/>
                <a:gd name="connsiteY524" fmla="*/ 3659876 h 4804493"/>
                <a:gd name="connsiteX525" fmla="*/ 3049690 w 4621492"/>
                <a:gd name="connsiteY525" fmla="*/ 3659916 h 4804493"/>
                <a:gd name="connsiteX526" fmla="*/ 3049015 w 4621492"/>
                <a:gd name="connsiteY526" fmla="*/ 3659216 h 4804493"/>
                <a:gd name="connsiteX527" fmla="*/ 2989296 w 4621492"/>
                <a:gd name="connsiteY527" fmla="*/ 3595412 h 4804493"/>
                <a:gd name="connsiteX528" fmla="*/ 2971240 w 4621492"/>
                <a:gd name="connsiteY528" fmla="*/ 3555255 h 4804493"/>
                <a:gd name="connsiteX529" fmla="*/ 2944804 w 4621492"/>
                <a:gd name="connsiteY529" fmla="*/ 3534411 h 4804493"/>
                <a:gd name="connsiteX530" fmla="*/ 2891681 w 4621492"/>
                <a:gd name="connsiteY530" fmla="*/ 3534411 h 4804493"/>
                <a:gd name="connsiteX531" fmla="*/ 2865245 w 4621492"/>
                <a:gd name="connsiteY531" fmla="*/ 3507974 h 4804493"/>
                <a:gd name="connsiteX532" fmla="*/ 2865245 w 4621492"/>
                <a:gd name="connsiteY532" fmla="*/ 3410715 h 4804493"/>
                <a:gd name="connsiteX533" fmla="*/ 2846554 w 4621492"/>
                <a:gd name="connsiteY533" fmla="*/ 3365589 h 4804493"/>
                <a:gd name="connsiteX534" fmla="*/ 2824903 w 4621492"/>
                <a:gd name="connsiteY534" fmla="*/ 3343938 h 4804493"/>
                <a:gd name="connsiteX535" fmla="*/ 2779764 w 4621492"/>
                <a:gd name="connsiteY535" fmla="*/ 3325234 h 4804493"/>
                <a:gd name="connsiteX536" fmla="*/ 2488754 w 4621492"/>
                <a:gd name="connsiteY536" fmla="*/ 3325234 h 4804493"/>
                <a:gd name="connsiteX537" fmla="*/ 2475572 w 4621492"/>
                <a:gd name="connsiteY537" fmla="*/ 3319745 h 4804493"/>
                <a:gd name="connsiteX538" fmla="*/ 2480945 w 4621492"/>
                <a:gd name="connsiteY538" fmla="*/ 3306697 h 4804493"/>
                <a:gd name="connsiteX539" fmla="*/ 2462251 w 4621492"/>
                <a:gd name="connsiteY539" fmla="*/ 3325298 h 4804493"/>
                <a:gd name="connsiteX540" fmla="*/ 2443547 w 4621492"/>
                <a:gd name="connsiteY540" fmla="*/ 3343977 h 4804493"/>
                <a:gd name="connsiteX541" fmla="*/ 2329529 w 4621492"/>
                <a:gd name="connsiteY541" fmla="*/ 3458063 h 4804493"/>
                <a:gd name="connsiteX542" fmla="*/ 2284402 w 4621492"/>
                <a:gd name="connsiteY542" fmla="*/ 3476753 h 4804493"/>
                <a:gd name="connsiteX543" fmla="*/ 2202516 w 4621492"/>
                <a:gd name="connsiteY543" fmla="*/ 3476753 h 4804493"/>
                <a:gd name="connsiteX544" fmla="*/ 2176080 w 4621492"/>
                <a:gd name="connsiteY544" fmla="*/ 3450317 h 4804493"/>
                <a:gd name="connsiteX545" fmla="*/ 2176080 w 4621492"/>
                <a:gd name="connsiteY545" fmla="*/ 3294620 h 4804493"/>
                <a:gd name="connsiteX546" fmla="*/ 2149644 w 4621492"/>
                <a:gd name="connsiteY546" fmla="*/ 3268184 h 4804493"/>
                <a:gd name="connsiteX547" fmla="*/ 1904184 w 4621492"/>
                <a:gd name="connsiteY547" fmla="*/ 3268184 h 4804493"/>
                <a:gd name="connsiteX548" fmla="*/ 1877748 w 4621492"/>
                <a:gd name="connsiteY548" fmla="*/ 3241749 h 4804493"/>
                <a:gd name="connsiteX549" fmla="*/ 1877748 w 4621492"/>
                <a:gd name="connsiteY549" fmla="*/ 2814725 h 4804493"/>
                <a:gd name="connsiteX550" fmla="*/ 1883242 w 4621492"/>
                <a:gd name="connsiteY550" fmla="*/ 2790559 h 4804493"/>
                <a:gd name="connsiteX551" fmla="*/ 1896414 w 4621492"/>
                <a:gd name="connsiteY551" fmla="*/ 2769624 h 4804493"/>
                <a:gd name="connsiteX552" fmla="*/ 1896398 w 4621492"/>
                <a:gd name="connsiteY552" fmla="*/ 2769640 h 4804493"/>
                <a:gd name="connsiteX553" fmla="*/ 1877707 w 4621492"/>
                <a:gd name="connsiteY553" fmla="*/ 2761907 h 4804493"/>
                <a:gd name="connsiteX554" fmla="*/ 1877707 w 4621492"/>
                <a:gd name="connsiteY554" fmla="*/ 2554528 h 4804493"/>
                <a:gd name="connsiteX555" fmla="*/ 1851271 w 4621492"/>
                <a:gd name="connsiteY555" fmla="*/ 2528093 h 4804493"/>
                <a:gd name="connsiteX556" fmla="*/ 1742156 w 4621492"/>
                <a:gd name="connsiteY556" fmla="*/ 2528093 h 4804493"/>
                <a:gd name="connsiteX557" fmla="*/ 1697029 w 4621492"/>
                <a:gd name="connsiteY557" fmla="*/ 2509388 h 4804493"/>
                <a:gd name="connsiteX558" fmla="*/ 1600260 w 4621492"/>
                <a:gd name="connsiteY558" fmla="*/ 2412633 h 4804493"/>
                <a:gd name="connsiteX559" fmla="*/ 1581570 w 4621492"/>
                <a:gd name="connsiteY559" fmla="*/ 2367506 h 4804493"/>
                <a:gd name="connsiteX560" fmla="*/ 1581570 w 4621492"/>
                <a:gd name="connsiteY560" fmla="*/ 2231544 h 4804493"/>
                <a:gd name="connsiteX561" fmla="*/ 1600260 w 4621492"/>
                <a:gd name="connsiteY561" fmla="*/ 2186417 h 4804493"/>
                <a:gd name="connsiteX562" fmla="*/ 1626908 w 4621492"/>
                <a:gd name="connsiteY562" fmla="*/ 2159770 h 4804493"/>
                <a:gd name="connsiteX563" fmla="*/ 1633149 w 4621492"/>
                <a:gd name="connsiteY563" fmla="*/ 2149863 h 4804493"/>
                <a:gd name="connsiteX564" fmla="*/ 1626869 w 4621492"/>
                <a:gd name="connsiteY564" fmla="*/ 2159703 h 4804493"/>
                <a:gd name="connsiteX565" fmla="*/ 1600432 w 4621492"/>
                <a:gd name="connsiteY565" fmla="*/ 2185715 h 4804493"/>
                <a:gd name="connsiteX566" fmla="*/ 1555173 w 4621492"/>
                <a:gd name="connsiteY566" fmla="*/ 2204221 h 4804493"/>
                <a:gd name="connsiteX567" fmla="*/ 1459831 w 4621492"/>
                <a:gd name="connsiteY567" fmla="*/ 2204221 h 4804493"/>
                <a:gd name="connsiteX568" fmla="*/ 1414704 w 4621492"/>
                <a:gd name="connsiteY568" fmla="*/ 2185531 h 4804493"/>
                <a:gd name="connsiteX569" fmla="*/ 1309225 w 4621492"/>
                <a:gd name="connsiteY569" fmla="*/ 2080050 h 4804493"/>
                <a:gd name="connsiteX570" fmla="*/ 1264098 w 4621492"/>
                <a:gd name="connsiteY570" fmla="*/ 2061360 h 4804493"/>
                <a:gd name="connsiteX571" fmla="*/ 1177242 w 4621492"/>
                <a:gd name="connsiteY571" fmla="*/ 2061360 h 4804493"/>
                <a:gd name="connsiteX572" fmla="*/ 1132115 w 4621492"/>
                <a:gd name="connsiteY572" fmla="*/ 2042670 h 4804493"/>
                <a:gd name="connsiteX573" fmla="*/ 1019656 w 4621492"/>
                <a:gd name="connsiteY573" fmla="*/ 1930210 h 4804493"/>
                <a:gd name="connsiteX574" fmla="*/ 1000966 w 4621492"/>
                <a:gd name="connsiteY574" fmla="*/ 1885083 h 4804493"/>
                <a:gd name="connsiteX575" fmla="*/ 1000966 w 4621492"/>
                <a:gd name="connsiteY575" fmla="*/ 1832660 h 4804493"/>
                <a:gd name="connsiteX576" fmla="*/ 1006460 w 4621492"/>
                <a:gd name="connsiteY576" fmla="*/ 1808496 h 4804493"/>
                <a:gd name="connsiteX577" fmla="*/ 1019655 w 4621492"/>
                <a:gd name="connsiteY577" fmla="*/ 1787536 h 4804493"/>
                <a:gd name="connsiteX578" fmla="*/ 998695 w 4621492"/>
                <a:gd name="connsiteY578" fmla="*/ 1800731 h 4804493"/>
                <a:gd name="connsiteX579" fmla="*/ 974530 w 4621492"/>
                <a:gd name="connsiteY579" fmla="*/ 1806225 h 4804493"/>
                <a:gd name="connsiteX580" fmla="*/ 898433 w 4621492"/>
                <a:gd name="connsiteY580" fmla="*/ 1806225 h 4804493"/>
                <a:gd name="connsiteX581" fmla="*/ 874274 w 4621492"/>
                <a:gd name="connsiteY581" fmla="*/ 1800731 h 4804493"/>
                <a:gd name="connsiteX582" fmla="*/ 853795 w 4621492"/>
                <a:gd name="connsiteY582" fmla="*/ 1787842 h 4804493"/>
                <a:gd name="connsiteX583" fmla="*/ 858728 w 4621492"/>
                <a:gd name="connsiteY583" fmla="*/ 1799742 h 4804493"/>
                <a:gd name="connsiteX584" fmla="*/ 845561 w 4621492"/>
                <a:gd name="connsiteY584" fmla="*/ 1805220 h 4804493"/>
                <a:gd name="connsiteX585" fmla="*/ 763159 w 4621492"/>
                <a:gd name="connsiteY585" fmla="*/ 1805220 h 4804493"/>
                <a:gd name="connsiteX586" fmla="*/ 718033 w 4621492"/>
                <a:gd name="connsiteY586" fmla="*/ 1823911 h 4804493"/>
                <a:gd name="connsiteX587" fmla="*/ 677453 w 4621492"/>
                <a:gd name="connsiteY587" fmla="*/ 1864491 h 4804493"/>
                <a:gd name="connsiteX588" fmla="*/ 632326 w 4621492"/>
                <a:gd name="connsiteY588" fmla="*/ 1883181 h 4804493"/>
                <a:gd name="connsiteX589" fmla="*/ 379437 w 4621492"/>
                <a:gd name="connsiteY589" fmla="*/ 1883181 h 4804493"/>
                <a:gd name="connsiteX590" fmla="*/ 353002 w 4621492"/>
                <a:gd name="connsiteY590" fmla="*/ 1856745 h 4804493"/>
                <a:gd name="connsiteX591" fmla="*/ 353002 w 4621492"/>
                <a:gd name="connsiteY591" fmla="*/ 1784046 h 4804493"/>
                <a:gd name="connsiteX592" fmla="*/ 326566 w 4621492"/>
                <a:gd name="connsiteY592" fmla="*/ 1757689 h 4804493"/>
                <a:gd name="connsiteX593" fmla="*/ 152220 w 4621492"/>
                <a:gd name="connsiteY593" fmla="*/ 1758151 h 4804493"/>
                <a:gd name="connsiteX594" fmla="*/ 105745 w 4621492"/>
                <a:gd name="connsiteY594" fmla="*/ 1740968 h 4804493"/>
                <a:gd name="connsiteX595" fmla="*/ 99135 w 4621492"/>
                <a:gd name="connsiteY595" fmla="*/ 1735310 h 4804493"/>
                <a:gd name="connsiteX596" fmla="*/ 79097 w 4621492"/>
                <a:gd name="connsiteY596" fmla="*/ 1691690 h 4804493"/>
                <a:gd name="connsiteX597" fmla="*/ 79097 w 4621492"/>
                <a:gd name="connsiteY597" fmla="*/ 1680270 h 4804493"/>
                <a:gd name="connsiteX598" fmla="*/ 60406 w 4621492"/>
                <a:gd name="connsiteY598" fmla="*/ 1635143 h 4804493"/>
                <a:gd name="connsiteX599" fmla="*/ 18689 w 4621492"/>
                <a:gd name="connsiteY599" fmla="*/ 1593388 h 4804493"/>
                <a:gd name="connsiteX600" fmla="*/ 26436 w 4621492"/>
                <a:gd name="connsiteY600" fmla="*/ 1574697 h 4804493"/>
                <a:gd name="connsiteX601" fmla="*/ 614062 w 4621492"/>
                <a:gd name="connsiteY601" fmla="*/ 1574697 h 4804493"/>
                <a:gd name="connsiteX602" fmla="*/ 614059 w 4621492"/>
                <a:gd name="connsiteY602" fmla="*/ 1574696 h 4804493"/>
                <a:gd name="connsiteX603" fmla="*/ 26436 w 4621492"/>
                <a:gd name="connsiteY603" fmla="*/ 1574696 h 4804493"/>
                <a:gd name="connsiteX604" fmla="*/ 0 w 4621492"/>
                <a:gd name="connsiteY604" fmla="*/ 1548260 h 4804493"/>
                <a:gd name="connsiteX605" fmla="*/ 0 w 4621492"/>
                <a:gd name="connsiteY605" fmla="*/ 1393912 h 4804493"/>
                <a:gd name="connsiteX606" fmla="*/ 18690 w 4621492"/>
                <a:gd name="connsiteY606" fmla="*/ 1348786 h 4804493"/>
                <a:gd name="connsiteX607" fmla="*/ 199990 w 4621492"/>
                <a:gd name="connsiteY607" fmla="*/ 1167486 h 4804493"/>
                <a:gd name="connsiteX608" fmla="*/ 245117 w 4621492"/>
                <a:gd name="connsiteY608" fmla="*/ 1148796 h 4804493"/>
                <a:gd name="connsiteX609" fmla="*/ 462237 w 4621492"/>
                <a:gd name="connsiteY609" fmla="*/ 1148796 h 4804493"/>
                <a:gd name="connsiteX610" fmla="*/ 488672 w 4621492"/>
                <a:gd name="connsiteY610" fmla="*/ 1122361 h 4804493"/>
                <a:gd name="connsiteX611" fmla="*/ 488672 w 4621492"/>
                <a:gd name="connsiteY611" fmla="*/ 410659 h 4804493"/>
                <a:gd name="connsiteX612" fmla="*/ 515109 w 4621492"/>
                <a:gd name="connsiteY612" fmla="*/ 384223 h 4804493"/>
                <a:gd name="connsiteX613" fmla="*/ 718667 w 4621492"/>
                <a:gd name="connsiteY613" fmla="*/ 384223 h 4804493"/>
                <a:gd name="connsiteX614" fmla="*/ 763794 w 4621492"/>
                <a:gd name="connsiteY614" fmla="*/ 402913 h 4804493"/>
                <a:gd name="connsiteX615" fmla="*/ 858964 w 4621492"/>
                <a:gd name="connsiteY615" fmla="*/ 498083 h 4804493"/>
                <a:gd name="connsiteX616" fmla="*/ 904104 w 4621492"/>
                <a:gd name="connsiteY616" fmla="*/ 516787 h 4804493"/>
                <a:gd name="connsiteX617" fmla="*/ 1012968 w 4621492"/>
                <a:gd name="connsiteY617" fmla="*/ 516787 h 4804493"/>
                <a:gd name="connsiteX618" fmla="*/ 1058095 w 4621492"/>
                <a:gd name="connsiteY618" fmla="*/ 498083 h 4804493"/>
                <a:gd name="connsiteX619" fmla="*/ 1187473 w 4621492"/>
                <a:gd name="connsiteY619" fmla="*/ 368719 h 4804493"/>
                <a:gd name="connsiteX620" fmla="*/ 1224854 w 4621492"/>
                <a:gd name="connsiteY620" fmla="*/ 368719 h 4804493"/>
                <a:gd name="connsiteX621" fmla="*/ 1326474 w 4621492"/>
                <a:gd name="connsiteY621" fmla="*/ 470325 h 4804493"/>
                <a:gd name="connsiteX622" fmla="*/ 1345166 w 4621492"/>
                <a:gd name="connsiteY622" fmla="*/ 515465 h 4804493"/>
                <a:gd name="connsiteX623" fmla="*/ 1345166 w 4621492"/>
                <a:gd name="connsiteY623" fmla="*/ 648862 h 4804493"/>
                <a:gd name="connsiteX624" fmla="*/ 1363856 w 4621492"/>
                <a:gd name="connsiteY624" fmla="*/ 694002 h 4804493"/>
                <a:gd name="connsiteX625" fmla="*/ 1419610 w 4621492"/>
                <a:gd name="connsiteY625" fmla="*/ 749756 h 4804493"/>
                <a:gd name="connsiteX626" fmla="*/ 1432818 w 4621492"/>
                <a:gd name="connsiteY626" fmla="*/ 755192 h 4804493"/>
                <a:gd name="connsiteX627" fmla="*/ 1432824 w 4621492"/>
                <a:gd name="connsiteY627" fmla="*/ 755177 h 4804493"/>
                <a:gd name="connsiteX628" fmla="*/ 1419649 w 4621492"/>
                <a:gd name="connsiteY628" fmla="*/ 749755 h 4804493"/>
                <a:gd name="connsiteX629" fmla="*/ 1363896 w 4621492"/>
                <a:gd name="connsiteY629" fmla="*/ 694002 h 4804493"/>
                <a:gd name="connsiteX630" fmla="*/ 1345205 w 4621492"/>
                <a:gd name="connsiteY630" fmla="*/ 648862 h 4804493"/>
                <a:gd name="connsiteX631" fmla="*/ 1345205 w 4621492"/>
                <a:gd name="connsiteY631" fmla="*/ 515466 h 4804493"/>
                <a:gd name="connsiteX632" fmla="*/ 1326514 w 4621492"/>
                <a:gd name="connsiteY632" fmla="*/ 470326 h 4804493"/>
                <a:gd name="connsiteX633" fmla="*/ 1229746 w 4621492"/>
                <a:gd name="connsiteY633" fmla="*/ 373570 h 4804493"/>
                <a:gd name="connsiteX634" fmla="*/ 1192364 w 4621492"/>
                <a:gd name="connsiteY634" fmla="*/ 336190 h 4804493"/>
                <a:gd name="connsiteX635" fmla="*/ 1153305 w 4621492"/>
                <a:gd name="connsiteY635" fmla="*/ 297117 h 4804493"/>
                <a:gd name="connsiteX636" fmla="*/ 1134615 w 4621492"/>
                <a:gd name="connsiteY636" fmla="*/ 251990 h 4804493"/>
                <a:gd name="connsiteX637" fmla="*/ 1134615 w 4621492"/>
                <a:gd name="connsiteY637" fmla="*/ 167672 h 4804493"/>
                <a:gd name="connsiteX638" fmla="*/ 1161051 w 4621492"/>
                <a:gd name="connsiteY638" fmla="*/ 141236 h 4804493"/>
                <a:gd name="connsiteX639" fmla="*/ 1366856 w 4621492"/>
                <a:gd name="connsiteY639" fmla="*/ 141236 h 4804493"/>
                <a:gd name="connsiteX640" fmla="*/ 1411983 w 4621492"/>
                <a:gd name="connsiteY640" fmla="*/ 122546 h 4804493"/>
                <a:gd name="connsiteX641" fmla="*/ 1515837 w 4621492"/>
                <a:gd name="connsiteY641" fmla="*/ 18691 h 4804493"/>
                <a:gd name="connsiteX642" fmla="*/ 1560964 w 4621492"/>
                <a:gd name="connsiteY642" fmla="*/ 0 h 4804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</a:cxnLst>
              <a:rect l="l" t="t" r="r" b="b"/>
              <a:pathLst>
                <a:path w="4621492" h="4804493">
                  <a:moveTo>
                    <a:pt x="2519535" y="3921728"/>
                  </a:moveTo>
                  <a:lnTo>
                    <a:pt x="2543692" y="3927215"/>
                  </a:lnTo>
                  <a:cubicBezTo>
                    <a:pt x="2551874" y="3930602"/>
                    <a:pt x="2559524" y="3935275"/>
                    <a:pt x="2564665" y="3940416"/>
                  </a:cubicBezTo>
                  <a:lnTo>
                    <a:pt x="2691203" y="4066954"/>
                  </a:lnTo>
                  <a:cubicBezTo>
                    <a:pt x="2701486" y="4077237"/>
                    <a:pt x="2721789" y="4085657"/>
                    <a:pt x="2736329" y="4085657"/>
                  </a:cubicBezTo>
                  <a:lnTo>
                    <a:pt x="2736359" y="4085657"/>
                  </a:lnTo>
                  <a:lnTo>
                    <a:pt x="2712209" y="4080163"/>
                  </a:lnTo>
                  <a:cubicBezTo>
                    <a:pt x="2704030" y="4076773"/>
                    <a:pt x="2696383" y="4072097"/>
                    <a:pt x="2691242" y="4066954"/>
                  </a:cubicBezTo>
                  <a:lnTo>
                    <a:pt x="2564704" y="3940418"/>
                  </a:lnTo>
                  <a:cubicBezTo>
                    <a:pt x="2554421" y="3930134"/>
                    <a:pt x="2534105" y="3921728"/>
                    <a:pt x="2519565" y="3921728"/>
                  </a:cubicBezTo>
                  <a:close/>
                  <a:moveTo>
                    <a:pt x="2774886" y="3753170"/>
                  </a:moveTo>
                  <a:lnTo>
                    <a:pt x="2966019" y="3753170"/>
                  </a:lnTo>
                  <a:cubicBezTo>
                    <a:pt x="2980599" y="3753210"/>
                    <a:pt x="2992416" y="3765027"/>
                    <a:pt x="2992455" y="3779607"/>
                  </a:cubicBezTo>
                  <a:lnTo>
                    <a:pt x="2992455" y="4017308"/>
                  </a:lnTo>
                  <a:cubicBezTo>
                    <a:pt x="2992455" y="4031848"/>
                    <a:pt x="2984141" y="4052256"/>
                    <a:pt x="2973950" y="4062659"/>
                  </a:cubicBezTo>
                  <a:lnTo>
                    <a:pt x="2854709" y="4184781"/>
                  </a:lnTo>
                  <a:cubicBezTo>
                    <a:pt x="2844558" y="4195183"/>
                    <a:pt x="2829860" y="4203682"/>
                    <a:pt x="2822061" y="4203682"/>
                  </a:cubicBezTo>
                  <a:cubicBezTo>
                    <a:pt x="2814262" y="4203682"/>
                    <a:pt x="2807891" y="4191786"/>
                    <a:pt x="2807891" y="4177247"/>
                  </a:cubicBezTo>
                  <a:lnTo>
                    <a:pt x="2807891" y="4112094"/>
                  </a:lnTo>
                  <a:cubicBezTo>
                    <a:pt x="2807852" y="4097515"/>
                    <a:pt x="2796034" y="4085698"/>
                    <a:pt x="2781455" y="4085659"/>
                  </a:cubicBezTo>
                  <a:lnTo>
                    <a:pt x="2781421" y="4085659"/>
                  </a:lnTo>
                  <a:lnTo>
                    <a:pt x="2800087" y="4093423"/>
                  </a:lnTo>
                  <a:cubicBezTo>
                    <a:pt x="2804868" y="4098204"/>
                    <a:pt x="2807832" y="4104804"/>
                    <a:pt x="2807852" y="4112093"/>
                  </a:cubicBezTo>
                  <a:lnTo>
                    <a:pt x="2807852" y="4177245"/>
                  </a:lnTo>
                  <a:cubicBezTo>
                    <a:pt x="2807852" y="4191785"/>
                    <a:pt x="2814236" y="4203681"/>
                    <a:pt x="2822022" y="4203681"/>
                  </a:cubicBezTo>
                  <a:cubicBezTo>
                    <a:pt x="2829807" y="4203681"/>
                    <a:pt x="2836205" y="4215578"/>
                    <a:pt x="2836205" y="4230118"/>
                  </a:cubicBezTo>
                  <a:lnTo>
                    <a:pt x="2836205" y="4251504"/>
                  </a:lnTo>
                  <a:cubicBezTo>
                    <a:pt x="2836205" y="4266045"/>
                    <a:pt x="2827785" y="4286348"/>
                    <a:pt x="2817515" y="4296631"/>
                  </a:cubicBezTo>
                  <a:lnTo>
                    <a:pt x="2808658" y="4305474"/>
                  </a:lnTo>
                  <a:cubicBezTo>
                    <a:pt x="2798375" y="4315758"/>
                    <a:pt x="2789968" y="4336061"/>
                    <a:pt x="2789968" y="4350600"/>
                  </a:cubicBezTo>
                  <a:lnTo>
                    <a:pt x="2789968" y="4369622"/>
                  </a:lnTo>
                  <a:cubicBezTo>
                    <a:pt x="2789968" y="4384162"/>
                    <a:pt x="2781561" y="4404465"/>
                    <a:pt x="2771278" y="4414748"/>
                  </a:cubicBezTo>
                  <a:lnTo>
                    <a:pt x="2641437" y="4544589"/>
                  </a:lnTo>
                  <a:cubicBezTo>
                    <a:pt x="2631152" y="4554860"/>
                    <a:pt x="2622746" y="4554807"/>
                    <a:pt x="2622746" y="4544457"/>
                  </a:cubicBezTo>
                  <a:cubicBezTo>
                    <a:pt x="2622746" y="4534107"/>
                    <a:pt x="2631152" y="4517241"/>
                    <a:pt x="2641437" y="4506957"/>
                  </a:cubicBezTo>
                  <a:lnTo>
                    <a:pt x="2721578" y="4426816"/>
                  </a:lnTo>
                  <a:cubicBezTo>
                    <a:pt x="2731861" y="4416533"/>
                    <a:pt x="2740268" y="4399428"/>
                    <a:pt x="2740268" y="4388801"/>
                  </a:cubicBezTo>
                  <a:cubicBezTo>
                    <a:pt x="2740268" y="4378174"/>
                    <a:pt x="2729958" y="4369476"/>
                    <a:pt x="2717362" y="4369476"/>
                  </a:cubicBezTo>
                  <a:cubicBezTo>
                    <a:pt x="2704764" y="4369476"/>
                    <a:pt x="2686047" y="4377883"/>
                    <a:pt x="2675764" y="4388166"/>
                  </a:cubicBezTo>
                  <a:lnTo>
                    <a:pt x="2586476" y="4477415"/>
                  </a:lnTo>
                  <a:cubicBezTo>
                    <a:pt x="2576192" y="4487698"/>
                    <a:pt x="2567772" y="4508002"/>
                    <a:pt x="2567772" y="4522542"/>
                  </a:cubicBezTo>
                  <a:lnTo>
                    <a:pt x="2567772" y="4646977"/>
                  </a:lnTo>
                  <a:cubicBezTo>
                    <a:pt x="2567772" y="4661517"/>
                    <a:pt x="2559299" y="4681754"/>
                    <a:pt x="2548936" y="4691919"/>
                  </a:cubicBezTo>
                  <a:lnTo>
                    <a:pt x="2440614" y="4798681"/>
                  </a:lnTo>
                  <a:cubicBezTo>
                    <a:pt x="2430251" y="4808885"/>
                    <a:pt x="2421778" y="4805290"/>
                    <a:pt x="2421778" y="4790751"/>
                  </a:cubicBezTo>
                  <a:lnTo>
                    <a:pt x="2421778" y="4685732"/>
                  </a:lnTo>
                  <a:cubicBezTo>
                    <a:pt x="2421778" y="4671193"/>
                    <a:pt x="2413358" y="4650877"/>
                    <a:pt x="2403075" y="4640592"/>
                  </a:cubicBezTo>
                  <a:lnTo>
                    <a:pt x="2199331" y="4436849"/>
                  </a:lnTo>
                  <a:cubicBezTo>
                    <a:pt x="2189048" y="4426565"/>
                    <a:pt x="2168744" y="4418158"/>
                    <a:pt x="2154204" y="4418158"/>
                  </a:cubicBezTo>
                  <a:lnTo>
                    <a:pt x="2120856" y="4418158"/>
                  </a:lnTo>
                  <a:cubicBezTo>
                    <a:pt x="2106316" y="4418158"/>
                    <a:pt x="2085999" y="4409752"/>
                    <a:pt x="2075715" y="4399468"/>
                  </a:cubicBezTo>
                  <a:lnTo>
                    <a:pt x="1971954" y="4295706"/>
                  </a:lnTo>
                  <a:cubicBezTo>
                    <a:pt x="1961670" y="4285369"/>
                    <a:pt x="1961670" y="4268648"/>
                    <a:pt x="1971954" y="4258311"/>
                  </a:cubicBezTo>
                  <a:lnTo>
                    <a:pt x="2289848" y="3940416"/>
                  </a:lnTo>
                  <a:cubicBezTo>
                    <a:pt x="2300132" y="3930133"/>
                    <a:pt x="2320449" y="3921726"/>
                    <a:pt x="2334988" y="3921726"/>
                  </a:cubicBezTo>
                  <a:lnTo>
                    <a:pt x="2421151" y="3921726"/>
                  </a:lnTo>
                  <a:lnTo>
                    <a:pt x="2402485" y="3913962"/>
                  </a:lnTo>
                  <a:cubicBezTo>
                    <a:pt x="2397704" y="3909180"/>
                    <a:pt x="2394740" y="3902582"/>
                    <a:pt x="2394720" y="3895292"/>
                  </a:cubicBezTo>
                  <a:lnTo>
                    <a:pt x="2394720" y="3853522"/>
                  </a:lnTo>
                  <a:cubicBezTo>
                    <a:pt x="2394759" y="3838943"/>
                    <a:pt x="2406576" y="3827126"/>
                    <a:pt x="2421156" y="3827086"/>
                  </a:cubicBezTo>
                  <a:lnTo>
                    <a:pt x="2648110" y="3827086"/>
                  </a:lnTo>
                  <a:cubicBezTo>
                    <a:pt x="2662650" y="3827086"/>
                    <a:pt x="2682954" y="3818666"/>
                    <a:pt x="2693237" y="3808395"/>
                  </a:cubicBezTo>
                  <a:lnTo>
                    <a:pt x="2729759" y="3771874"/>
                  </a:lnTo>
                  <a:cubicBezTo>
                    <a:pt x="2740042" y="3761590"/>
                    <a:pt x="2760345" y="3753170"/>
                    <a:pt x="2774886" y="3753170"/>
                  </a:cubicBezTo>
                  <a:close/>
                  <a:moveTo>
                    <a:pt x="2488753" y="3325261"/>
                  </a:moveTo>
                  <a:lnTo>
                    <a:pt x="2779724" y="3325261"/>
                  </a:lnTo>
                  <a:cubicBezTo>
                    <a:pt x="2794263" y="3325261"/>
                    <a:pt x="2814579" y="3333681"/>
                    <a:pt x="2824863" y="3343965"/>
                  </a:cubicBezTo>
                  <a:lnTo>
                    <a:pt x="2846514" y="3365616"/>
                  </a:lnTo>
                  <a:cubicBezTo>
                    <a:pt x="2856785" y="3375887"/>
                    <a:pt x="2865205" y="3396203"/>
                    <a:pt x="2865205" y="3410743"/>
                  </a:cubicBezTo>
                  <a:lnTo>
                    <a:pt x="2865205" y="3508028"/>
                  </a:lnTo>
                  <a:cubicBezTo>
                    <a:pt x="2865244" y="3522607"/>
                    <a:pt x="2877062" y="3534424"/>
                    <a:pt x="2891641" y="3534464"/>
                  </a:cubicBezTo>
                  <a:lnTo>
                    <a:pt x="2944764" y="3534464"/>
                  </a:lnTo>
                  <a:cubicBezTo>
                    <a:pt x="2959304" y="3534464"/>
                    <a:pt x="2971201" y="3543849"/>
                    <a:pt x="2971201" y="3555309"/>
                  </a:cubicBezTo>
                  <a:cubicBezTo>
                    <a:pt x="2971201" y="3566769"/>
                    <a:pt x="2979317" y="3584851"/>
                    <a:pt x="2989256" y="3595465"/>
                  </a:cubicBezTo>
                  <a:lnTo>
                    <a:pt x="3048527" y="3658807"/>
                  </a:lnTo>
                  <a:cubicBezTo>
                    <a:pt x="3058493" y="3669645"/>
                    <a:pt x="3058268" y="3686366"/>
                    <a:pt x="3048011" y="3696928"/>
                  </a:cubicBezTo>
                  <a:lnTo>
                    <a:pt x="3011000" y="3734348"/>
                  </a:lnTo>
                  <a:cubicBezTo>
                    <a:pt x="3000783" y="3744684"/>
                    <a:pt x="2980520" y="3753145"/>
                    <a:pt x="2965979" y="3753145"/>
                  </a:cubicBezTo>
                  <a:lnTo>
                    <a:pt x="2774846" y="3753145"/>
                  </a:lnTo>
                  <a:cubicBezTo>
                    <a:pt x="2760306" y="3753145"/>
                    <a:pt x="2740003" y="3761564"/>
                    <a:pt x="2729720" y="3771848"/>
                  </a:cubicBezTo>
                  <a:lnTo>
                    <a:pt x="2693198" y="3808370"/>
                  </a:lnTo>
                  <a:cubicBezTo>
                    <a:pt x="2682914" y="3818640"/>
                    <a:pt x="2662611" y="3827060"/>
                    <a:pt x="2648071" y="3827060"/>
                  </a:cubicBezTo>
                  <a:lnTo>
                    <a:pt x="2421157" y="3827060"/>
                  </a:lnTo>
                  <a:cubicBezTo>
                    <a:pt x="2406576" y="3827020"/>
                    <a:pt x="2394760" y="3815203"/>
                    <a:pt x="2394720" y="3800624"/>
                  </a:cubicBezTo>
                  <a:lnTo>
                    <a:pt x="2394720" y="3794768"/>
                  </a:lnTo>
                  <a:cubicBezTo>
                    <a:pt x="2394720" y="3780228"/>
                    <a:pt x="2386300" y="3759925"/>
                    <a:pt x="2376030" y="3749641"/>
                  </a:cubicBezTo>
                  <a:lnTo>
                    <a:pt x="2329515" y="3703127"/>
                  </a:lnTo>
                  <a:cubicBezTo>
                    <a:pt x="2319231" y="3692843"/>
                    <a:pt x="2310825" y="3672540"/>
                    <a:pt x="2310825" y="3658001"/>
                  </a:cubicBezTo>
                  <a:lnTo>
                    <a:pt x="2310825" y="3503243"/>
                  </a:lnTo>
                  <a:cubicBezTo>
                    <a:pt x="2310825" y="3488703"/>
                    <a:pt x="2319231" y="3468386"/>
                    <a:pt x="2329515" y="3458116"/>
                  </a:cubicBezTo>
                  <a:lnTo>
                    <a:pt x="2443627" y="3343965"/>
                  </a:lnTo>
                  <a:cubicBezTo>
                    <a:pt x="2453898" y="3333681"/>
                    <a:pt x="2474213" y="3325261"/>
                    <a:pt x="2488753" y="3325261"/>
                  </a:cubicBezTo>
                  <a:close/>
                  <a:moveTo>
                    <a:pt x="3424766" y="3260440"/>
                  </a:moveTo>
                  <a:cubicBezTo>
                    <a:pt x="3424766" y="3267049"/>
                    <a:pt x="3421792" y="3273053"/>
                    <a:pt x="3417000" y="3277405"/>
                  </a:cubicBezTo>
                  <a:lnTo>
                    <a:pt x="3398448" y="3284413"/>
                  </a:lnTo>
                  <a:lnTo>
                    <a:pt x="3417000" y="3292129"/>
                  </a:lnTo>
                  <a:cubicBezTo>
                    <a:pt x="3421782" y="3296911"/>
                    <a:pt x="3424746" y="3303510"/>
                    <a:pt x="3424766" y="3310800"/>
                  </a:cubicBezTo>
                  <a:close/>
                  <a:moveTo>
                    <a:pt x="3821481" y="3069915"/>
                  </a:moveTo>
                  <a:lnTo>
                    <a:pt x="3801282" y="3083777"/>
                  </a:lnTo>
                  <a:lnTo>
                    <a:pt x="3777427" y="3089556"/>
                  </a:lnTo>
                  <a:lnTo>
                    <a:pt x="3801588" y="3095049"/>
                  </a:lnTo>
                  <a:lnTo>
                    <a:pt x="3822498" y="3108211"/>
                  </a:lnTo>
                  <a:lnTo>
                    <a:pt x="3814512" y="3089284"/>
                  </a:lnTo>
                  <a:close/>
                  <a:moveTo>
                    <a:pt x="2727841" y="2887726"/>
                  </a:moveTo>
                  <a:lnTo>
                    <a:pt x="2742640" y="2893881"/>
                  </a:lnTo>
                  <a:cubicBezTo>
                    <a:pt x="2747421" y="2898663"/>
                    <a:pt x="2750385" y="2905262"/>
                    <a:pt x="2750405" y="2912552"/>
                  </a:cubicBezTo>
                  <a:lnTo>
                    <a:pt x="2750405" y="3012494"/>
                  </a:lnTo>
                  <a:cubicBezTo>
                    <a:pt x="2750405" y="3019764"/>
                    <a:pt x="2748293" y="3028468"/>
                    <a:pt x="2744893" y="3036635"/>
                  </a:cubicBezTo>
                  <a:lnTo>
                    <a:pt x="2732733" y="3055843"/>
                  </a:lnTo>
                  <a:lnTo>
                    <a:pt x="2750945" y="3044379"/>
                  </a:lnTo>
                  <a:cubicBezTo>
                    <a:pt x="2759127" y="3040992"/>
                    <a:pt x="2767841" y="3038890"/>
                    <a:pt x="2775110" y="3038890"/>
                  </a:cubicBezTo>
                  <a:lnTo>
                    <a:pt x="2776695" y="3038890"/>
                  </a:lnTo>
                  <a:lnTo>
                    <a:pt x="2758250" y="3031218"/>
                  </a:lnTo>
                  <a:cubicBezTo>
                    <a:pt x="2753469" y="3026437"/>
                    <a:pt x="2750505" y="3019838"/>
                    <a:pt x="2750485" y="3012547"/>
                  </a:cubicBezTo>
                  <a:lnTo>
                    <a:pt x="2750485" y="2912539"/>
                  </a:lnTo>
                  <a:cubicBezTo>
                    <a:pt x="2750505" y="2905249"/>
                    <a:pt x="2753469" y="2898650"/>
                    <a:pt x="2758250" y="2893869"/>
                  </a:cubicBezTo>
                  <a:lnTo>
                    <a:pt x="2773019" y="2887726"/>
                  </a:lnTo>
                  <a:close/>
                  <a:moveTo>
                    <a:pt x="3999845" y="2704476"/>
                  </a:moveTo>
                  <a:lnTo>
                    <a:pt x="3992080" y="2723144"/>
                  </a:lnTo>
                  <a:lnTo>
                    <a:pt x="3973411" y="2730909"/>
                  </a:lnTo>
                  <a:lnTo>
                    <a:pt x="3997570" y="2736403"/>
                  </a:lnTo>
                  <a:lnTo>
                    <a:pt x="4018533" y="2749598"/>
                  </a:lnTo>
                  <a:lnTo>
                    <a:pt x="4005333" y="2728636"/>
                  </a:lnTo>
                  <a:close/>
                  <a:moveTo>
                    <a:pt x="2443508" y="2628929"/>
                  </a:moveTo>
                  <a:lnTo>
                    <a:pt x="2430986" y="2636946"/>
                  </a:lnTo>
                  <a:cubicBezTo>
                    <a:pt x="2422841" y="2640370"/>
                    <a:pt x="2414150" y="2642495"/>
                    <a:pt x="2406881" y="2642495"/>
                  </a:cubicBezTo>
                  <a:lnTo>
                    <a:pt x="2049992" y="2642495"/>
                  </a:lnTo>
                  <a:cubicBezTo>
                    <a:pt x="2042722" y="2642495"/>
                    <a:pt x="2034011" y="2644596"/>
                    <a:pt x="2025833" y="2647984"/>
                  </a:cubicBezTo>
                  <a:lnTo>
                    <a:pt x="2025826" y="2647988"/>
                  </a:lnTo>
                  <a:lnTo>
                    <a:pt x="2049953" y="2642506"/>
                  </a:lnTo>
                  <a:lnTo>
                    <a:pt x="2406841" y="2642506"/>
                  </a:lnTo>
                  <a:cubicBezTo>
                    <a:pt x="2414130" y="2642526"/>
                    <a:pt x="2420730" y="2645490"/>
                    <a:pt x="2425511" y="2650272"/>
                  </a:cubicBezTo>
                  <a:lnTo>
                    <a:pt x="2430736" y="2662833"/>
                  </a:lnTo>
                  <a:lnTo>
                    <a:pt x="2435587" y="2641503"/>
                  </a:lnTo>
                  <a:close/>
                  <a:moveTo>
                    <a:pt x="3983600" y="2476654"/>
                  </a:moveTo>
                  <a:lnTo>
                    <a:pt x="3992078" y="2480181"/>
                  </a:lnTo>
                  <a:lnTo>
                    <a:pt x="3992078" y="2480181"/>
                  </a:lnTo>
                  <a:close/>
                  <a:moveTo>
                    <a:pt x="3846254" y="2466922"/>
                  </a:moveTo>
                  <a:lnTo>
                    <a:pt x="3846255" y="2466922"/>
                  </a:lnTo>
                  <a:cubicBezTo>
                    <a:pt x="3854433" y="2470311"/>
                    <a:pt x="3863144" y="2472416"/>
                    <a:pt x="3870414" y="2472416"/>
                  </a:cubicBezTo>
                  <a:lnTo>
                    <a:pt x="3973408" y="2472416"/>
                  </a:lnTo>
                  <a:lnTo>
                    <a:pt x="3973407" y="2472415"/>
                  </a:lnTo>
                  <a:lnTo>
                    <a:pt x="3870413" y="2472415"/>
                  </a:lnTo>
                  <a:close/>
                  <a:moveTo>
                    <a:pt x="3822391" y="2450829"/>
                  </a:moveTo>
                  <a:lnTo>
                    <a:pt x="3825287" y="2453726"/>
                  </a:lnTo>
                  <a:lnTo>
                    <a:pt x="3841708" y="2464061"/>
                  </a:lnTo>
                  <a:lnTo>
                    <a:pt x="3825286" y="2453724"/>
                  </a:lnTo>
                  <a:close/>
                  <a:moveTo>
                    <a:pt x="3282341" y="2370362"/>
                  </a:moveTo>
                  <a:lnTo>
                    <a:pt x="3276865" y="2394534"/>
                  </a:lnTo>
                  <a:lnTo>
                    <a:pt x="3263792" y="2415397"/>
                  </a:lnTo>
                  <a:lnTo>
                    <a:pt x="3284613" y="2402285"/>
                  </a:lnTo>
                  <a:lnTo>
                    <a:pt x="3308696" y="2396814"/>
                  </a:lnTo>
                  <a:lnTo>
                    <a:pt x="3290106" y="2389082"/>
                  </a:lnTo>
                  <a:cubicBezTo>
                    <a:pt x="3285324" y="2384300"/>
                    <a:pt x="3282361" y="2377701"/>
                    <a:pt x="3282341" y="2370411"/>
                  </a:cubicBezTo>
                  <a:close/>
                  <a:moveTo>
                    <a:pt x="3282341" y="2093656"/>
                  </a:moveTo>
                  <a:lnTo>
                    <a:pt x="3274587" y="2112298"/>
                  </a:lnTo>
                  <a:cubicBezTo>
                    <a:pt x="3269805" y="2117080"/>
                    <a:pt x="3263206" y="2120044"/>
                    <a:pt x="3255917" y="2120064"/>
                  </a:cubicBezTo>
                  <a:lnTo>
                    <a:pt x="3255915" y="2120064"/>
                  </a:lnTo>
                  <a:lnTo>
                    <a:pt x="3274576" y="2127826"/>
                  </a:lnTo>
                  <a:lnTo>
                    <a:pt x="3282341" y="2146494"/>
                  </a:lnTo>
                  <a:close/>
                  <a:moveTo>
                    <a:pt x="3265217" y="1763219"/>
                  </a:moveTo>
                  <a:lnTo>
                    <a:pt x="3276917" y="1782102"/>
                  </a:lnTo>
                  <a:cubicBezTo>
                    <a:pt x="3280271" y="1790315"/>
                    <a:pt x="3282353" y="1799049"/>
                    <a:pt x="3282353" y="1806319"/>
                  </a:cubicBezTo>
                  <a:lnTo>
                    <a:pt x="3282353" y="1806340"/>
                  </a:lnTo>
                  <a:lnTo>
                    <a:pt x="3287691" y="1793316"/>
                  </a:lnTo>
                  <a:lnTo>
                    <a:pt x="3299515" y="1798631"/>
                  </a:lnTo>
                  <a:close/>
                  <a:moveTo>
                    <a:pt x="3591471" y="1683705"/>
                  </a:moveTo>
                  <a:cubicBezTo>
                    <a:pt x="3576891" y="1683746"/>
                    <a:pt x="3565075" y="1695562"/>
                    <a:pt x="3565035" y="1710142"/>
                  </a:cubicBezTo>
                  <a:lnTo>
                    <a:pt x="3565035" y="1736789"/>
                  </a:lnTo>
                  <a:cubicBezTo>
                    <a:pt x="3565035" y="1751329"/>
                    <a:pt x="3556629" y="1771632"/>
                    <a:pt x="3546344" y="1781915"/>
                  </a:cubicBezTo>
                  <a:lnTo>
                    <a:pt x="3476368" y="1851892"/>
                  </a:lnTo>
                  <a:cubicBezTo>
                    <a:pt x="3466085" y="1862176"/>
                    <a:pt x="3445782" y="1870596"/>
                    <a:pt x="3431241" y="1870596"/>
                  </a:cubicBezTo>
                  <a:lnTo>
                    <a:pt x="3396782" y="1870596"/>
                  </a:lnTo>
                  <a:cubicBezTo>
                    <a:pt x="3382242" y="1870596"/>
                    <a:pt x="3362203" y="1862453"/>
                    <a:pt x="3352250" y="1852500"/>
                  </a:cubicBezTo>
                  <a:cubicBezTo>
                    <a:pt x="3342297" y="1842547"/>
                    <a:pt x="3334155" y="1822509"/>
                    <a:pt x="3334155" y="1807969"/>
                  </a:cubicBezTo>
                  <a:lnTo>
                    <a:pt x="3334155" y="1807972"/>
                  </a:lnTo>
                  <a:cubicBezTo>
                    <a:pt x="3334155" y="1815241"/>
                    <a:pt x="3332086" y="1819712"/>
                    <a:pt x="3328753" y="1821061"/>
                  </a:cubicBezTo>
                  <a:lnTo>
                    <a:pt x="3316259" y="1815626"/>
                  </a:lnTo>
                  <a:lnTo>
                    <a:pt x="3351207" y="1852408"/>
                  </a:lnTo>
                  <a:cubicBezTo>
                    <a:pt x="3361226" y="1862942"/>
                    <a:pt x="3381318" y="1871561"/>
                    <a:pt x="3395857" y="1871561"/>
                  </a:cubicBezTo>
                  <a:lnTo>
                    <a:pt x="3431242" y="1871561"/>
                  </a:lnTo>
                  <a:cubicBezTo>
                    <a:pt x="3445782" y="1871561"/>
                    <a:pt x="3466085" y="1863154"/>
                    <a:pt x="3476369" y="1852871"/>
                  </a:cubicBezTo>
                  <a:lnTo>
                    <a:pt x="3546808" y="1782431"/>
                  </a:lnTo>
                  <a:cubicBezTo>
                    <a:pt x="3557091" y="1772147"/>
                    <a:pt x="3565498" y="1751844"/>
                    <a:pt x="3565498" y="1737305"/>
                  </a:cubicBezTo>
                  <a:lnTo>
                    <a:pt x="3565498" y="1710089"/>
                  </a:lnTo>
                  <a:cubicBezTo>
                    <a:pt x="3565518" y="1702799"/>
                    <a:pt x="3568482" y="1696200"/>
                    <a:pt x="3573264" y="1691418"/>
                  </a:cubicBezTo>
                  <a:lnTo>
                    <a:pt x="3591807" y="1683705"/>
                  </a:lnTo>
                  <a:close/>
                  <a:moveTo>
                    <a:pt x="3199000" y="1668401"/>
                  </a:moveTo>
                  <a:lnTo>
                    <a:pt x="3199000" y="1668402"/>
                  </a:lnTo>
                  <a:lnTo>
                    <a:pt x="3199007" y="1668435"/>
                  </a:lnTo>
                  <a:close/>
                  <a:moveTo>
                    <a:pt x="1450380" y="1644211"/>
                  </a:moveTo>
                  <a:cubicBezTo>
                    <a:pt x="1457670" y="1644231"/>
                    <a:pt x="1464269" y="1647194"/>
                    <a:pt x="1469051" y="1651976"/>
                  </a:cubicBezTo>
                  <a:lnTo>
                    <a:pt x="1476797" y="1670600"/>
                  </a:lnTo>
                  <a:lnTo>
                    <a:pt x="1484542" y="1651977"/>
                  </a:lnTo>
                  <a:cubicBezTo>
                    <a:pt x="1489324" y="1647195"/>
                    <a:pt x="1495923" y="1644231"/>
                    <a:pt x="1503213" y="1644211"/>
                  </a:cubicBezTo>
                  <a:lnTo>
                    <a:pt x="1785802" y="1644211"/>
                  </a:lnTo>
                  <a:lnTo>
                    <a:pt x="1785803" y="1644211"/>
                  </a:lnTo>
                  <a:close/>
                  <a:moveTo>
                    <a:pt x="1404887" y="1641184"/>
                  </a:moveTo>
                  <a:lnTo>
                    <a:pt x="1418208" y="1644211"/>
                  </a:lnTo>
                  <a:lnTo>
                    <a:pt x="1418208" y="1644211"/>
                  </a:lnTo>
                  <a:close/>
                  <a:moveTo>
                    <a:pt x="4482901" y="1637178"/>
                  </a:moveTo>
                  <a:lnTo>
                    <a:pt x="4595056" y="1637178"/>
                  </a:lnTo>
                  <a:cubicBezTo>
                    <a:pt x="4609596" y="1637178"/>
                    <a:pt x="4621492" y="1646867"/>
                    <a:pt x="4621492" y="1658685"/>
                  </a:cubicBezTo>
                  <a:cubicBezTo>
                    <a:pt x="4621492" y="1670501"/>
                    <a:pt x="4613020" y="1688531"/>
                    <a:pt x="4602657" y="1698748"/>
                  </a:cubicBezTo>
                  <a:lnTo>
                    <a:pt x="4457536" y="1841834"/>
                  </a:lnTo>
                  <a:cubicBezTo>
                    <a:pt x="4452314" y="1846943"/>
                    <a:pt x="4445527" y="1849484"/>
                    <a:pt x="4438746" y="1849464"/>
                  </a:cubicBezTo>
                  <a:lnTo>
                    <a:pt x="4420145" y="1841790"/>
                  </a:lnTo>
                  <a:lnTo>
                    <a:pt x="4427772" y="1860280"/>
                  </a:lnTo>
                  <a:cubicBezTo>
                    <a:pt x="4427772" y="1867045"/>
                    <a:pt x="4425201" y="1873809"/>
                    <a:pt x="4420059" y="1878977"/>
                  </a:cubicBezTo>
                  <a:lnTo>
                    <a:pt x="4344716" y="1954320"/>
                  </a:lnTo>
                  <a:cubicBezTo>
                    <a:pt x="4334393" y="1964617"/>
                    <a:pt x="4317699" y="1964617"/>
                    <a:pt x="4307376" y="1954320"/>
                  </a:cubicBezTo>
                  <a:lnTo>
                    <a:pt x="4259989" y="1906564"/>
                  </a:lnTo>
                  <a:cubicBezTo>
                    <a:pt x="4249732" y="1896253"/>
                    <a:pt x="4241352" y="1875911"/>
                    <a:pt x="4241352" y="1861371"/>
                  </a:cubicBezTo>
                  <a:lnTo>
                    <a:pt x="4241352" y="1803726"/>
                  </a:lnTo>
                  <a:cubicBezTo>
                    <a:pt x="4241352" y="1789186"/>
                    <a:pt x="4232945" y="1768871"/>
                    <a:pt x="4222662" y="1758600"/>
                  </a:cubicBezTo>
                  <a:lnTo>
                    <a:pt x="4199807" y="1735745"/>
                  </a:lnTo>
                  <a:cubicBezTo>
                    <a:pt x="4194666" y="1730604"/>
                    <a:pt x="4192964" y="1725928"/>
                    <a:pt x="4194365" y="1722538"/>
                  </a:cubicBezTo>
                  <a:lnTo>
                    <a:pt x="4207175" y="1717194"/>
                  </a:lnTo>
                  <a:lnTo>
                    <a:pt x="4194616" y="1711963"/>
                  </a:lnTo>
                  <a:cubicBezTo>
                    <a:pt x="4193213" y="1708576"/>
                    <a:pt x="4194912" y="1703903"/>
                    <a:pt x="4200047" y="1698761"/>
                  </a:cubicBezTo>
                  <a:lnTo>
                    <a:pt x="4237295" y="1661513"/>
                  </a:lnTo>
                  <a:cubicBezTo>
                    <a:pt x="4247580" y="1651229"/>
                    <a:pt x="4267896" y="1642823"/>
                    <a:pt x="4282435" y="1642823"/>
                  </a:cubicBezTo>
                  <a:lnTo>
                    <a:pt x="4303029" y="1642823"/>
                  </a:lnTo>
                  <a:cubicBezTo>
                    <a:pt x="4317569" y="1642823"/>
                    <a:pt x="4337872" y="1651229"/>
                    <a:pt x="4348156" y="1661513"/>
                  </a:cubicBezTo>
                  <a:lnTo>
                    <a:pt x="4371446" y="1684803"/>
                  </a:lnTo>
                  <a:cubicBezTo>
                    <a:pt x="4381782" y="1695087"/>
                    <a:pt x="4398503" y="1695087"/>
                    <a:pt x="4408840" y="1684803"/>
                  </a:cubicBezTo>
                  <a:lnTo>
                    <a:pt x="4437761" y="1655869"/>
                  </a:lnTo>
                  <a:cubicBezTo>
                    <a:pt x="4448044" y="1645598"/>
                    <a:pt x="4468362" y="1637178"/>
                    <a:pt x="4482901" y="1637178"/>
                  </a:cubicBezTo>
                  <a:close/>
                  <a:moveTo>
                    <a:pt x="1390057" y="1636208"/>
                  </a:moveTo>
                  <a:lnTo>
                    <a:pt x="1394048" y="1638722"/>
                  </a:lnTo>
                  <a:lnTo>
                    <a:pt x="1394049" y="1638722"/>
                  </a:lnTo>
                  <a:close/>
                  <a:moveTo>
                    <a:pt x="1277370" y="1540795"/>
                  </a:moveTo>
                  <a:lnTo>
                    <a:pt x="1296060" y="1548498"/>
                  </a:lnTo>
                  <a:lnTo>
                    <a:pt x="1333741" y="1586179"/>
                  </a:lnTo>
                  <a:lnTo>
                    <a:pt x="1296060" y="1548498"/>
                  </a:lnTo>
                  <a:cubicBezTo>
                    <a:pt x="1290886" y="1543363"/>
                    <a:pt x="1284128" y="1540795"/>
                    <a:pt x="1277370" y="1540795"/>
                  </a:cubicBezTo>
                  <a:close/>
                  <a:moveTo>
                    <a:pt x="1812293" y="1486153"/>
                  </a:moveTo>
                  <a:lnTo>
                    <a:pt x="1812293" y="1538903"/>
                  </a:lnTo>
                  <a:lnTo>
                    <a:pt x="1817727" y="1525853"/>
                  </a:lnTo>
                  <a:cubicBezTo>
                    <a:pt x="1821114" y="1524449"/>
                    <a:pt x="1825787" y="1526147"/>
                    <a:pt x="1830928" y="1531289"/>
                  </a:cubicBezTo>
                  <a:lnTo>
                    <a:pt x="2045313" y="1745673"/>
                  </a:lnTo>
                  <a:cubicBezTo>
                    <a:pt x="2055583" y="1755944"/>
                    <a:pt x="2075899" y="1764364"/>
                    <a:pt x="2090439" y="1764364"/>
                  </a:cubicBezTo>
                  <a:lnTo>
                    <a:pt x="2785420" y="1764364"/>
                  </a:lnTo>
                  <a:cubicBezTo>
                    <a:pt x="2799999" y="1764404"/>
                    <a:pt x="2811816" y="1776220"/>
                    <a:pt x="2811856" y="1790800"/>
                  </a:cubicBezTo>
                  <a:lnTo>
                    <a:pt x="2811856" y="1824322"/>
                  </a:lnTo>
                  <a:cubicBezTo>
                    <a:pt x="2811856" y="1838861"/>
                    <a:pt x="2803449" y="1859164"/>
                    <a:pt x="2793165" y="1869447"/>
                  </a:cubicBezTo>
                  <a:lnTo>
                    <a:pt x="2762050" y="1900576"/>
                  </a:lnTo>
                  <a:cubicBezTo>
                    <a:pt x="2751767" y="1910860"/>
                    <a:pt x="2743360" y="1931163"/>
                    <a:pt x="2743360" y="1945703"/>
                  </a:cubicBezTo>
                  <a:lnTo>
                    <a:pt x="2743360" y="2299499"/>
                  </a:lnTo>
                  <a:lnTo>
                    <a:pt x="2740387" y="2312743"/>
                  </a:lnTo>
                  <a:lnTo>
                    <a:pt x="2743400" y="2299496"/>
                  </a:lnTo>
                  <a:lnTo>
                    <a:pt x="2743400" y="2146496"/>
                  </a:lnTo>
                  <a:cubicBezTo>
                    <a:pt x="2743420" y="2139207"/>
                    <a:pt x="2746384" y="2132608"/>
                    <a:pt x="2751166" y="2127826"/>
                  </a:cubicBezTo>
                  <a:lnTo>
                    <a:pt x="2769831" y="2120063"/>
                  </a:lnTo>
                  <a:lnTo>
                    <a:pt x="2751164" y="2112298"/>
                  </a:lnTo>
                  <a:cubicBezTo>
                    <a:pt x="2746383" y="2107517"/>
                    <a:pt x="2743419" y="2100917"/>
                    <a:pt x="2743399" y="2093628"/>
                  </a:cubicBezTo>
                  <a:lnTo>
                    <a:pt x="2743399" y="1945705"/>
                  </a:lnTo>
                  <a:cubicBezTo>
                    <a:pt x="2743399" y="1931164"/>
                    <a:pt x="2751805" y="1910861"/>
                    <a:pt x="2762089" y="1900578"/>
                  </a:cubicBezTo>
                  <a:lnTo>
                    <a:pt x="2793204" y="1869449"/>
                  </a:lnTo>
                  <a:cubicBezTo>
                    <a:pt x="2803488" y="1859165"/>
                    <a:pt x="2811894" y="1838862"/>
                    <a:pt x="2811894" y="1824322"/>
                  </a:cubicBezTo>
                  <a:lnTo>
                    <a:pt x="2811894" y="1790801"/>
                  </a:lnTo>
                  <a:cubicBezTo>
                    <a:pt x="2811894" y="1776261"/>
                    <a:pt x="2820314" y="1755945"/>
                    <a:pt x="2830599" y="1745674"/>
                  </a:cubicBezTo>
                  <a:lnTo>
                    <a:pt x="2911321" y="1664938"/>
                  </a:lnTo>
                  <a:lnTo>
                    <a:pt x="2911328" y="1664928"/>
                  </a:lnTo>
                  <a:lnTo>
                    <a:pt x="2830612" y="1745658"/>
                  </a:lnTo>
                  <a:cubicBezTo>
                    <a:pt x="2820328" y="1755928"/>
                    <a:pt x="2800013" y="1764348"/>
                    <a:pt x="2785473" y="1764348"/>
                  </a:cubicBezTo>
                  <a:lnTo>
                    <a:pt x="2090493" y="1764348"/>
                  </a:lnTo>
                  <a:cubicBezTo>
                    <a:pt x="2075952" y="1764348"/>
                    <a:pt x="2055636" y="1755928"/>
                    <a:pt x="2045366" y="1745658"/>
                  </a:cubicBezTo>
                  <a:lnTo>
                    <a:pt x="1830982" y="1531273"/>
                  </a:lnTo>
                  <a:cubicBezTo>
                    <a:pt x="1825840" y="1526131"/>
                    <a:pt x="1821168" y="1518485"/>
                    <a:pt x="1817780" y="1510306"/>
                  </a:cubicBezTo>
                  <a:close/>
                  <a:moveTo>
                    <a:pt x="3109178" y="1468711"/>
                  </a:moveTo>
                  <a:lnTo>
                    <a:pt x="3115434" y="1478642"/>
                  </a:lnTo>
                  <a:lnTo>
                    <a:pt x="3180296" y="1543516"/>
                  </a:lnTo>
                  <a:lnTo>
                    <a:pt x="3115435" y="1478642"/>
                  </a:lnTo>
                  <a:close/>
                  <a:moveTo>
                    <a:pt x="4336284" y="1461549"/>
                  </a:moveTo>
                  <a:lnTo>
                    <a:pt x="4344031" y="1480175"/>
                  </a:lnTo>
                  <a:lnTo>
                    <a:pt x="4344031" y="1508804"/>
                  </a:lnTo>
                  <a:cubicBezTo>
                    <a:pt x="4344051" y="1516094"/>
                    <a:pt x="4347015" y="1522694"/>
                    <a:pt x="4351797" y="1527475"/>
                  </a:cubicBezTo>
                  <a:lnTo>
                    <a:pt x="4351845" y="1527495"/>
                  </a:lnTo>
                  <a:lnTo>
                    <a:pt x="4344098" y="1508869"/>
                  </a:lnTo>
                  <a:lnTo>
                    <a:pt x="4344098" y="1480239"/>
                  </a:lnTo>
                  <a:cubicBezTo>
                    <a:pt x="4344078" y="1472949"/>
                    <a:pt x="4341114" y="1466350"/>
                    <a:pt x="4336332" y="1461569"/>
                  </a:cubicBezTo>
                  <a:close/>
                  <a:moveTo>
                    <a:pt x="4173305" y="1434757"/>
                  </a:moveTo>
                  <a:lnTo>
                    <a:pt x="4165634" y="1453202"/>
                  </a:lnTo>
                  <a:lnTo>
                    <a:pt x="4147246" y="1460849"/>
                  </a:lnTo>
                  <a:lnTo>
                    <a:pt x="4147491" y="1460849"/>
                  </a:lnTo>
                  <a:cubicBezTo>
                    <a:pt x="4154761" y="1460849"/>
                    <a:pt x="4163475" y="1462951"/>
                    <a:pt x="4171657" y="1466338"/>
                  </a:cubicBezTo>
                  <a:lnTo>
                    <a:pt x="4191776" y="1479002"/>
                  </a:lnTo>
                  <a:lnTo>
                    <a:pt x="4178784" y="1458647"/>
                  </a:lnTo>
                  <a:close/>
                  <a:moveTo>
                    <a:pt x="3925426" y="1434652"/>
                  </a:moveTo>
                  <a:lnTo>
                    <a:pt x="3925426" y="1519008"/>
                  </a:lnTo>
                  <a:cubicBezTo>
                    <a:pt x="3925426" y="1533548"/>
                    <a:pt x="3917019" y="1553864"/>
                    <a:pt x="3906736" y="1564147"/>
                  </a:cubicBezTo>
                  <a:lnTo>
                    <a:pt x="3872739" y="1598131"/>
                  </a:lnTo>
                  <a:lnTo>
                    <a:pt x="3835357" y="1635525"/>
                  </a:lnTo>
                  <a:lnTo>
                    <a:pt x="3812821" y="1658093"/>
                  </a:lnTo>
                  <a:lnTo>
                    <a:pt x="3835398" y="1635525"/>
                  </a:lnTo>
                  <a:cubicBezTo>
                    <a:pt x="3840566" y="1630383"/>
                    <a:pt x="3847327" y="1627812"/>
                    <a:pt x="3854088" y="1627812"/>
                  </a:cubicBezTo>
                  <a:lnTo>
                    <a:pt x="3872731" y="1635506"/>
                  </a:lnTo>
                  <a:lnTo>
                    <a:pt x="3865027" y="1616830"/>
                  </a:lnTo>
                  <a:cubicBezTo>
                    <a:pt x="3865027" y="1610065"/>
                    <a:pt x="3867598" y="1603301"/>
                    <a:pt x="3872739" y="1598132"/>
                  </a:cubicBezTo>
                  <a:lnTo>
                    <a:pt x="3906736" y="1564148"/>
                  </a:lnTo>
                  <a:cubicBezTo>
                    <a:pt x="3917020" y="1553865"/>
                    <a:pt x="3925427" y="1533549"/>
                    <a:pt x="3925427" y="1519009"/>
                  </a:cubicBezTo>
                  <a:lnTo>
                    <a:pt x="3925427" y="1487285"/>
                  </a:lnTo>
                  <a:cubicBezTo>
                    <a:pt x="3925447" y="1479996"/>
                    <a:pt x="3928411" y="1473397"/>
                    <a:pt x="3933193" y="1468615"/>
                  </a:cubicBezTo>
                  <a:lnTo>
                    <a:pt x="3951696" y="1460919"/>
                  </a:lnTo>
                  <a:lnTo>
                    <a:pt x="3933141" y="1453202"/>
                  </a:lnTo>
                  <a:close/>
                  <a:moveTo>
                    <a:pt x="2985573" y="1400343"/>
                  </a:moveTo>
                  <a:lnTo>
                    <a:pt x="2948728" y="1437187"/>
                  </a:lnTo>
                  <a:lnTo>
                    <a:pt x="2948723" y="1437195"/>
                  </a:lnTo>
                  <a:lnTo>
                    <a:pt x="2985567" y="1400352"/>
                  </a:lnTo>
                  <a:close/>
                  <a:moveTo>
                    <a:pt x="4226524" y="1319321"/>
                  </a:moveTo>
                  <a:lnTo>
                    <a:pt x="4226668" y="1344027"/>
                  </a:lnTo>
                  <a:lnTo>
                    <a:pt x="4226721" y="1366261"/>
                  </a:lnTo>
                  <a:lnTo>
                    <a:pt x="4232070" y="1346297"/>
                  </a:lnTo>
                  <a:lnTo>
                    <a:pt x="4245260" y="1326854"/>
                  </a:lnTo>
                  <a:lnTo>
                    <a:pt x="4232066" y="1332272"/>
                  </a:lnTo>
                  <a:close/>
                  <a:moveTo>
                    <a:pt x="4308751" y="1289846"/>
                  </a:moveTo>
                  <a:cubicBezTo>
                    <a:pt x="4301481" y="1289846"/>
                    <a:pt x="4292770" y="1291947"/>
                    <a:pt x="4284592" y="1295335"/>
                  </a:cubicBezTo>
                  <a:lnTo>
                    <a:pt x="4284588" y="1295337"/>
                  </a:lnTo>
                  <a:lnTo>
                    <a:pt x="4308700" y="1289859"/>
                  </a:lnTo>
                  <a:lnTo>
                    <a:pt x="4317635" y="1289859"/>
                  </a:lnTo>
                  <a:cubicBezTo>
                    <a:pt x="4324925" y="1289881"/>
                    <a:pt x="4331524" y="1292844"/>
                    <a:pt x="4336306" y="1297625"/>
                  </a:cubicBezTo>
                  <a:lnTo>
                    <a:pt x="4344070" y="1316290"/>
                  </a:lnTo>
                  <a:lnTo>
                    <a:pt x="4344070" y="1316282"/>
                  </a:lnTo>
                  <a:cubicBezTo>
                    <a:pt x="4344030" y="1301700"/>
                    <a:pt x="4332213" y="1289890"/>
                    <a:pt x="4317633" y="1289846"/>
                  </a:cubicBezTo>
                  <a:close/>
                  <a:moveTo>
                    <a:pt x="3634911" y="1242181"/>
                  </a:moveTo>
                  <a:lnTo>
                    <a:pt x="3630884" y="1259911"/>
                  </a:lnTo>
                  <a:lnTo>
                    <a:pt x="3630884" y="1259910"/>
                  </a:lnTo>
                  <a:close/>
                  <a:moveTo>
                    <a:pt x="3004284" y="1229038"/>
                  </a:moveTo>
                  <a:lnTo>
                    <a:pt x="3004284" y="1281845"/>
                  </a:lnTo>
                  <a:lnTo>
                    <a:pt x="3012036" y="1263207"/>
                  </a:lnTo>
                  <a:lnTo>
                    <a:pt x="3030705" y="1255442"/>
                  </a:lnTo>
                  <a:lnTo>
                    <a:pt x="3012036" y="1247676"/>
                  </a:lnTo>
                  <a:close/>
                  <a:moveTo>
                    <a:pt x="3640791" y="1128780"/>
                  </a:moveTo>
                  <a:lnTo>
                    <a:pt x="3636372" y="1148230"/>
                  </a:lnTo>
                  <a:lnTo>
                    <a:pt x="3636372" y="1235747"/>
                  </a:lnTo>
                  <a:lnTo>
                    <a:pt x="3636373" y="1235745"/>
                  </a:lnTo>
                  <a:lnTo>
                    <a:pt x="3636373" y="1148228"/>
                  </a:lnTo>
                  <a:close/>
                  <a:moveTo>
                    <a:pt x="3157587" y="994264"/>
                  </a:moveTo>
                  <a:lnTo>
                    <a:pt x="3152099" y="1018422"/>
                  </a:lnTo>
                  <a:cubicBezTo>
                    <a:pt x="3148712" y="1026600"/>
                    <a:pt x="3144039" y="1034247"/>
                    <a:pt x="3138898" y="1039389"/>
                  </a:cubicBezTo>
                  <a:lnTo>
                    <a:pt x="3112157" y="1066111"/>
                  </a:lnTo>
                  <a:lnTo>
                    <a:pt x="3138897" y="1039392"/>
                  </a:lnTo>
                  <a:cubicBezTo>
                    <a:pt x="3149180" y="1029108"/>
                    <a:pt x="3157587" y="1008806"/>
                    <a:pt x="3157587" y="994265"/>
                  </a:cubicBezTo>
                  <a:close/>
                  <a:moveTo>
                    <a:pt x="1780555" y="540025"/>
                  </a:moveTo>
                  <a:cubicBezTo>
                    <a:pt x="1780516" y="554607"/>
                    <a:pt x="1768699" y="566417"/>
                    <a:pt x="1754119" y="566460"/>
                  </a:cubicBezTo>
                  <a:lnTo>
                    <a:pt x="1672841" y="566460"/>
                  </a:lnTo>
                  <a:lnTo>
                    <a:pt x="1672840" y="566460"/>
                  </a:lnTo>
                  <a:lnTo>
                    <a:pt x="1754080" y="566460"/>
                  </a:lnTo>
                  <a:cubicBezTo>
                    <a:pt x="1768660" y="566504"/>
                    <a:pt x="1780477" y="578314"/>
                    <a:pt x="1780516" y="592897"/>
                  </a:cubicBezTo>
                  <a:lnTo>
                    <a:pt x="1780516" y="601277"/>
                  </a:lnTo>
                  <a:cubicBezTo>
                    <a:pt x="1780516" y="615817"/>
                    <a:pt x="1788923" y="636133"/>
                    <a:pt x="1799206" y="646416"/>
                  </a:cubicBezTo>
                  <a:lnTo>
                    <a:pt x="2032149" y="879346"/>
                  </a:lnTo>
                  <a:cubicBezTo>
                    <a:pt x="2042433" y="889630"/>
                    <a:pt x="2050839" y="909932"/>
                    <a:pt x="2050839" y="924472"/>
                  </a:cubicBezTo>
                  <a:lnTo>
                    <a:pt x="2050839" y="1107503"/>
                  </a:lnTo>
                  <a:cubicBezTo>
                    <a:pt x="2050839" y="1122043"/>
                    <a:pt x="2042234" y="1142161"/>
                    <a:pt x="2031726" y="1152207"/>
                  </a:cubicBezTo>
                  <a:lnTo>
                    <a:pt x="1844738" y="1330891"/>
                  </a:lnTo>
                  <a:lnTo>
                    <a:pt x="2031764" y="1152206"/>
                  </a:lnTo>
                  <a:cubicBezTo>
                    <a:pt x="2042272" y="1142159"/>
                    <a:pt x="2050878" y="1122042"/>
                    <a:pt x="2050878" y="1107502"/>
                  </a:cubicBezTo>
                  <a:lnTo>
                    <a:pt x="2050878" y="924471"/>
                  </a:lnTo>
                  <a:cubicBezTo>
                    <a:pt x="2050878" y="909931"/>
                    <a:pt x="2042471" y="889628"/>
                    <a:pt x="2032188" y="879345"/>
                  </a:cubicBezTo>
                  <a:lnTo>
                    <a:pt x="1799245" y="646416"/>
                  </a:lnTo>
                  <a:cubicBezTo>
                    <a:pt x="1788961" y="636132"/>
                    <a:pt x="1780555" y="615816"/>
                    <a:pt x="1780555" y="601276"/>
                  </a:cubicBezTo>
                  <a:close/>
                  <a:moveTo>
                    <a:pt x="1560964" y="0"/>
                  </a:moveTo>
                  <a:lnTo>
                    <a:pt x="1636677" y="0"/>
                  </a:lnTo>
                  <a:cubicBezTo>
                    <a:pt x="1651256" y="44"/>
                    <a:pt x="1663073" y="11855"/>
                    <a:pt x="1663113" y="26437"/>
                  </a:cubicBezTo>
                  <a:lnTo>
                    <a:pt x="1663113" y="348164"/>
                  </a:lnTo>
                  <a:cubicBezTo>
                    <a:pt x="1663152" y="362747"/>
                    <a:pt x="1674969" y="374557"/>
                    <a:pt x="1689549" y="374601"/>
                  </a:cubicBezTo>
                  <a:lnTo>
                    <a:pt x="1754119" y="374601"/>
                  </a:lnTo>
                  <a:cubicBezTo>
                    <a:pt x="1768699" y="374644"/>
                    <a:pt x="1780516" y="386455"/>
                    <a:pt x="1780555" y="401037"/>
                  </a:cubicBezTo>
                  <a:lnTo>
                    <a:pt x="1780555" y="401035"/>
                  </a:lnTo>
                  <a:cubicBezTo>
                    <a:pt x="1780594" y="386453"/>
                    <a:pt x="1792411" y="374644"/>
                    <a:pt x="1806991" y="374599"/>
                  </a:cubicBezTo>
                  <a:lnTo>
                    <a:pt x="2203639" y="374599"/>
                  </a:lnTo>
                  <a:cubicBezTo>
                    <a:pt x="2210909" y="374599"/>
                    <a:pt x="2219623" y="376704"/>
                    <a:pt x="2227805" y="380094"/>
                  </a:cubicBezTo>
                  <a:lnTo>
                    <a:pt x="2246281" y="391730"/>
                  </a:lnTo>
                  <a:lnTo>
                    <a:pt x="2243351" y="384623"/>
                  </a:lnTo>
                  <a:cubicBezTo>
                    <a:pt x="2244752" y="381236"/>
                    <a:pt x="2249256" y="379134"/>
                    <a:pt x="2256525" y="379134"/>
                  </a:cubicBezTo>
                  <a:lnTo>
                    <a:pt x="2382361" y="379134"/>
                  </a:lnTo>
                  <a:cubicBezTo>
                    <a:pt x="2396901" y="379134"/>
                    <a:pt x="2417205" y="370727"/>
                    <a:pt x="2427488" y="360444"/>
                  </a:cubicBezTo>
                  <a:lnTo>
                    <a:pt x="2512084" y="275848"/>
                  </a:lnTo>
                  <a:cubicBezTo>
                    <a:pt x="2522368" y="265578"/>
                    <a:pt x="2530774" y="245261"/>
                    <a:pt x="2530774" y="230721"/>
                  </a:cubicBezTo>
                  <a:lnTo>
                    <a:pt x="2530774" y="215758"/>
                  </a:lnTo>
                  <a:cubicBezTo>
                    <a:pt x="2530774" y="201218"/>
                    <a:pt x="2539194" y="180916"/>
                    <a:pt x="2549479" y="170631"/>
                  </a:cubicBezTo>
                  <a:lnTo>
                    <a:pt x="2615357" y="104753"/>
                  </a:lnTo>
                  <a:cubicBezTo>
                    <a:pt x="2620525" y="99611"/>
                    <a:pt x="2627286" y="97040"/>
                    <a:pt x="2634047" y="97040"/>
                  </a:cubicBezTo>
                  <a:cubicBezTo>
                    <a:pt x="2640808" y="97040"/>
                    <a:pt x="2647570" y="99611"/>
                    <a:pt x="2652738" y="104753"/>
                  </a:cubicBezTo>
                  <a:lnTo>
                    <a:pt x="2699385" y="151400"/>
                  </a:lnTo>
                  <a:cubicBezTo>
                    <a:pt x="2709668" y="161683"/>
                    <a:pt x="2718088" y="181986"/>
                    <a:pt x="2718088" y="196526"/>
                  </a:cubicBezTo>
                  <a:lnTo>
                    <a:pt x="2718088" y="338079"/>
                  </a:lnTo>
                  <a:cubicBezTo>
                    <a:pt x="2718127" y="352660"/>
                    <a:pt x="2729945" y="364471"/>
                    <a:pt x="2744524" y="364514"/>
                  </a:cubicBezTo>
                  <a:lnTo>
                    <a:pt x="2771965" y="364514"/>
                  </a:lnTo>
                  <a:cubicBezTo>
                    <a:pt x="2786544" y="364558"/>
                    <a:pt x="2798362" y="376368"/>
                    <a:pt x="2798401" y="390951"/>
                  </a:cubicBezTo>
                  <a:lnTo>
                    <a:pt x="2798401" y="466293"/>
                  </a:lnTo>
                  <a:cubicBezTo>
                    <a:pt x="2798401" y="480833"/>
                    <a:pt x="2789994" y="501136"/>
                    <a:pt x="2779711" y="511419"/>
                  </a:cubicBezTo>
                  <a:lnTo>
                    <a:pt x="2591912" y="699205"/>
                  </a:lnTo>
                  <a:lnTo>
                    <a:pt x="2592065" y="699142"/>
                  </a:lnTo>
                  <a:lnTo>
                    <a:pt x="2779762" y="511446"/>
                  </a:lnTo>
                  <a:cubicBezTo>
                    <a:pt x="2790099" y="501162"/>
                    <a:pt x="2806807" y="501162"/>
                    <a:pt x="2817143" y="511446"/>
                  </a:cubicBezTo>
                  <a:lnTo>
                    <a:pt x="2910026" y="604329"/>
                  </a:lnTo>
                  <a:cubicBezTo>
                    <a:pt x="2920310" y="614599"/>
                    <a:pt x="2940626" y="623020"/>
                    <a:pt x="2955166" y="623020"/>
                  </a:cubicBezTo>
                  <a:lnTo>
                    <a:pt x="3160046" y="623020"/>
                  </a:lnTo>
                  <a:cubicBezTo>
                    <a:pt x="3174586" y="623020"/>
                    <a:pt x="3194916" y="631400"/>
                    <a:pt x="3205199" y="641683"/>
                  </a:cubicBezTo>
                  <a:lnTo>
                    <a:pt x="3287324" y="723807"/>
                  </a:lnTo>
                  <a:cubicBezTo>
                    <a:pt x="3297607" y="734146"/>
                    <a:pt x="3297607" y="750850"/>
                    <a:pt x="3287324" y="761188"/>
                  </a:cubicBezTo>
                  <a:lnTo>
                    <a:pt x="3176278" y="872259"/>
                  </a:lnTo>
                  <a:cubicBezTo>
                    <a:pt x="3166008" y="882544"/>
                    <a:pt x="3157588" y="902847"/>
                    <a:pt x="3157588" y="917386"/>
                  </a:cubicBezTo>
                  <a:lnTo>
                    <a:pt x="3157588" y="917387"/>
                  </a:lnTo>
                  <a:lnTo>
                    <a:pt x="3163081" y="893230"/>
                  </a:lnTo>
                  <a:cubicBezTo>
                    <a:pt x="3166470" y="885051"/>
                    <a:pt x="3171143" y="877404"/>
                    <a:pt x="3176278" y="872263"/>
                  </a:cubicBezTo>
                  <a:lnTo>
                    <a:pt x="3287309" y="761231"/>
                  </a:lnTo>
                  <a:cubicBezTo>
                    <a:pt x="3297593" y="750960"/>
                    <a:pt x="3316931" y="742540"/>
                    <a:pt x="3330281" y="742540"/>
                  </a:cubicBezTo>
                  <a:cubicBezTo>
                    <a:pt x="3343632" y="742540"/>
                    <a:pt x="3362970" y="750960"/>
                    <a:pt x="3373254" y="761231"/>
                  </a:cubicBezTo>
                  <a:lnTo>
                    <a:pt x="3463414" y="851405"/>
                  </a:lnTo>
                  <a:cubicBezTo>
                    <a:pt x="3473698" y="861675"/>
                    <a:pt x="3494001" y="870095"/>
                    <a:pt x="3508540" y="870095"/>
                  </a:cubicBezTo>
                  <a:lnTo>
                    <a:pt x="3673767" y="870095"/>
                  </a:lnTo>
                  <a:cubicBezTo>
                    <a:pt x="3688306" y="870095"/>
                    <a:pt x="3708054" y="879030"/>
                    <a:pt x="3717651" y="889922"/>
                  </a:cubicBezTo>
                  <a:lnTo>
                    <a:pt x="3745541" y="921712"/>
                  </a:lnTo>
                  <a:cubicBezTo>
                    <a:pt x="3750339" y="927177"/>
                    <a:pt x="3754697" y="935108"/>
                    <a:pt x="3757856" y="943490"/>
                  </a:cubicBezTo>
                  <a:lnTo>
                    <a:pt x="3762963" y="967916"/>
                  </a:lnTo>
                  <a:lnTo>
                    <a:pt x="3770689" y="949342"/>
                  </a:lnTo>
                  <a:cubicBezTo>
                    <a:pt x="3775470" y="944561"/>
                    <a:pt x="3782070" y="941598"/>
                    <a:pt x="3789359" y="941576"/>
                  </a:cubicBezTo>
                  <a:lnTo>
                    <a:pt x="3818756" y="941576"/>
                  </a:lnTo>
                  <a:cubicBezTo>
                    <a:pt x="3826046" y="941598"/>
                    <a:pt x="3832645" y="944561"/>
                    <a:pt x="3837427" y="949342"/>
                  </a:cubicBezTo>
                  <a:lnTo>
                    <a:pt x="3845167" y="967952"/>
                  </a:lnTo>
                  <a:lnTo>
                    <a:pt x="3852907" y="949342"/>
                  </a:lnTo>
                  <a:cubicBezTo>
                    <a:pt x="3857689" y="944561"/>
                    <a:pt x="3864288" y="941598"/>
                    <a:pt x="3871577" y="941576"/>
                  </a:cubicBezTo>
                  <a:lnTo>
                    <a:pt x="4044338" y="941576"/>
                  </a:lnTo>
                  <a:cubicBezTo>
                    <a:pt x="4058878" y="941576"/>
                    <a:pt x="4079181" y="949983"/>
                    <a:pt x="4089464" y="960267"/>
                  </a:cubicBezTo>
                  <a:lnTo>
                    <a:pt x="4285093" y="1155894"/>
                  </a:lnTo>
                  <a:cubicBezTo>
                    <a:pt x="4290235" y="1161090"/>
                    <a:pt x="4292832" y="1167863"/>
                    <a:pt x="4292877" y="1174652"/>
                  </a:cubicBezTo>
                  <a:lnTo>
                    <a:pt x="4285418" y="1193329"/>
                  </a:lnTo>
                  <a:lnTo>
                    <a:pt x="4285871" y="1192864"/>
                  </a:lnTo>
                  <a:cubicBezTo>
                    <a:pt x="4296022" y="1182529"/>
                    <a:pt x="4312373" y="1181960"/>
                    <a:pt x="4322181" y="1191781"/>
                  </a:cubicBezTo>
                  <a:cubicBezTo>
                    <a:pt x="4331989" y="1201602"/>
                    <a:pt x="4351921" y="1209639"/>
                    <a:pt x="4366461" y="1209639"/>
                  </a:cubicBezTo>
                  <a:lnTo>
                    <a:pt x="4508754" y="1209639"/>
                  </a:lnTo>
                  <a:cubicBezTo>
                    <a:pt x="4523294" y="1209639"/>
                    <a:pt x="4543596" y="1218045"/>
                    <a:pt x="4553881" y="1228329"/>
                  </a:cubicBezTo>
                  <a:lnTo>
                    <a:pt x="4602787" y="1277235"/>
                  </a:lnTo>
                  <a:cubicBezTo>
                    <a:pt x="4613071" y="1287519"/>
                    <a:pt x="4621490" y="1307095"/>
                    <a:pt x="4621490" y="1320737"/>
                  </a:cubicBezTo>
                  <a:cubicBezTo>
                    <a:pt x="4621490" y="1334377"/>
                    <a:pt x="4609594" y="1345547"/>
                    <a:pt x="4595055" y="1345547"/>
                  </a:cubicBezTo>
                  <a:lnTo>
                    <a:pt x="4443404" y="1345533"/>
                  </a:lnTo>
                  <a:cubicBezTo>
                    <a:pt x="4428864" y="1345533"/>
                    <a:pt x="4416967" y="1355090"/>
                    <a:pt x="4416967" y="1366788"/>
                  </a:cubicBezTo>
                  <a:cubicBezTo>
                    <a:pt x="4416967" y="1378486"/>
                    <a:pt x="4405071" y="1388056"/>
                    <a:pt x="4390531" y="1388056"/>
                  </a:cubicBezTo>
                  <a:lnTo>
                    <a:pt x="4370506" y="1388056"/>
                  </a:lnTo>
                  <a:cubicBezTo>
                    <a:pt x="4363216" y="1388036"/>
                    <a:pt x="4356617" y="1385073"/>
                    <a:pt x="4351836" y="1380291"/>
                  </a:cubicBezTo>
                  <a:lnTo>
                    <a:pt x="4344072" y="1361624"/>
                  </a:lnTo>
                  <a:lnTo>
                    <a:pt x="4344072" y="1361634"/>
                  </a:lnTo>
                  <a:cubicBezTo>
                    <a:pt x="4344111" y="1376216"/>
                    <a:pt x="4355928" y="1388030"/>
                    <a:pt x="4370507" y="1388069"/>
                  </a:cubicBezTo>
                  <a:lnTo>
                    <a:pt x="4390533" y="1388069"/>
                  </a:lnTo>
                  <a:cubicBezTo>
                    <a:pt x="4405072" y="1388069"/>
                    <a:pt x="4416969" y="1378486"/>
                    <a:pt x="4416969" y="1366801"/>
                  </a:cubicBezTo>
                  <a:cubicBezTo>
                    <a:pt x="4416969" y="1355117"/>
                    <a:pt x="4428866" y="1345547"/>
                    <a:pt x="4443405" y="1345547"/>
                  </a:cubicBezTo>
                  <a:lnTo>
                    <a:pt x="4595056" y="1345547"/>
                  </a:lnTo>
                  <a:cubicBezTo>
                    <a:pt x="4609636" y="1345590"/>
                    <a:pt x="4621453" y="1357401"/>
                    <a:pt x="4621492" y="1371983"/>
                  </a:cubicBezTo>
                  <a:lnTo>
                    <a:pt x="4621492" y="1422635"/>
                  </a:lnTo>
                  <a:cubicBezTo>
                    <a:pt x="4621473" y="1429925"/>
                    <a:pt x="4618509" y="1436524"/>
                    <a:pt x="4613727" y="1441305"/>
                  </a:cubicBezTo>
                  <a:lnTo>
                    <a:pt x="4595158" y="1449028"/>
                  </a:lnTo>
                  <a:lnTo>
                    <a:pt x="4613647" y="1456719"/>
                  </a:lnTo>
                  <a:cubicBezTo>
                    <a:pt x="4618429" y="1461500"/>
                    <a:pt x="4621393" y="1468099"/>
                    <a:pt x="4621412" y="1475389"/>
                  </a:cubicBezTo>
                  <a:lnTo>
                    <a:pt x="4621412" y="1610570"/>
                  </a:lnTo>
                  <a:cubicBezTo>
                    <a:pt x="4621373" y="1625150"/>
                    <a:pt x="4609556" y="1636967"/>
                    <a:pt x="4594977" y="1637007"/>
                  </a:cubicBezTo>
                  <a:lnTo>
                    <a:pt x="4482821" y="1637007"/>
                  </a:lnTo>
                  <a:cubicBezTo>
                    <a:pt x="4468281" y="1637007"/>
                    <a:pt x="4447965" y="1645427"/>
                    <a:pt x="4437681" y="1655697"/>
                  </a:cubicBezTo>
                  <a:lnTo>
                    <a:pt x="4408760" y="1684632"/>
                  </a:lnTo>
                  <a:cubicBezTo>
                    <a:pt x="4398423" y="1694916"/>
                    <a:pt x="4381702" y="1694916"/>
                    <a:pt x="4371366" y="1684632"/>
                  </a:cubicBezTo>
                  <a:lnTo>
                    <a:pt x="4348076" y="1661341"/>
                  </a:lnTo>
                  <a:cubicBezTo>
                    <a:pt x="4337792" y="1651058"/>
                    <a:pt x="4317489" y="1642651"/>
                    <a:pt x="4302949" y="1642651"/>
                  </a:cubicBezTo>
                  <a:lnTo>
                    <a:pt x="4282356" y="1642651"/>
                  </a:lnTo>
                  <a:cubicBezTo>
                    <a:pt x="4267816" y="1642651"/>
                    <a:pt x="4247499" y="1651058"/>
                    <a:pt x="4237215" y="1661341"/>
                  </a:cubicBezTo>
                  <a:lnTo>
                    <a:pt x="4199967" y="1698590"/>
                  </a:lnTo>
                  <a:cubicBezTo>
                    <a:pt x="4189590" y="1708874"/>
                    <a:pt x="4172896" y="1708927"/>
                    <a:pt x="4162454" y="1698723"/>
                  </a:cubicBezTo>
                  <a:lnTo>
                    <a:pt x="4128946" y="1665677"/>
                  </a:lnTo>
                  <a:cubicBezTo>
                    <a:pt x="4118596" y="1655472"/>
                    <a:pt x="4098227" y="1647172"/>
                    <a:pt x="4083687" y="1647172"/>
                  </a:cubicBezTo>
                  <a:lnTo>
                    <a:pt x="4059604" y="1647172"/>
                  </a:lnTo>
                  <a:cubicBezTo>
                    <a:pt x="4045064" y="1647172"/>
                    <a:pt x="4024761" y="1655591"/>
                    <a:pt x="4014477" y="1665862"/>
                  </a:cubicBezTo>
                  <a:lnTo>
                    <a:pt x="3977466" y="1702873"/>
                  </a:lnTo>
                  <a:cubicBezTo>
                    <a:pt x="3972298" y="1708015"/>
                    <a:pt x="3965534" y="1710586"/>
                    <a:pt x="3958769" y="1710586"/>
                  </a:cubicBezTo>
                  <a:lnTo>
                    <a:pt x="3940163" y="1702910"/>
                  </a:lnTo>
                  <a:lnTo>
                    <a:pt x="3940190" y="1702937"/>
                  </a:lnTo>
                  <a:cubicBezTo>
                    <a:pt x="3950527" y="1713221"/>
                    <a:pt x="3967248" y="1713221"/>
                    <a:pt x="3977585" y="1702937"/>
                  </a:cubicBezTo>
                  <a:lnTo>
                    <a:pt x="4014595" y="1665926"/>
                  </a:lnTo>
                  <a:cubicBezTo>
                    <a:pt x="4024879" y="1655656"/>
                    <a:pt x="4045181" y="1647236"/>
                    <a:pt x="4059721" y="1647236"/>
                  </a:cubicBezTo>
                  <a:lnTo>
                    <a:pt x="4083805" y="1647236"/>
                  </a:lnTo>
                  <a:cubicBezTo>
                    <a:pt x="4098344" y="1647236"/>
                    <a:pt x="4118648" y="1655656"/>
                    <a:pt x="4128931" y="1665926"/>
                  </a:cubicBezTo>
                  <a:lnTo>
                    <a:pt x="4162373" y="1699434"/>
                  </a:lnTo>
                  <a:lnTo>
                    <a:pt x="4199768" y="1736816"/>
                  </a:lnTo>
                  <a:lnTo>
                    <a:pt x="4222106" y="1759167"/>
                  </a:lnTo>
                  <a:cubicBezTo>
                    <a:pt x="4232390" y="1769451"/>
                    <a:pt x="4240809" y="1789754"/>
                    <a:pt x="4240809" y="1804294"/>
                  </a:cubicBezTo>
                  <a:lnTo>
                    <a:pt x="4240809" y="1861435"/>
                  </a:lnTo>
                  <a:cubicBezTo>
                    <a:pt x="4240809" y="1875975"/>
                    <a:pt x="4249216" y="1896292"/>
                    <a:pt x="4259500" y="1906576"/>
                  </a:cubicBezTo>
                  <a:lnTo>
                    <a:pt x="4307296" y="1954372"/>
                  </a:lnTo>
                  <a:cubicBezTo>
                    <a:pt x="4317580" y="1964708"/>
                    <a:pt x="4317580" y="1981416"/>
                    <a:pt x="4307296" y="1991753"/>
                  </a:cubicBezTo>
                  <a:lnTo>
                    <a:pt x="4137946" y="2161103"/>
                  </a:lnTo>
                  <a:cubicBezTo>
                    <a:pt x="4127663" y="2171386"/>
                    <a:pt x="4119256" y="2191702"/>
                    <a:pt x="4119256" y="2206242"/>
                  </a:cubicBezTo>
                  <a:lnTo>
                    <a:pt x="4119256" y="2689906"/>
                  </a:lnTo>
                  <a:cubicBezTo>
                    <a:pt x="4119256" y="2704445"/>
                    <a:pt x="4110836" y="2724748"/>
                    <a:pt x="4100566" y="2735032"/>
                  </a:cubicBezTo>
                  <a:lnTo>
                    <a:pt x="4070957" y="2764641"/>
                  </a:lnTo>
                  <a:cubicBezTo>
                    <a:pt x="4065789" y="2769782"/>
                    <a:pt x="4059028" y="2772353"/>
                    <a:pt x="4052267" y="2772353"/>
                  </a:cubicBezTo>
                  <a:lnTo>
                    <a:pt x="4033580" y="2764642"/>
                  </a:lnTo>
                  <a:lnTo>
                    <a:pt x="4046776" y="2785610"/>
                  </a:lnTo>
                  <a:cubicBezTo>
                    <a:pt x="4050165" y="2793788"/>
                    <a:pt x="4052270" y="2802499"/>
                    <a:pt x="4052270" y="2809769"/>
                  </a:cubicBezTo>
                  <a:lnTo>
                    <a:pt x="4052270" y="2882666"/>
                  </a:lnTo>
                  <a:cubicBezTo>
                    <a:pt x="4052270" y="2897206"/>
                    <a:pt x="4043850" y="2917510"/>
                    <a:pt x="4033580" y="2927793"/>
                  </a:cubicBezTo>
                  <a:lnTo>
                    <a:pt x="3991281" y="2970091"/>
                  </a:lnTo>
                  <a:cubicBezTo>
                    <a:pt x="3980997" y="2980361"/>
                    <a:pt x="3972590" y="3000677"/>
                    <a:pt x="3972590" y="3015218"/>
                  </a:cubicBezTo>
                  <a:lnTo>
                    <a:pt x="3972590" y="3063080"/>
                  </a:lnTo>
                  <a:cubicBezTo>
                    <a:pt x="3972590" y="3077620"/>
                    <a:pt x="3964184" y="3097937"/>
                    <a:pt x="3953900" y="3108207"/>
                  </a:cubicBezTo>
                  <a:lnTo>
                    <a:pt x="3906871" y="3155211"/>
                  </a:lnTo>
                  <a:cubicBezTo>
                    <a:pt x="3901702" y="3160352"/>
                    <a:pt x="3894938" y="3162923"/>
                    <a:pt x="3888173" y="3162923"/>
                  </a:cubicBezTo>
                  <a:lnTo>
                    <a:pt x="3869545" y="3155239"/>
                  </a:lnTo>
                  <a:lnTo>
                    <a:pt x="3869978" y="3155672"/>
                  </a:lnTo>
                  <a:cubicBezTo>
                    <a:pt x="3880261" y="3165956"/>
                    <a:pt x="3888668" y="3186258"/>
                    <a:pt x="3888668" y="3200798"/>
                  </a:cubicBezTo>
                  <a:lnTo>
                    <a:pt x="3888668" y="3209549"/>
                  </a:lnTo>
                  <a:cubicBezTo>
                    <a:pt x="3888668" y="3224090"/>
                    <a:pt x="3880261" y="3244392"/>
                    <a:pt x="3869978" y="3254676"/>
                  </a:cubicBezTo>
                  <a:lnTo>
                    <a:pt x="3792427" y="3332226"/>
                  </a:lnTo>
                  <a:cubicBezTo>
                    <a:pt x="3782142" y="3342509"/>
                    <a:pt x="3761827" y="3350916"/>
                    <a:pt x="3747287" y="3350916"/>
                  </a:cubicBezTo>
                  <a:lnTo>
                    <a:pt x="3503466" y="3350916"/>
                  </a:lnTo>
                  <a:cubicBezTo>
                    <a:pt x="3488927" y="3350916"/>
                    <a:pt x="3468610" y="3359336"/>
                    <a:pt x="3458339" y="3369619"/>
                  </a:cubicBezTo>
                  <a:lnTo>
                    <a:pt x="3443469" y="3384490"/>
                  </a:lnTo>
                  <a:cubicBezTo>
                    <a:pt x="3433185" y="3394761"/>
                    <a:pt x="3424766" y="3391284"/>
                    <a:pt x="3424766" y="3376744"/>
                  </a:cubicBezTo>
                  <a:lnTo>
                    <a:pt x="3424766" y="3376745"/>
                  </a:lnTo>
                  <a:cubicBezTo>
                    <a:pt x="3424766" y="3391284"/>
                    <a:pt x="3416359" y="3411588"/>
                    <a:pt x="3406076" y="3421871"/>
                  </a:cubicBezTo>
                  <a:lnTo>
                    <a:pt x="3346264" y="3481683"/>
                  </a:lnTo>
                  <a:cubicBezTo>
                    <a:pt x="3335994" y="3491967"/>
                    <a:pt x="3315677" y="3500374"/>
                    <a:pt x="3301137" y="3500374"/>
                  </a:cubicBezTo>
                  <a:lnTo>
                    <a:pt x="3271661" y="3500374"/>
                  </a:lnTo>
                  <a:cubicBezTo>
                    <a:pt x="3257121" y="3500374"/>
                    <a:pt x="3236818" y="3508780"/>
                    <a:pt x="3226535" y="3519064"/>
                  </a:cubicBezTo>
                  <a:lnTo>
                    <a:pt x="3085736" y="3659876"/>
                  </a:lnTo>
                  <a:cubicBezTo>
                    <a:pt x="3075796" y="3669843"/>
                    <a:pt x="3059657" y="3669856"/>
                    <a:pt x="3049690" y="3659916"/>
                  </a:cubicBezTo>
                  <a:cubicBezTo>
                    <a:pt x="3049465" y="3659692"/>
                    <a:pt x="3049240" y="3659453"/>
                    <a:pt x="3049015" y="3659216"/>
                  </a:cubicBezTo>
                  <a:lnTo>
                    <a:pt x="2989296" y="3595412"/>
                  </a:lnTo>
                  <a:cubicBezTo>
                    <a:pt x="2979370" y="3584837"/>
                    <a:pt x="2971240" y="3566728"/>
                    <a:pt x="2971240" y="3555255"/>
                  </a:cubicBezTo>
                  <a:cubicBezTo>
                    <a:pt x="2971240" y="3543782"/>
                    <a:pt x="2959344" y="3534411"/>
                    <a:pt x="2944804" y="3534411"/>
                  </a:cubicBezTo>
                  <a:lnTo>
                    <a:pt x="2891681" y="3534411"/>
                  </a:lnTo>
                  <a:cubicBezTo>
                    <a:pt x="2877101" y="3534370"/>
                    <a:pt x="2865285" y="3522554"/>
                    <a:pt x="2865245" y="3507974"/>
                  </a:cubicBezTo>
                  <a:lnTo>
                    <a:pt x="2865245" y="3410715"/>
                  </a:lnTo>
                  <a:cubicBezTo>
                    <a:pt x="2865245" y="3396176"/>
                    <a:pt x="2856825" y="3375860"/>
                    <a:pt x="2846554" y="3365589"/>
                  </a:cubicBezTo>
                  <a:lnTo>
                    <a:pt x="2824903" y="3343938"/>
                  </a:lnTo>
                  <a:cubicBezTo>
                    <a:pt x="2814619" y="3333654"/>
                    <a:pt x="2794304" y="3325234"/>
                    <a:pt x="2779764" y="3325234"/>
                  </a:cubicBezTo>
                  <a:lnTo>
                    <a:pt x="2488754" y="3325234"/>
                  </a:lnTo>
                  <a:cubicBezTo>
                    <a:pt x="2481484" y="3325234"/>
                    <a:pt x="2476977" y="3323132"/>
                    <a:pt x="2475572" y="3319745"/>
                  </a:cubicBezTo>
                  <a:lnTo>
                    <a:pt x="2480945" y="3306697"/>
                  </a:lnTo>
                  <a:lnTo>
                    <a:pt x="2462251" y="3325298"/>
                  </a:lnTo>
                  <a:cubicBezTo>
                    <a:pt x="2455464" y="3332064"/>
                    <a:pt x="2448683" y="3338835"/>
                    <a:pt x="2443547" y="3343977"/>
                  </a:cubicBezTo>
                  <a:lnTo>
                    <a:pt x="2329529" y="3458063"/>
                  </a:lnTo>
                  <a:cubicBezTo>
                    <a:pt x="2319244" y="3468333"/>
                    <a:pt x="2298942" y="3476753"/>
                    <a:pt x="2284402" y="3476753"/>
                  </a:cubicBezTo>
                  <a:lnTo>
                    <a:pt x="2202516" y="3476753"/>
                  </a:lnTo>
                  <a:cubicBezTo>
                    <a:pt x="2187937" y="3476713"/>
                    <a:pt x="2176119" y="3464896"/>
                    <a:pt x="2176080" y="3450317"/>
                  </a:cubicBezTo>
                  <a:lnTo>
                    <a:pt x="2176080" y="3294620"/>
                  </a:lnTo>
                  <a:cubicBezTo>
                    <a:pt x="2176041" y="3280041"/>
                    <a:pt x="2164223" y="3268224"/>
                    <a:pt x="2149644" y="3268184"/>
                  </a:cubicBezTo>
                  <a:lnTo>
                    <a:pt x="1904184" y="3268184"/>
                  </a:lnTo>
                  <a:cubicBezTo>
                    <a:pt x="1889604" y="3268145"/>
                    <a:pt x="1877787" y="3256328"/>
                    <a:pt x="1877748" y="3241749"/>
                  </a:cubicBezTo>
                  <a:lnTo>
                    <a:pt x="1877748" y="2814725"/>
                  </a:lnTo>
                  <a:cubicBezTo>
                    <a:pt x="1877748" y="2807455"/>
                    <a:pt x="1879853" y="2798741"/>
                    <a:pt x="1883242" y="2790559"/>
                  </a:cubicBezTo>
                  <a:lnTo>
                    <a:pt x="1896414" y="2769624"/>
                  </a:lnTo>
                  <a:lnTo>
                    <a:pt x="1896398" y="2769640"/>
                  </a:lnTo>
                  <a:cubicBezTo>
                    <a:pt x="1886127" y="2779923"/>
                    <a:pt x="1877707" y="2776447"/>
                    <a:pt x="1877707" y="2761907"/>
                  </a:cubicBezTo>
                  <a:lnTo>
                    <a:pt x="1877707" y="2554528"/>
                  </a:lnTo>
                  <a:cubicBezTo>
                    <a:pt x="1877668" y="2539949"/>
                    <a:pt x="1865851" y="2528132"/>
                    <a:pt x="1851271" y="2528093"/>
                  </a:cubicBezTo>
                  <a:lnTo>
                    <a:pt x="1742156" y="2528093"/>
                  </a:lnTo>
                  <a:cubicBezTo>
                    <a:pt x="1727616" y="2528093"/>
                    <a:pt x="1707300" y="2519673"/>
                    <a:pt x="1697029" y="2509388"/>
                  </a:cubicBezTo>
                  <a:lnTo>
                    <a:pt x="1600260" y="2412633"/>
                  </a:lnTo>
                  <a:cubicBezTo>
                    <a:pt x="1589976" y="2402348"/>
                    <a:pt x="1581570" y="2382045"/>
                    <a:pt x="1581570" y="2367506"/>
                  </a:cubicBezTo>
                  <a:lnTo>
                    <a:pt x="1581570" y="2231544"/>
                  </a:lnTo>
                  <a:cubicBezTo>
                    <a:pt x="1581570" y="2217005"/>
                    <a:pt x="1589976" y="2196701"/>
                    <a:pt x="1600260" y="2186417"/>
                  </a:cubicBezTo>
                  <a:lnTo>
                    <a:pt x="1626908" y="2159770"/>
                  </a:lnTo>
                  <a:lnTo>
                    <a:pt x="1633149" y="2149863"/>
                  </a:lnTo>
                  <a:lnTo>
                    <a:pt x="1626869" y="2159703"/>
                  </a:lnTo>
                  <a:lnTo>
                    <a:pt x="1600432" y="2185715"/>
                  </a:lnTo>
                  <a:cubicBezTo>
                    <a:pt x="1590082" y="2195881"/>
                    <a:pt x="1569714" y="2204221"/>
                    <a:pt x="1555173" y="2204221"/>
                  </a:cubicBezTo>
                  <a:lnTo>
                    <a:pt x="1459831" y="2204221"/>
                  </a:lnTo>
                  <a:cubicBezTo>
                    <a:pt x="1445292" y="2204221"/>
                    <a:pt x="1424989" y="2195814"/>
                    <a:pt x="1414704" y="2185531"/>
                  </a:cubicBezTo>
                  <a:lnTo>
                    <a:pt x="1309225" y="2080050"/>
                  </a:lnTo>
                  <a:cubicBezTo>
                    <a:pt x="1298941" y="2069767"/>
                    <a:pt x="1278638" y="2061360"/>
                    <a:pt x="1264098" y="2061360"/>
                  </a:cubicBezTo>
                  <a:lnTo>
                    <a:pt x="1177242" y="2061360"/>
                  </a:lnTo>
                  <a:cubicBezTo>
                    <a:pt x="1162703" y="2061360"/>
                    <a:pt x="1142399" y="2052940"/>
                    <a:pt x="1132115" y="2042670"/>
                  </a:cubicBezTo>
                  <a:lnTo>
                    <a:pt x="1019656" y="1930210"/>
                  </a:lnTo>
                  <a:cubicBezTo>
                    <a:pt x="1009386" y="1919927"/>
                    <a:pt x="1000966" y="1899623"/>
                    <a:pt x="1000966" y="1885083"/>
                  </a:cubicBezTo>
                  <a:lnTo>
                    <a:pt x="1000966" y="1832660"/>
                  </a:lnTo>
                  <a:cubicBezTo>
                    <a:pt x="1000966" y="1825391"/>
                    <a:pt x="1003071" y="1816677"/>
                    <a:pt x="1006460" y="1808496"/>
                  </a:cubicBezTo>
                  <a:lnTo>
                    <a:pt x="1019655" y="1787536"/>
                  </a:lnTo>
                  <a:lnTo>
                    <a:pt x="998695" y="1800731"/>
                  </a:lnTo>
                  <a:cubicBezTo>
                    <a:pt x="990514" y="1804120"/>
                    <a:pt x="981800" y="1806225"/>
                    <a:pt x="974530" y="1806225"/>
                  </a:cubicBezTo>
                  <a:lnTo>
                    <a:pt x="898433" y="1806225"/>
                  </a:lnTo>
                  <a:cubicBezTo>
                    <a:pt x="891163" y="1806225"/>
                    <a:pt x="882453" y="1804120"/>
                    <a:pt x="874274" y="1800731"/>
                  </a:cubicBezTo>
                  <a:lnTo>
                    <a:pt x="853795" y="1787842"/>
                  </a:lnTo>
                  <a:lnTo>
                    <a:pt x="858728" y="1799742"/>
                  </a:lnTo>
                  <a:cubicBezTo>
                    <a:pt x="857332" y="1803122"/>
                    <a:pt x="852831" y="1805220"/>
                    <a:pt x="845561" y="1805220"/>
                  </a:cubicBezTo>
                  <a:lnTo>
                    <a:pt x="763159" y="1805220"/>
                  </a:lnTo>
                  <a:cubicBezTo>
                    <a:pt x="748620" y="1805220"/>
                    <a:pt x="728303" y="1813641"/>
                    <a:pt x="718033" y="1823911"/>
                  </a:cubicBezTo>
                  <a:lnTo>
                    <a:pt x="677453" y="1864491"/>
                  </a:lnTo>
                  <a:cubicBezTo>
                    <a:pt x="667170" y="1874774"/>
                    <a:pt x="646867" y="1883181"/>
                    <a:pt x="632326" y="1883181"/>
                  </a:cubicBezTo>
                  <a:lnTo>
                    <a:pt x="379437" y="1883181"/>
                  </a:lnTo>
                  <a:cubicBezTo>
                    <a:pt x="364856" y="1883142"/>
                    <a:pt x="353045" y="1871324"/>
                    <a:pt x="353002" y="1856745"/>
                  </a:cubicBezTo>
                  <a:lnTo>
                    <a:pt x="353002" y="1784046"/>
                  </a:lnTo>
                  <a:cubicBezTo>
                    <a:pt x="352958" y="1769479"/>
                    <a:pt x="341135" y="1757689"/>
                    <a:pt x="326566" y="1757689"/>
                  </a:cubicBezTo>
                  <a:lnTo>
                    <a:pt x="152220" y="1758151"/>
                  </a:lnTo>
                  <a:cubicBezTo>
                    <a:pt x="137679" y="1758151"/>
                    <a:pt x="116755" y="1750458"/>
                    <a:pt x="105745" y="1740968"/>
                  </a:cubicBezTo>
                  <a:lnTo>
                    <a:pt x="99135" y="1735310"/>
                  </a:lnTo>
                  <a:cubicBezTo>
                    <a:pt x="88111" y="1725886"/>
                    <a:pt x="79097" y="1706230"/>
                    <a:pt x="79097" y="1691690"/>
                  </a:cubicBezTo>
                  <a:lnTo>
                    <a:pt x="79097" y="1680270"/>
                  </a:lnTo>
                  <a:cubicBezTo>
                    <a:pt x="79097" y="1665730"/>
                    <a:pt x="70677" y="1645428"/>
                    <a:pt x="60406" y="1635143"/>
                  </a:cubicBezTo>
                  <a:lnTo>
                    <a:pt x="18689" y="1593388"/>
                  </a:lnTo>
                  <a:cubicBezTo>
                    <a:pt x="8407" y="1583104"/>
                    <a:pt x="11895" y="1574697"/>
                    <a:pt x="26436" y="1574697"/>
                  </a:cubicBezTo>
                  <a:lnTo>
                    <a:pt x="614062" y="1574697"/>
                  </a:lnTo>
                  <a:lnTo>
                    <a:pt x="614059" y="1574696"/>
                  </a:lnTo>
                  <a:lnTo>
                    <a:pt x="26436" y="1574696"/>
                  </a:lnTo>
                  <a:cubicBezTo>
                    <a:pt x="11854" y="1574657"/>
                    <a:pt x="43" y="1562839"/>
                    <a:pt x="0" y="1548260"/>
                  </a:cubicBezTo>
                  <a:lnTo>
                    <a:pt x="0" y="1393912"/>
                  </a:lnTo>
                  <a:cubicBezTo>
                    <a:pt x="0" y="1379373"/>
                    <a:pt x="8407" y="1359070"/>
                    <a:pt x="18690" y="1348786"/>
                  </a:cubicBezTo>
                  <a:lnTo>
                    <a:pt x="199990" y="1167486"/>
                  </a:lnTo>
                  <a:cubicBezTo>
                    <a:pt x="210273" y="1157203"/>
                    <a:pt x="230576" y="1148796"/>
                    <a:pt x="245117" y="1148796"/>
                  </a:cubicBezTo>
                  <a:lnTo>
                    <a:pt x="462237" y="1148796"/>
                  </a:lnTo>
                  <a:cubicBezTo>
                    <a:pt x="476818" y="1148753"/>
                    <a:pt x="488629" y="1136942"/>
                    <a:pt x="488672" y="1122361"/>
                  </a:cubicBezTo>
                  <a:lnTo>
                    <a:pt x="488672" y="410659"/>
                  </a:lnTo>
                  <a:cubicBezTo>
                    <a:pt x="488716" y="396077"/>
                    <a:pt x="500526" y="384266"/>
                    <a:pt x="515109" y="384223"/>
                  </a:cubicBezTo>
                  <a:lnTo>
                    <a:pt x="718667" y="384223"/>
                  </a:lnTo>
                  <a:cubicBezTo>
                    <a:pt x="733207" y="384223"/>
                    <a:pt x="753511" y="392630"/>
                    <a:pt x="763794" y="402913"/>
                  </a:cubicBezTo>
                  <a:lnTo>
                    <a:pt x="858964" y="498083"/>
                  </a:lnTo>
                  <a:cubicBezTo>
                    <a:pt x="869248" y="508367"/>
                    <a:pt x="889564" y="516787"/>
                    <a:pt x="904104" y="516787"/>
                  </a:cubicBezTo>
                  <a:lnTo>
                    <a:pt x="1012968" y="516787"/>
                  </a:lnTo>
                  <a:cubicBezTo>
                    <a:pt x="1027508" y="516787"/>
                    <a:pt x="1047811" y="508367"/>
                    <a:pt x="1058095" y="498083"/>
                  </a:cubicBezTo>
                  <a:lnTo>
                    <a:pt x="1187473" y="368719"/>
                  </a:lnTo>
                  <a:cubicBezTo>
                    <a:pt x="1197810" y="358434"/>
                    <a:pt x="1214518" y="358434"/>
                    <a:pt x="1224854" y="368719"/>
                  </a:cubicBezTo>
                  <a:lnTo>
                    <a:pt x="1326474" y="470325"/>
                  </a:lnTo>
                  <a:cubicBezTo>
                    <a:pt x="1336745" y="480609"/>
                    <a:pt x="1345166" y="500926"/>
                    <a:pt x="1345166" y="515465"/>
                  </a:cubicBezTo>
                  <a:lnTo>
                    <a:pt x="1345166" y="648862"/>
                  </a:lnTo>
                  <a:cubicBezTo>
                    <a:pt x="1345166" y="663402"/>
                    <a:pt x="1353572" y="683718"/>
                    <a:pt x="1363856" y="694002"/>
                  </a:cubicBezTo>
                  <a:lnTo>
                    <a:pt x="1419610" y="749756"/>
                  </a:lnTo>
                  <a:cubicBezTo>
                    <a:pt x="1424751" y="754898"/>
                    <a:pt x="1429427" y="756596"/>
                    <a:pt x="1432818" y="755192"/>
                  </a:cubicBezTo>
                  <a:lnTo>
                    <a:pt x="1432824" y="755177"/>
                  </a:lnTo>
                  <a:lnTo>
                    <a:pt x="1419649" y="749755"/>
                  </a:lnTo>
                  <a:lnTo>
                    <a:pt x="1363896" y="694002"/>
                  </a:lnTo>
                  <a:cubicBezTo>
                    <a:pt x="1353611" y="683718"/>
                    <a:pt x="1345205" y="663402"/>
                    <a:pt x="1345205" y="648862"/>
                  </a:cubicBezTo>
                  <a:lnTo>
                    <a:pt x="1345205" y="515466"/>
                  </a:lnTo>
                  <a:cubicBezTo>
                    <a:pt x="1345205" y="500925"/>
                    <a:pt x="1336785" y="480609"/>
                    <a:pt x="1326514" y="470326"/>
                  </a:cubicBezTo>
                  <a:lnTo>
                    <a:pt x="1229746" y="373570"/>
                  </a:lnTo>
                  <a:lnTo>
                    <a:pt x="1192364" y="336190"/>
                  </a:lnTo>
                  <a:lnTo>
                    <a:pt x="1153305" y="297117"/>
                  </a:lnTo>
                  <a:cubicBezTo>
                    <a:pt x="1143021" y="286833"/>
                    <a:pt x="1134615" y="266530"/>
                    <a:pt x="1134615" y="251990"/>
                  </a:cubicBezTo>
                  <a:lnTo>
                    <a:pt x="1134615" y="167672"/>
                  </a:lnTo>
                  <a:cubicBezTo>
                    <a:pt x="1134654" y="153090"/>
                    <a:pt x="1146471" y="141279"/>
                    <a:pt x="1161051" y="141236"/>
                  </a:cubicBezTo>
                  <a:lnTo>
                    <a:pt x="1366856" y="141236"/>
                  </a:lnTo>
                  <a:cubicBezTo>
                    <a:pt x="1381396" y="141236"/>
                    <a:pt x="1401699" y="132829"/>
                    <a:pt x="1411983" y="122546"/>
                  </a:cubicBezTo>
                  <a:lnTo>
                    <a:pt x="1515837" y="18691"/>
                  </a:lnTo>
                  <a:cubicBezTo>
                    <a:pt x="1526120" y="8407"/>
                    <a:pt x="1546423" y="0"/>
                    <a:pt x="1560964" y="0"/>
                  </a:cubicBezTo>
                  <a:close/>
                </a:path>
              </a:pathLst>
            </a:custGeom>
            <a:gradFill>
              <a:gsLst>
                <a:gs pos="2000">
                  <a:srgbClr val="8C00D4"/>
                </a:gs>
                <a:gs pos="72000">
                  <a:srgbClr val="EE3D63"/>
                </a:gs>
                <a:gs pos="100000">
                  <a:srgbClr val="FF3399"/>
                </a:gs>
              </a:gsLst>
              <a:lin ang="19800000" scaled="0"/>
            </a:gra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Graphic 63">
              <a:extLst>
                <a:ext uri="{FF2B5EF4-FFF2-40B4-BE49-F238E27FC236}">
                  <a16:creationId xmlns:a16="http://schemas.microsoft.com/office/drawing/2014/main" id="{E1D3C9CE-6727-E1E2-1F92-E1471201B2C7}"/>
                </a:ext>
              </a:extLst>
            </p:cNvPr>
            <p:cNvSpPr/>
            <p:nvPr/>
          </p:nvSpPr>
          <p:spPr>
            <a:xfrm>
              <a:off x="1718680" y="1718556"/>
              <a:ext cx="8536799" cy="4817251"/>
            </a:xfrm>
            <a:custGeom>
              <a:avLst/>
              <a:gdLst>
                <a:gd name="connsiteX0" fmla="*/ 2323529 w 5994939"/>
                <a:gd name="connsiteY0" fmla="*/ 515779 h 3382899"/>
                <a:gd name="connsiteX1" fmla="*/ 2318576 w 5994939"/>
                <a:gd name="connsiteY1" fmla="*/ 508921 h 3382899"/>
                <a:gd name="connsiteX2" fmla="*/ 2261045 w 5994939"/>
                <a:gd name="connsiteY2" fmla="*/ 451485 h 3382899"/>
                <a:gd name="connsiteX3" fmla="*/ 2222754 w 5994939"/>
                <a:gd name="connsiteY3" fmla="*/ 435578 h 3382899"/>
                <a:gd name="connsiteX4" fmla="*/ 2079212 w 5994939"/>
                <a:gd name="connsiteY4" fmla="*/ 435578 h 3382899"/>
                <a:gd name="connsiteX5" fmla="*/ 2054352 w 5994939"/>
                <a:gd name="connsiteY5" fmla="*/ 425291 h 3382899"/>
                <a:gd name="connsiteX6" fmla="*/ 1989296 w 5994939"/>
                <a:gd name="connsiteY6" fmla="*/ 360331 h 3382899"/>
                <a:gd name="connsiteX7" fmla="*/ 1975961 w 5994939"/>
                <a:gd name="connsiteY7" fmla="*/ 352997 h 3382899"/>
                <a:gd name="connsiteX8" fmla="*/ 1979295 w 5994939"/>
                <a:gd name="connsiteY8" fmla="*/ 335566 h 3382899"/>
                <a:gd name="connsiteX9" fmla="*/ 1979295 w 5994939"/>
                <a:gd name="connsiteY9" fmla="*/ 282797 h 3382899"/>
                <a:gd name="connsiteX10" fmla="*/ 1951292 w 5994939"/>
                <a:gd name="connsiteY10" fmla="*/ 254794 h 3382899"/>
                <a:gd name="connsiteX11" fmla="*/ 1932051 w 5994939"/>
                <a:gd name="connsiteY11" fmla="*/ 254794 h 3382899"/>
                <a:gd name="connsiteX12" fmla="*/ 1923002 w 5994939"/>
                <a:gd name="connsiteY12" fmla="*/ 245745 h 3382899"/>
                <a:gd name="connsiteX13" fmla="*/ 1923002 w 5994939"/>
                <a:gd name="connsiteY13" fmla="*/ 146590 h 3382899"/>
                <a:gd name="connsiteX14" fmla="*/ 1907096 w 5994939"/>
                <a:gd name="connsiteY14" fmla="*/ 108299 h 3382899"/>
                <a:gd name="connsiteX15" fmla="*/ 1874330 w 5994939"/>
                <a:gd name="connsiteY15" fmla="*/ 75629 h 3382899"/>
                <a:gd name="connsiteX16" fmla="*/ 1834610 w 5994939"/>
                <a:gd name="connsiteY16" fmla="*/ 75629 h 3382899"/>
                <a:gd name="connsiteX17" fmla="*/ 1788414 w 5994939"/>
                <a:gd name="connsiteY17" fmla="*/ 121730 h 3382899"/>
                <a:gd name="connsiteX18" fmla="*/ 1772507 w 5994939"/>
                <a:gd name="connsiteY18" fmla="*/ 160115 h 3382899"/>
                <a:gd name="connsiteX19" fmla="*/ 1772507 w 5994939"/>
                <a:gd name="connsiteY19" fmla="*/ 170593 h 3382899"/>
                <a:gd name="connsiteX20" fmla="*/ 1762220 w 5994939"/>
                <a:gd name="connsiteY20" fmla="*/ 195453 h 3382899"/>
                <a:gd name="connsiteX21" fmla="*/ 1702784 w 5994939"/>
                <a:gd name="connsiteY21" fmla="*/ 254699 h 3382899"/>
                <a:gd name="connsiteX22" fmla="*/ 1677924 w 5994939"/>
                <a:gd name="connsiteY22" fmla="*/ 264986 h 3382899"/>
                <a:gd name="connsiteX23" fmla="*/ 1589627 w 5994939"/>
                <a:gd name="connsiteY23" fmla="*/ 264986 h 3382899"/>
                <a:gd name="connsiteX24" fmla="*/ 1577340 w 5994939"/>
                <a:gd name="connsiteY24" fmla="*/ 268129 h 3382899"/>
                <a:gd name="connsiteX25" fmla="*/ 1552861 w 5994939"/>
                <a:gd name="connsiteY25" fmla="*/ 261747 h 3382899"/>
                <a:gd name="connsiteX26" fmla="*/ 1275017 w 5994939"/>
                <a:gd name="connsiteY26" fmla="*/ 261747 h 3382899"/>
                <a:gd name="connsiteX27" fmla="*/ 1256538 w 5994939"/>
                <a:gd name="connsiteY27" fmla="*/ 268986 h 3382899"/>
                <a:gd name="connsiteX28" fmla="*/ 1238060 w 5994939"/>
                <a:gd name="connsiteY28" fmla="*/ 261747 h 3382899"/>
                <a:gd name="connsiteX29" fmla="*/ 1193006 w 5994939"/>
                <a:gd name="connsiteY29" fmla="*/ 261747 h 3382899"/>
                <a:gd name="connsiteX30" fmla="*/ 1183958 w 5994939"/>
                <a:gd name="connsiteY30" fmla="*/ 252794 h 3382899"/>
                <a:gd name="connsiteX31" fmla="*/ 1183958 w 5994939"/>
                <a:gd name="connsiteY31" fmla="*/ 28004 h 3382899"/>
                <a:gd name="connsiteX32" fmla="*/ 1156049 w 5994939"/>
                <a:gd name="connsiteY32" fmla="*/ 0 h 3382899"/>
                <a:gd name="connsiteX33" fmla="*/ 1103090 w 5994939"/>
                <a:gd name="connsiteY33" fmla="*/ 0 h 3382899"/>
                <a:gd name="connsiteX34" fmla="*/ 1064800 w 5994939"/>
                <a:gd name="connsiteY34" fmla="*/ 15812 h 3382899"/>
                <a:gd name="connsiteX35" fmla="*/ 992219 w 5994939"/>
                <a:gd name="connsiteY35" fmla="*/ 88392 h 3382899"/>
                <a:gd name="connsiteX36" fmla="*/ 967454 w 5994939"/>
                <a:gd name="connsiteY36" fmla="*/ 98679 h 3382899"/>
                <a:gd name="connsiteX37" fmla="*/ 823532 w 5994939"/>
                <a:gd name="connsiteY37" fmla="*/ 98679 h 3382899"/>
                <a:gd name="connsiteX38" fmla="*/ 795528 w 5994939"/>
                <a:gd name="connsiteY38" fmla="*/ 126683 h 3382899"/>
                <a:gd name="connsiteX39" fmla="*/ 795528 w 5994939"/>
                <a:gd name="connsiteY39" fmla="*/ 185642 h 3382899"/>
                <a:gd name="connsiteX40" fmla="*/ 811435 w 5994939"/>
                <a:gd name="connsiteY40" fmla="*/ 223933 h 3382899"/>
                <a:gd name="connsiteX41" fmla="*/ 842867 w 5994939"/>
                <a:gd name="connsiteY41" fmla="*/ 255270 h 3382899"/>
                <a:gd name="connsiteX42" fmla="*/ 834771 w 5994939"/>
                <a:gd name="connsiteY42" fmla="*/ 260794 h 3382899"/>
                <a:gd name="connsiteX43" fmla="*/ 744093 w 5994939"/>
                <a:gd name="connsiteY43" fmla="*/ 351377 h 3382899"/>
                <a:gd name="connsiteX44" fmla="*/ 719233 w 5994939"/>
                <a:gd name="connsiteY44" fmla="*/ 361664 h 3382899"/>
                <a:gd name="connsiteX45" fmla="*/ 642938 w 5994939"/>
                <a:gd name="connsiteY45" fmla="*/ 361664 h 3382899"/>
                <a:gd name="connsiteX46" fmla="*/ 618077 w 5994939"/>
                <a:gd name="connsiteY46" fmla="*/ 351377 h 3382899"/>
                <a:gd name="connsiteX47" fmla="*/ 551402 w 5994939"/>
                <a:gd name="connsiteY47" fmla="*/ 284702 h 3382899"/>
                <a:gd name="connsiteX48" fmla="*/ 513017 w 5994939"/>
                <a:gd name="connsiteY48" fmla="*/ 268891 h 3382899"/>
                <a:gd name="connsiteX49" fmla="*/ 370427 w 5994939"/>
                <a:gd name="connsiteY49" fmla="*/ 268891 h 3382899"/>
                <a:gd name="connsiteX50" fmla="*/ 342424 w 5994939"/>
                <a:gd name="connsiteY50" fmla="*/ 296894 h 3382899"/>
                <a:gd name="connsiteX51" fmla="*/ 342424 w 5994939"/>
                <a:gd name="connsiteY51" fmla="*/ 794957 h 3382899"/>
                <a:gd name="connsiteX52" fmla="*/ 333375 w 5994939"/>
                <a:gd name="connsiteY52" fmla="*/ 804005 h 3382899"/>
                <a:gd name="connsiteX53" fmla="*/ 181261 w 5994939"/>
                <a:gd name="connsiteY53" fmla="*/ 804005 h 3382899"/>
                <a:gd name="connsiteX54" fmla="*/ 142970 w 5994939"/>
                <a:gd name="connsiteY54" fmla="*/ 819912 h 3382899"/>
                <a:gd name="connsiteX55" fmla="*/ 15907 w 5994939"/>
                <a:gd name="connsiteY55" fmla="*/ 946785 h 3382899"/>
                <a:gd name="connsiteX56" fmla="*/ 0 w 5994939"/>
                <a:gd name="connsiteY56" fmla="*/ 985076 h 3382899"/>
                <a:gd name="connsiteX57" fmla="*/ 0 w 5994939"/>
                <a:gd name="connsiteY57" fmla="*/ 1093184 h 3382899"/>
                <a:gd name="connsiteX58" fmla="*/ 9525 w 5994939"/>
                <a:gd name="connsiteY58" fmla="*/ 1113949 h 3382899"/>
                <a:gd name="connsiteX59" fmla="*/ 16097 w 5994939"/>
                <a:gd name="connsiteY59" fmla="*/ 1131189 h 3382899"/>
                <a:gd name="connsiteX60" fmla="*/ 45339 w 5994939"/>
                <a:gd name="connsiteY60" fmla="*/ 1160431 h 3382899"/>
                <a:gd name="connsiteX61" fmla="*/ 55626 w 5994939"/>
                <a:gd name="connsiteY61" fmla="*/ 1185291 h 3382899"/>
                <a:gd name="connsiteX62" fmla="*/ 55626 w 5994939"/>
                <a:gd name="connsiteY62" fmla="*/ 1193292 h 3382899"/>
                <a:gd name="connsiteX63" fmla="*/ 73057 w 5994939"/>
                <a:gd name="connsiteY63" fmla="*/ 1231106 h 3382899"/>
                <a:gd name="connsiteX64" fmla="*/ 77629 w 5994939"/>
                <a:gd name="connsiteY64" fmla="*/ 1235012 h 3382899"/>
                <a:gd name="connsiteX65" fmla="*/ 116491 w 5994939"/>
                <a:gd name="connsiteY65" fmla="*/ 1249394 h 3382899"/>
                <a:gd name="connsiteX66" fmla="*/ 238601 w 5994939"/>
                <a:gd name="connsiteY66" fmla="*/ 1249013 h 3382899"/>
                <a:gd name="connsiteX67" fmla="*/ 247650 w 5994939"/>
                <a:gd name="connsiteY67" fmla="*/ 1257967 h 3382899"/>
                <a:gd name="connsiteX68" fmla="*/ 247650 w 5994939"/>
                <a:gd name="connsiteY68" fmla="*/ 1308926 h 3382899"/>
                <a:gd name="connsiteX69" fmla="*/ 275654 w 5994939"/>
                <a:gd name="connsiteY69" fmla="*/ 1336929 h 3382899"/>
                <a:gd name="connsiteX70" fmla="*/ 452914 w 5994939"/>
                <a:gd name="connsiteY70" fmla="*/ 1336929 h 3382899"/>
                <a:gd name="connsiteX71" fmla="*/ 491300 w 5994939"/>
                <a:gd name="connsiteY71" fmla="*/ 1321022 h 3382899"/>
                <a:gd name="connsiteX72" fmla="*/ 519684 w 5994939"/>
                <a:gd name="connsiteY72" fmla="*/ 1292638 h 3382899"/>
                <a:gd name="connsiteX73" fmla="*/ 544640 w 5994939"/>
                <a:gd name="connsiteY73" fmla="*/ 1282351 h 3382899"/>
                <a:gd name="connsiteX74" fmla="*/ 602361 w 5994939"/>
                <a:gd name="connsiteY74" fmla="*/ 1282351 h 3382899"/>
                <a:gd name="connsiteX75" fmla="*/ 616553 w 5994939"/>
                <a:gd name="connsiteY75" fmla="*/ 1277779 h 3382899"/>
                <a:gd name="connsiteX76" fmla="*/ 638937 w 5994939"/>
                <a:gd name="connsiteY76" fmla="*/ 1283208 h 3382899"/>
                <a:gd name="connsiteX77" fmla="*/ 692277 w 5994939"/>
                <a:gd name="connsiteY77" fmla="*/ 1283208 h 3382899"/>
                <a:gd name="connsiteX78" fmla="*/ 703040 w 5994939"/>
                <a:gd name="connsiteY78" fmla="*/ 1281779 h 3382899"/>
                <a:gd name="connsiteX79" fmla="*/ 701802 w 5994939"/>
                <a:gd name="connsiteY79" fmla="*/ 1292066 h 3382899"/>
                <a:gd name="connsiteX80" fmla="*/ 701802 w 5994939"/>
                <a:gd name="connsiteY80" fmla="*/ 1328833 h 3382899"/>
                <a:gd name="connsiteX81" fmla="*/ 717709 w 5994939"/>
                <a:gd name="connsiteY81" fmla="*/ 1367123 h 3382899"/>
                <a:gd name="connsiteX82" fmla="*/ 796481 w 5994939"/>
                <a:gd name="connsiteY82" fmla="*/ 1445990 h 3382899"/>
                <a:gd name="connsiteX83" fmla="*/ 834771 w 5994939"/>
                <a:gd name="connsiteY83" fmla="*/ 1461897 h 3382899"/>
                <a:gd name="connsiteX84" fmla="*/ 895636 w 5994939"/>
                <a:gd name="connsiteY84" fmla="*/ 1461897 h 3382899"/>
                <a:gd name="connsiteX85" fmla="*/ 920496 w 5994939"/>
                <a:gd name="connsiteY85" fmla="*/ 1472279 h 3382899"/>
                <a:gd name="connsiteX86" fmla="*/ 994315 w 5994939"/>
                <a:gd name="connsiteY86" fmla="*/ 1546193 h 3382899"/>
                <a:gd name="connsiteX87" fmla="*/ 1032701 w 5994939"/>
                <a:gd name="connsiteY87" fmla="*/ 1562100 h 3382899"/>
                <a:gd name="connsiteX88" fmla="*/ 1099471 w 5994939"/>
                <a:gd name="connsiteY88" fmla="*/ 1562100 h 3382899"/>
                <a:gd name="connsiteX89" fmla="*/ 1109186 w 5994939"/>
                <a:gd name="connsiteY89" fmla="*/ 1560957 h 3382899"/>
                <a:gd name="connsiteX90" fmla="*/ 1107853 w 5994939"/>
                <a:gd name="connsiteY90" fmla="*/ 1571625 h 3382899"/>
                <a:gd name="connsiteX91" fmla="*/ 1107853 w 5994939"/>
                <a:gd name="connsiteY91" fmla="*/ 1666875 h 3382899"/>
                <a:gd name="connsiteX92" fmla="*/ 1123664 w 5994939"/>
                <a:gd name="connsiteY92" fmla="*/ 1705166 h 3382899"/>
                <a:gd name="connsiteX93" fmla="*/ 1191482 w 5994939"/>
                <a:gd name="connsiteY93" fmla="*/ 1772984 h 3382899"/>
                <a:gd name="connsiteX94" fmla="*/ 1229868 w 5994939"/>
                <a:gd name="connsiteY94" fmla="*/ 1788890 h 3382899"/>
                <a:gd name="connsiteX95" fmla="*/ 1306259 w 5994939"/>
                <a:gd name="connsiteY95" fmla="*/ 1788890 h 3382899"/>
                <a:gd name="connsiteX96" fmla="*/ 1315212 w 5994939"/>
                <a:gd name="connsiteY96" fmla="*/ 1797844 h 3382899"/>
                <a:gd name="connsiteX97" fmla="*/ 1315212 w 5994939"/>
                <a:gd name="connsiteY97" fmla="*/ 1943100 h 3382899"/>
                <a:gd name="connsiteX98" fmla="*/ 1320546 w 5994939"/>
                <a:gd name="connsiteY98" fmla="*/ 1958150 h 3382899"/>
                <a:gd name="connsiteX99" fmla="*/ 1315593 w 5994939"/>
                <a:gd name="connsiteY99" fmla="*/ 1979486 h 3382899"/>
                <a:gd name="connsiteX100" fmla="*/ 1315593 w 5994939"/>
                <a:gd name="connsiteY100" fmla="*/ 2278475 h 3382899"/>
                <a:gd name="connsiteX101" fmla="*/ 1343597 w 5994939"/>
                <a:gd name="connsiteY101" fmla="*/ 2306479 h 3382899"/>
                <a:gd name="connsiteX102" fmla="*/ 1515332 w 5994939"/>
                <a:gd name="connsiteY102" fmla="*/ 2306479 h 3382899"/>
                <a:gd name="connsiteX103" fmla="*/ 1524286 w 5994939"/>
                <a:gd name="connsiteY103" fmla="*/ 2315432 h 3382899"/>
                <a:gd name="connsiteX104" fmla="*/ 1524286 w 5994939"/>
                <a:gd name="connsiteY104" fmla="*/ 2424494 h 3382899"/>
                <a:gd name="connsiteX105" fmla="*/ 1552289 w 5994939"/>
                <a:gd name="connsiteY105" fmla="*/ 2452497 h 3382899"/>
                <a:gd name="connsiteX106" fmla="*/ 1609535 w 5994939"/>
                <a:gd name="connsiteY106" fmla="*/ 2452497 h 3382899"/>
                <a:gd name="connsiteX107" fmla="*/ 1620012 w 5994939"/>
                <a:gd name="connsiteY107" fmla="*/ 2451164 h 3382899"/>
                <a:gd name="connsiteX108" fmla="*/ 1618488 w 5994939"/>
                <a:gd name="connsiteY108" fmla="*/ 2462308 h 3382899"/>
                <a:gd name="connsiteX109" fmla="*/ 1618488 w 5994939"/>
                <a:gd name="connsiteY109" fmla="*/ 2570512 h 3382899"/>
                <a:gd name="connsiteX110" fmla="*/ 1634395 w 5994939"/>
                <a:gd name="connsiteY110" fmla="*/ 2608803 h 3382899"/>
                <a:gd name="connsiteX111" fmla="*/ 1666875 w 5994939"/>
                <a:gd name="connsiteY111" fmla="*/ 2641283 h 3382899"/>
                <a:gd name="connsiteX112" fmla="*/ 1677162 w 5994939"/>
                <a:gd name="connsiteY112" fmla="*/ 2666143 h 3382899"/>
                <a:gd name="connsiteX113" fmla="*/ 1677162 w 5994939"/>
                <a:gd name="connsiteY113" fmla="*/ 2670239 h 3382899"/>
                <a:gd name="connsiteX114" fmla="*/ 1684306 w 5994939"/>
                <a:gd name="connsiteY114" fmla="*/ 2688622 h 3382899"/>
                <a:gd name="connsiteX115" fmla="*/ 1676781 w 5994939"/>
                <a:gd name="connsiteY115" fmla="*/ 2707481 h 3382899"/>
                <a:gd name="connsiteX116" fmla="*/ 1676781 w 5994939"/>
                <a:gd name="connsiteY116" fmla="*/ 2736818 h 3382899"/>
                <a:gd name="connsiteX117" fmla="*/ 1678305 w 5994939"/>
                <a:gd name="connsiteY117" fmla="*/ 2745486 h 3382899"/>
                <a:gd name="connsiteX118" fmla="*/ 1645253 w 5994939"/>
                <a:gd name="connsiteY118" fmla="*/ 2745486 h 3382899"/>
                <a:gd name="connsiteX119" fmla="*/ 1606868 w 5994939"/>
                <a:gd name="connsiteY119" fmla="*/ 2761393 h 3382899"/>
                <a:gd name="connsiteX120" fmla="*/ 1384364 w 5994939"/>
                <a:gd name="connsiteY120" fmla="*/ 2984087 h 3382899"/>
                <a:gd name="connsiteX121" fmla="*/ 1384364 w 5994939"/>
                <a:gd name="connsiteY121" fmla="*/ 3023711 h 3382899"/>
                <a:gd name="connsiteX122" fmla="*/ 1457039 w 5994939"/>
                <a:gd name="connsiteY122" fmla="*/ 3096387 h 3382899"/>
                <a:gd name="connsiteX123" fmla="*/ 1495330 w 5994939"/>
                <a:gd name="connsiteY123" fmla="*/ 3112294 h 3382899"/>
                <a:gd name="connsiteX124" fmla="*/ 1518666 w 5994939"/>
                <a:gd name="connsiteY124" fmla="*/ 3112294 h 3382899"/>
                <a:gd name="connsiteX125" fmla="*/ 1543526 w 5994939"/>
                <a:gd name="connsiteY125" fmla="*/ 3122581 h 3382899"/>
                <a:gd name="connsiteX126" fmla="*/ 1686211 w 5994939"/>
                <a:gd name="connsiteY126" fmla="*/ 3265265 h 3382899"/>
                <a:gd name="connsiteX127" fmla="*/ 1696498 w 5994939"/>
                <a:gd name="connsiteY127" fmla="*/ 3290221 h 3382899"/>
                <a:gd name="connsiteX128" fmla="*/ 1696498 w 5994939"/>
                <a:gd name="connsiteY128" fmla="*/ 3363754 h 3382899"/>
                <a:gd name="connsiteX129" fmla="*/ 1706213 w 5994939"/>
                <a:gd name="connsiteY129" fmla="*/ 3381851 h 3382899"/>
                <a:gd name="connsiteX130" fmla="*/ 1711643 w 5994939"/>
                <a:gd name="connsiteY130" fmla="*/ 3382899 h 3382899"/>
                <a:gd name="connsiteX131" fmla="*/ 1725835 w 5994939"/>
                <a:gd name="connsiteY131" fmla="*/ 3376136 h 3382899"/>
                <a:gd name="connsiteX132" fmla="*/ 1801654 w 5994939"/>
                <a:gd name="connsiteY132" fmla="*/ 3301270 h 3382899"/>
                <a:gd name="connsiteX133" fmla="*/ 1817751 w 5994939"/>
                <a:gd name="connsiteY133" fmla="*/ 3263074 h 3382899"/>
                <a:gd name="connsiteX134" fmla="*/ 1817751 w 5994939"/>
                <a:gd name="connsiteY134" fmla="*/ 3175826 h 3382899"/>
                <a:gd name="connsiteX135" fmla="*/ 1828038 w 5994939"/>
                <a:gd name="connsiteY135" fmla="*/ 3150965 h 3382899"/>
                <a:gd name="connsiteX136" fmla="*/ 1890522 w 5994939"/>
                <a:gd name="connsiteY136" fmla="*/ 3088481 h 3382899"/>
                <a:gd name="connsiteX137" fmla="*/ 1912906 w 5994939"/>
                <a:gd name="connsiteY137" fmla="*/ 3078195 h 3382899"/>
                <a:gd name="connsiteX138" fmla="*/ 1919383 w 5994939"/>
                <a:gd name="connsiteY138" fmla="*/ 3082195 h 3382899"/>
                <a:gd name="connsiteX139" fmla="*/ 1909096 w 5994939"/>
                <a:gd name="connsiteY139" fmla="*/ 3102102 h 3382899"/>
                <a:gd name="connsiteX140" fmla="*/ 1852993 w 5994939"/>
                <a:gd name="connsiteY140" fmla="*/ 3158204 h 3382899"/>
                <a:gd name="connsiteX141" fmla="*/ 1837182 w 5994939"/>
                <a:gd name="connsiteY141" fmla="*/ 3191256 h 3382899"/>
                <a:gd name="connsiteX142" fmla="*/ 1845469 w 5994939"/>
                <a:gd name="connsiteY142" fmla="*/ 3205258 h 3382899"/>
                <a:gd name="connsiteX143" fmla="*/ 1866519 w 5994939"/>
                <a:gd name="connsiteY143" fmla="*/ 3198019 h 3382899"/>
                <a:gd name="connsiteX144" fmla="*/ 1957388 w 5994939"/>
                <a:gd name="connsiteY144" fmla="*/ 3107055 h 3382899"/>
                <a:gd name="connsiteX145" fmla="*/ 1973294 w 5994939"/>
                <a:gd name="connsiteY145" fmla="*/ 3068765 h 3382899"/>
                <a:gd name="connsiteX146" fmla="*/ 1973294 w 5994939"/>
                <a:gd name="connsiteY146" fmla="*/ 3055430 h 3382899"/>
                <a:gd name="connsiteX147" fmla="*/ 1983581 w 5994939"/>
                <a:gd name="connsiteY147" fmla="*/ 3030570 h 3382899"/>
                <a:gd name="connsiteX148" fmla="*/ 1989773 w 5994939"/>
                <a:gd name="connsiteY148" fmla="*/ 3024378 h 3382899"/>
                <a:gd name="connsiteX149" fmla="*/ 2005584 w 5994939"/>
                <a:gd name="connsiteY149" fmla="*/ 2985992 h 3382899"/>
                <a:gd name="connsiteX150" fmla="*/ 2005584 w 5994939"/>
                <a:gd name="connsiteY150" fmla="*/ 2971038 h 3382899"/>
                <a:gd name="connsiteX151" fmla="*/ 2002917 w 5994939"/>
                <a:gd name="connsiteY151" fmla="*/ 2956465 h 3382899"/>
                <a:gd name="connsiteX152" fmla="*/ 2015966 w 5994939"/>
                <a:gd name="connsiteY152" fmla="*/ 2946178 h 3382899"/>
                <a:gd name="connsiteX153" fmla="*/ 2099596 w 5994939"/>
                <a:gd name="connsiteY153" fmla="*/ 2860643 h 3382899"/>
                <a:gd name="connsiteX154" fmla="*/ 2110359 w 5994939"/>
                <a:gd name="connsiteY154" fmla="*/ 2843974 h 3382899"/>
                <a:gd name="connsiteX155" fmla="*/ 5234083 w 5994939"/>
                <a:gd name="connsiteY155" fmla="*/ 2843974 h 3382899"/>
                <a:gd name="connsiteX156" fmla="*/ 5994940 w 5994939"/>
                <a:gd name="connsiteY156" fmla="*/ 2083118 h 3382899"/>
                <a:gd name="connsiteX157" fmla="*/ 5994940 w 5994939"/>
                <a:gd name="connsiteY157" fmla="*/ 515779 h 3382899"/>
                <a:gd name="connsiteX158" fmla="*/ 2323529 w 5994939"/>
                <a:gd name="connsiteY158" fmla="*/ 515779 h 3382899"/>
                <a:gd name="connsiteX159" fmla="*/ 3112580 w 5994939"/>
                <a:gd name="connsiteY159" fmla="*/ 1292733 h 3382899"/>
                <a:gd name="connsiteX160" fmla="*/ 3111913 w 5994939"/>
                <a:gd name="connsiteY160" fmla="*/ 1291876 h 3382899"/>
                <a:gd name="connsiteX161" fmla="*/ 3037904 w 5994939"/>
                <a:gd name="connsiteY161" fmla="*/ 1217295 h 3382899"/>
                <a:gd name="connsiteX162" fmla="*/ 2999613 w 5994939"/>
                <a:gd name="connsiteY162" fmla="*/ 1201293 h 3382899"/>
                <a:gd name="connsiteX163" fmla="*/ 2962466 w 5994939"/>
                <a:gd name="connsiteY163" fmla="*/ 1201293 h 3382899"/>
                <a:gd name="connsiteX164" fmla="*/ 2983992 w 5994939"/>
                <a:gd name="connsiteY164" fmla="*/ 1179767 h 3382899"/>
                <a:gd name="connsiteX165" fmla="*/ 3008948 w 5994939"/>
                <a:gd name="connsiteY165" fmla="*/ 1169384 h 3382899"/>
                <a:gd name="connsiteX166" fmla="*/ 3023330 w 5994939"/>
                <a:gd name="connsiteY166" fmla="*/ 1169384 h 3382899"/>
                <a:gd name="connsiteX167" fmla="*/ 3048286 w 5994939"/>
                <a:gd name="connsiteY167" fmla="*/ 1179671 h 3382899"/>
                <a:gd name="connsiteX168" fmla="*/ 3064574 w 5994939"/>
                <a:gd name="connsiteY168" fmla="*/ 1196054 h 3382899"/>
                <a:gd name="connsiteX169" fmla="*/ 3104293 w 5994939"/>
                <a:gd name="connsiteY169" fmla="*/ 1196054 h 3382899"/>
                <a:gd name="connsiteX170" fmla="*/ 3124486 w 5994939"/>
                <a:gd name="connsiteY170" fmla="*/ 1175766 h 3382899"/>
                <a:gd name="connsiteX171" fmla="*/ 3149441 w 5994939"/>
                <a:gd name="connsiteY171" fmla="*/ 1165479 h 3382899"/>
                <a:gd name="connsiteX172" fmla="*/ 3228023 w 5994939"/>
                <a:gd name="connsiteY172" fmla="*/ 1165479 h 3382899"/>
                <a:gd name="connsiteX173" fmla="*/ 3236976 w 5994939"/>
                <a:gd name="connsiteY173" fmla="*/ 1171004 h 3382899"/>
                <a:gd name="connsiteX174" fmla="*/ 3226689 w 5994939"/>
                <a:gd name="connsiteY174" fmla="*/ 1192244 h 3382899"/>
                <a:gd name="connsiteX175" fmla="*/ 3124962 w 5994939"/>
                <a:gd name="connsiteY175" fmla="*/ 1292352 h 3382899"/>
                <a:gd name="connsiteX176" fmla="*/ 3112580 w 5994939"/>
                <a:gd name="connsiteY176" fmla="*/ 1292733 h 3382899"/>
                <a:gd name="connsiteX177" fmla="*/ 3098387 w 5994939"/>
                <a:gd name="connsiteY177" fmla="*/ 1318165 h 3382899"/>
                <a:gd name="connsiteX178" fmla="*/ 3045714 w 5994939"/>
                <a:gd name="connsiteY178" fmla="*/ 1371219 h 3382899"/>
                <a:gd name="connsiteX179" fmla="*/ 3033332 w 5994939"/>
                <a:gd name="connsiteY179" fmla="*/ 1371410 h 3382899"/>
                <a:gd name="connsiteX180" fmla="*/ 3032951 w 5994939"/>
                <a:gd name="connsiteY180" fmla="*/ 1370933 h 3382899"/>
                <a:gd name="connsiteX181" fmla="*/ 3024569 w 5994939"/>
                <a:gd name="connsiteY181" fmla="*/ 1362551 h 3382899"/>
                <a:gd name="connsiteX182" fmla="*/ 2999994 w 5994939"/>
                <a:gd name="connsiteY182" fmla="*/ 1337596 h 3382899"/>
                <a:gd name="connsiteX183" fmla="*/ 2989803 w 5994939"/>
                <a:gd name="connsiteY183" fmla="*/ 1312450 h 3382899"/>
                <a:gd name="connsiteX184" fmla="*/ 2989803 w 5994939"/>
                <a:gd name="connsiteY184" fmla="*/ 1271873 h 3382899"/>
                <a:gd name="connsiteX185" fmla="*/ 2973896 w 5994939"/>
                <a:gd name="connsiteY185" fmla="*/ 1233392 h 3382899"/>
                <a:gd name="connsiteX186" fmla="*/ 2962275 w 5994939"/>
                <a:gd name="connsiteY186" fmla="*/ 1221677 h 3382899"/>
                <a:gd name="connsiteX187" fmla="*/ 2999518 w 5994939"/>
                <a:gd name="connsiteY187" fmla="*/ 1221677 h 3382899"/>
                <a:gd name="connsiteX188" fmla="*/ 3024473 w 5994939"/>
                <a:gd name="connsiteY188" fmla="*/ 1231964 h 3382899"/>
                <a:gd name="connsiteX189" fmla="*/ 3098673 w 5994939"/>
                <a:gd name="connsiteY189" fmla="*/ 1305878 h 3382899"/>
                <a:gd name="connsiteX190" fmla="*/ 3098959 w 5994939"/>
                <a:gd name="connsiteY190" fmla="*/ 1306163 h 3382899"/>
                <a:gd name="connsiteX191" fmla="*/ 3098387 w 5994939"/>
                <a:gd name="connsiteY191" fmla="*/ 1318165 h 3382899"/>
                <a:gd name="connsiteX192" fmla="*/ 2884932 w 5994939"/>
                <a:gd name="connsiteY192" fmla="*/ 1892618 h 3382899"/>
                <a:gd name="connsiteX193" fmla="*/ 2874645 w 5994939"/>
                <a:gd name="connsiteY193" fmla="*/ 1917478 h 3382899"/>
                <a:gd name="connsiteX194" fmla="*/ 2853976 w 5994939"/>
                <a:gd name="connsiteY194" fmla="*/ 1938147 h 3382899"/>
                <a:gd name="connsiteX195" fmla="*/ 2841212 w 5994939"/>
                <a:gd name="connsiteY195" fmla="*/ 1938147 h 3382899"/>
                <a:gd name="connsiteX196" fmla="*/ 2830640 w 5994939"/>
                <a:gd name="connsiteY196" fmla="*/ 1927670 h 3382899"/>
                <a:gd name="connsiteX197" fmla="*/ 2820448 w 5994939"/>
                <a:gd name="connsiteY197" fmla="*/ 1903952 h 3382899"/>
                <a:gd name="connsiteX198" fmla="*/ 2820543 w 5994939"/>
                <a:gd name="connsiteY198" fmla="*/ 1902619 h 3382899"/>
                <a:gd name="connsiteX199" fmla="*/ 2820543 w 5994939"/>
                <a:gd name="connsiteY199" fmla="*/ 1758410 h 3382899"/>
                <a:gd name="connsiteX200" fmla="*/ 2792540 w 5994939"/>
                <a:gd name="connsiteY200" fmla="*/ 1730407 h 3382899"/>
                <a:gd name="connsiteX201" fmla="*/ 2720340 w 5994939"/>
                <a:gd name="connsiteY201" fmla="*/ 1730407 h 3382899"/>
                <a:gd name="connsiteX202" fmla="*/ 2695480 w 5994939"/>
                <a:gd name="connsiteY202" fmla="*/ 1720120 h 3382899"/>
                <a:gd name="connsiteX203" fmla="*/ 2590419 w 5994939"/>
                <a:gd name="connsiteY203" fmla="*/ 1614964 h 3382899"/>
                <a:gd name="connsiteX204" fmla="*/ 2552033 w 5994939"/>
                <a:gd name="connsiteY204" fmla="*/ 1599057 h 3382899"/>
                <a:gd name="connsiteX205" fmla="*/ 2475548 w 5994939"/>
                <a:gd name="connsiteY205" fmla="*/ 1599057 h 3382899"/>
                <a:gd name="connsiteX206" fmla="*/ 2437162 w 5994939"/>
                <a:gd name="connsiteY206" fmla="*/ 1614964 h 3382899"/>
                <a:gd name="connsiteX207" fmla="*/ 2385060 w 5994939"/>
                <a:gd name="connsiteY207" fmla="*/ 1667066 h 3382899"/>
                <a:gd name="connsiteX208" fmla="*/ 2360200 w 5994939"/>
                <a:gd name="connsiteY208" fmla="*/ 1677353 h 3382899"/>
                <a:gd name="connsiteX209" fmla="*/ 2326767 w 5994939"/>
                <a:gd name="connsiteY209" fmla="*/ 1677353 h 3382899"/>
                <a:gd name="connsiteX210" fmla="*/ 2324576 w 5994939"/>
                <a:gd name="connsiteY210" fmla="*/ 1677543 h 3382899"/>
                <a:gd name="connsiteX211" fmla="*/ 2317623 w 5994939"/>
                <a:gd name="connsiteY211" fmla="*/ 1668971 h 3382899"/>
                <a:gd name="connsiteX212" fmla="*/ 2317623 w 5994939"/>
                <a:gd name="connsiteY212" fmla="*/ 1279398 h 3382899"/>
                <a:gd name="connsiteX213" fmla="*/ 2349437 w 5994939"/>
                <a:gd name="connsiteY213" fmla="*/ 1312926 h 3382899"/>
                <a:gd name="connsiteX214" fmla="*/ 2387632 w 5994939"/>
                <a:gd name="connsiteY214" fmla="*/ 1329214 h 3382899"/>
                <a:gd name="connsiteX215" fmla="*/ 2412492 w 5994939"/>
                <a:gd name="connsiteY215" fmla="*/ 1329214 h 3382899"/>
                <a:gd name="connsiteX216" fmla="*/ 2450783 w 5994939"/>
                <a:gd name="connsiteY216" fmla="*/ 1313402 h 3382899"/>
                <a:gd name="connsiteX217" fmla="*/ 2500122 w 5994939"/>
                <a:gd name="connsiteY217" fmla="*/ 1264063 h 3382899"/>
                <a:gd name="connsiteX218" fmla="*/ 2516029 w 5994939"/>
                <a:gd name="connsiteY218" fmla="*/ 1225772 h 3382899"/>
                <a:gd name="connsiteX219" fmla="*/ 2516029 w 5994939"/>
                <a:gd name="connsiteY219" fmla="*/ 1206722 h 3382899"/>
                <a:gd name="connsiteX220" fmla="*/ 2521363 w 5994939"/>
                <a:gd name="connsiteY220" fmla="*/ 1198531 h 3382899"/>
                <a:gd name="connsiteX221" fmla="*/ 2524792 w 5994939"/>
                <a:gd name="connsiteY221" fmla="*/ 1197864 h 3382899"/>
                <a:gd name="connsiteX222" fmla="*/ 2643283 w 5994939"/>
                <a:gd name="connsiteY222" fmla="*/ 1197864 h 3382899"/>
                <a:gd name="connsiteX223" fmla="*/ 2681573 w 5994939"/>
                <a:gd name="connsiteY223" fmla="*/ 1181957 h 3382899"/>
                <a:gd name="connsiteX224" fmla="*/ 2681764 w 5994939"/>
                <a:gd name="connsiteY224" fmla="*/ 1181957 h 3382899"/>
                <a:gd name="connsiteX225" fmla="*/ 2702338 w 5994939"/>
                <a:gd name="connsiteY225" fmla="*/ 1161288 h 3382899"/>
                <a:gd name="connsiteX226" fmla="*/ 2715101 w 5994939"/>
                <a:gd name="connsiteY226" fmla="*/ 1161193 h 3382899"/>
                <a:gd name="connsiteX227" fmla="*/ 2762345 w 5994939"/>
                <a:gd name="connsiteY227" fmla="*/ 1208437 h 3382899"/>
                <a:gd name="connsiteX228" fmla="*/ 2801970 w 5994939"/>
                <a:gd name="connsiteY228" fmla="*/ 1208437 h 3382899"/>
                <a:gd name="connsiteX229" fmla="*/ 2827878 w 5994939"/>
                <a:gd name="connsiteY229" fmla="*/ 1182529 h 3382899"/>
                <a:gd name="connsiteX230" fmla="*/ 2852833 w 5994939"/>
                <a:gd name="connsiteY230" fmla="*/ 1172242 h 3382899"/>
                <a:gd name="connsiteX231" fmla="*/ 2869692 w 5994939"/>
                <a:gd name="connsiteY231" fmla="*/ 1172242 h 3382899"/>
                <a:gd name="connsiteX232" fmla="*/ 2894553 w 5994939"/>
                <a:gd name="connsiteY232" fmla="*/ 1182529 h 3382899"/>
                <a:gd name="connsiteX233" fmla="*/ 2959799 w 5994939"/>
                <a:gd name="connsiteY233" fmla="*/ 1247775 h 3382899"/>
                <a:gd name="connsiteX234" fmla="*/ 2970181 w 5994939"/>
                <a:gd name="connsiteY234" fmla="*/ 1272635 h 3382899"/>
                <a:gd name="connsiteX235" fmla="*/ 2970181 w 5994939"/>
                <a:gd name="connsiteY235" fmla="*/ 1312640 h 3382899"/>
                <a:gd name="connsiteX236" fmla="*/ 2985992 w 5994939"/>
                <a:gd name="connsiteY236" fmla="*/ 1351026 h 3382899"/>
                <a:gd name="connsiteX237" fmla="*/ 3011138 w 5994939"/>
                <a:gd name="connsiteY237" fmla="*/ 1376077 h 3382899"/>
                <a:gd name="connsiteX238" fmla="*/ 3019616 w 5994939"/>
                <a:gd name="connsiteY238" fmla="*/ 1384649 h 3382899"/>
                <a:gd name="connsiteX239" fmla="*/ 3019711 w 5994939"/>
                <a:gd name="connsiteY239" fmla="*/ 1384649 h 3382899"/>
                <a:gd name="connsiteX240" fmla="*/ 3019520 w 5994939"/>
                <a:gd name="connsiteY240" fmla="*/ 1397032 h 3382899"/>
                <a:gd name="connsiteX241" fmla="*/ 2900839 w 5994939"/>
                <a:gd name="connsiteY241" fmla="*/ 1515618 h 3382899"/>
                <a:gd name="connsiteX242" fmla="*/ 2884932 w 5994939"/>
                <a:gd name="connsiteY242" fmla="*/ 1553909 h 3382899"/>
                <a:gd name="connsiteX243" fmla="*/ 2884932 w 5994939"/>
                <a:gd name="connsiteY243" fmla="*/ 1892522 h 3382899"/>
                <a:gd name="connsiteX244" fmla="*/ 2838069 w 5994939"/>
                <a:gd name="connsiteY244" fmla="*/ 2027777 h 3382899"/>
                <a:gd name="connsiteX245" fmla="*/ 2827782 w 5994939"/>
                <a:gd name="connsiteY245" fmla="*/ 2052542 h 3382899"/>
                <a:gd name="connsiteX246" fmla="*/ 2798064 w 5994939"/>
                <a:gd name="connsiteY246" fmla="*/ 2082070 h 3382899"/>
                <a:gd name="connsiteX247" fmla="*/ 2782157 w 5994939"/>
                <a:gd name="connsiteY247" fmla="*/ 2120360 h 3382899"/>
                <a:gd name="connsiteX248" fmla="*/ 2782157 w 5994939"/>
                <a:gd name="connsiteY248" fmla="*/ 2153793 h 3382899"/>
                <a:gd name="connsiteX249" fmla="*/ 2771870 w 5994939"/>
                <a:gd name="connsiteY249" fmla="*/ 2178558 h 3382899"/>
                <a:gd name="connsiteX250" fmla="*/ 2738914 w 5994939"/>
                <a:gd name="connsiteY250" fmla="*/ 2211324 h 3382899"/>
                <a:gd name="connsiteX251" fmla="*/ 2727198 w 5994939"/>
                <a:gd name="connsiteY251" fmla="*/ 2212181 h 3382899"/>
                <a:gd name="connsiteX252" fmla="*/ 2726912 w 5994939"/>
                <a:gd name="connsiteY252" fmla="*/ 2211800 h 3382899"/>
                <a:gd name="connsiteX253" fmla="*/ 2693670 w 5994939"/>
                <a:gd name="connsiteY253" fmla="*/ 2178463 h 3382899"/>
                <a:gd name="connsiteX254" fmla="*/ 2692241 w 5994939"/>
                <a:gd name="connsiteY254" fmla="*/ 2177225 h 3382899"/>
                <a:gd name="connsiteX255" fmla="*/ 2691765 w 5994939"/>
                <a:gd name="connsiteY255" fmla="*/ 2166461 h 3382899"/>
                <a:gd name="connsiteX256" fmla="*/ 2693194 w 5994939"/>
                <a:gd name="connsiteY256" fmla="*/ 2165128 h 3382899"/>
                <a:gd name="connsiteX257" fmla="*/ 2713958 w 5994939"/>
                <a:gd name="connsiteY257" fmla="*/ 2141982 h 3382899"/>
                <a:gd name="connsiteX258" fmla="*/ 2728817 w 5994939"/>
                <a:gd name="connsiteY258" fmla="*/ 2103215 h 3382899"/>
                <a:gd name="connsiteX259" fmla="*/ 2728817 w 5994939"/>
                <a:gd name="connsiteY259" fmla="*/ 1980343 h 3382899"/>
                <a:gd name="connsiteX260" fmla="*/ 2736818 w 5994939"/>
                <a:gd name="connsiteY260" fmla="*/ 1958150 h 3382899"/>
                <a:gd name="connsiteX261" fmla="*/ 2738723 w 5994939"/>
                <a:gd name="connsiteY261" fmla="*/ 1955959 h 3382899"/>
                <a:gd name="connsiteX262" fmla="*/ 2753201 w 5994939"/>
                <a:gd name="connsiteY262" fmla="*/ 1941576 h 3382899"/>
                <a:gd name="connsiteX263" fmla="*/ 2778157 w 5994939"/>
                <a:gd name="connsiteY263" fmla="*/ 1931289 h 3382899"/>
                <a:gd name="connsiteX264" fmla="*/ 2792254 w 5994939"/>
                <a:gd name="connsiteY264" fmla="*/ 1931289 h 3382899"/>
                <a:gd name="connsiteX265" fmla="*/ 2817209 w 5994939"/>
                <a:gd name="connsiteY265" fmla="*/ 1941576 h 3382899"/>
                <a:gd name="connsiteX266" fmla="*/ 2827782 w 5994939"/>
                <a:gd name="connsiteY266" fmla="*/ 1952054 h 3382899"/>
                <a:gd name="connsiteX267" fmla="*/ 2838069 w 5994939"/>
                <a:gd name="connsiteY267" fmla="*/ 1976818 h 3382899"/>
                <a:gd name="connsiteX268" fmla="*/ 2838069 w 5994939"/>
                <a:gd name="connsiteY268" fmla="*/ 2027777 h 3382899"/>
                <a:gd name="connsiteX269" fmla="*/ 2723769 w 5994939"/>
                <a:gd name="connsiteY269" fmla="*/ 2256377 h 3382899"/>
                <a:gd name="connsiteX270" fmla="*/ 2713482 w 5994939"/>
                <a:gd name="connsiteY270" fmla="*/ 2281428 h 3382899"/>
                <a:gd name="connsiteX271" fmla="*/ 2658999 w 5994939"/>
                <a:gd name="connsiteY271" fmla="*/ 2335911 h 3382899"/>
                <a:gd name="connsiteX272" fmla="*/ 2634044 w 5994939"/>
                <a:gd name="connsiteY272" fmla="*/ 2346293 h 3382899"/>
                <a:gd name="connsiteX273" fmla="*/ 2462784 w 5994939"/>
                <a:gd name="connsiteY273" fmla="*/ 2346293 h 3382899"/>
                <a:gd name="connsiteX274" fmla="*/ 2424398 w 5994939"/>
                <a:gd name="connsiteY274" fmla="*/ 2362200 h 3382899"/>
                <a:gd name="connsiteX275" fmla="*/ 2417064 w 5994939"/>
                <a:gd name="connsiteY275" fmla="*/ 2369534 h 3382899"/>
                <a:gd name="connsiteX276" fmla="*/ 2417064 w 5994939"/>
                <a:gd name="connsiteY276" fmla="*/ 2296859 h 3382899"/>
                <a:gd name="connsiteX277" fmla="*/ 2417540 w 5994939"/>
                <a:gd name="connsiteY277" fmla="*/ 2292382 h 3382899"/>
                <a:gd name="connsiteX278" fmla="*/ 2426589 w 5994939"/>
                <a:gd name="connsiteY278" fmla="*/ 2285048 h 3382899"/>
                <a:gd name="connsiteX279" fmla="*/ 2562225 w 5994939"/>
                <a:gd name="connsiteY279" fmla="*/ 2285048 h 3382899"/>
                <a:gd name="connsiteX280" fmla="*/ 2600611 w 5994939"/>
                <a:gd name="connsiteY280" fmla="*/ 2269141 h 3382899"/>
                <a:gd name="connsiteX281" fmla="*/ 2624899 w 5994939"/>
                <a:gd name="connsiteY281" fmla="*/ 2244757 h 3382899"/>
                <a:gd name="connsiteX282" fmla="*/ 2640806 w 5994939"/>
                <a:gd name="connsiteY282" fmla="*/ 2206466 h 3382899"/>
                <a:gd name="connsiteX283" fmla="*/ 2640806 w 5994939"/>
                <a:gd name="connsiteY283" fmla="*/ 2191131 h 3382899"/>
                <a:gd name="connsiteX284" fmla="*/ 2649855 w 5994939"/>
                <a:gd name="connsiteY284" fmla="*/ 2182082 h 3382899"/>
                <a:gd name="connsiteX285" fmla="*/ 2655189 w 5994939"/>
                <a:gd name="connsiteY285" fmla="*/ 2182082 h 3382899"/>
                <a:gd name="connsiteX286" fmla="*/ 2658618 w 5994939"/>
                <a:gd name="connsiteY286" fmla="*/ 2181892 h 3382899"/>
                <a:gd name="connsiteX287" fmla="*/ 2678145 w 5994939"/>
                <a:gd name="connsiteY287" fmla="*/ 2190179 h 3382899"/>
                <a:gd name="connsiteX288" fmla="*/ 2679668 w 5994939"/>
                <a:gd name="connsiteY288" fmla="*/ 2192084 h 3382899"/>
                <a:gd name="connsiteX289" fmla="*/ 2712625 w 5994939"/>
                <a:gd name="connsiteY289" fmla="*/ 2224945 h 3382899"/>
                <a:gd name="connsiteX290" fmla="*/ 2714244 w 5994939"/>
                <a:gd name="connsiteY290" fmla="*/ 2226183 h 3382899"/>
                <a:gd name="connsiteX291" fmla="*/ 2723769 w 5994939"/>
                <a:gd name="connsiteY291" fmla="*/ 2250281 h 3382899"/>
                <a:gd name="connsiteX292" fmla="*/ 2723769 w 5994939"/>
                <a:gd name="connsiteY292" fmla="*/ 2256377 h 3382899"/>
                <a:gd name="connsiteX293" fmla="*/ 2321147 w 5994939"/>
                <a:gd name="connsiteY293" fmla="*/ 2450211 h 3382899"/>
                <a:gd name="connsiteX294" fmla="*/ 2300478 w 5994939"/>
                <a:gd name="connsiteY294" fmla="*/ 2450211 h 3382899"/>
                <a:gd name="connsiteX295" fmla="*/ 2262188 w 5994939"/>
                <a:gd name="connsiteY295" fmla="*/ 2466118 h 3382899"/>
                <a:gd name="connsiteX296" fmla="*/ 2163699 w 5994939"/>
                <a:gd name="connsiteY296" fmla="*/ 2564702 h 3382899"/>
                <a:gd name="connsiteX297" fmla="*/ 2157889 w 5994939"/>
                <a:gd name="connsiteY297" fmla="*/ 2567178 h 3382899"/>
                <a:gd name="connsiteX298" fmla="*/ 2151793 w 5994939"/>
                <a:gd name="connsiteY298" fmla="*/ 2564511 h 3382899"/>
                <a:gd name="connsiteX299" fmla="*/ 2109978 w 5994939"/>
                <a:gd name="connsiteY299" fmla="*/ 2519839 h 3382899"/>
                <a:gd name="connsiteX300" fmla="*/ 2099977 w 5994939"/>
                <a:gd name="connsiteY300" fmla="*/ 2498217 h 3382899"/>
                <a:gd name="connsiteX301" fmla="*/ 2071973 w 5994939"/>
                <a:gd name="connsiteY301" fmla="*/ 2474119 h 3382899"/>
                <a:gd name="connsiteX302" fmla="*/ 2034826 w 5994939"/>
                <a:gd name="connsiteY302" fmla="*/ 2474119 h 3382899"/>
                <a:gd name="connsiteX303" fmla="*/ 2025872 w 5994939"/>
                <a:gd name="connsiteY303" fmla="*/ 2465070 h 3382899"/>
                <a:gd name="connsiteX304" fmla="*/ 2025872 w 5994939"/>
                <a:gd name="connsiteY304" fmla="*/ 2396966 h 3382899"/>
                <a:gd name="connsiteX305" fmla="*/ 2010251 w 5994939"/>
                <a:gd name="connsiteY305" fmla="*/ 2358962 h 3382899"/>
                <a:gd name="connsiteX306" fmla="*/ 1994821 w 5994939"/>
                <a:gd name="connsiteY306" fmla="*/ 2343531 h 3382899"/>
                <a:gd name="connsiteX307" fmla="*/ 1956530 w 5994939"/>
                <a:gd name="connsiteY307" fmla="*/ 2327624 h 3382899"/>
                <a:gd name="connsiteX308" fmla="*/ 1757553 w 5994939"/>
                <a:gd name="connsiteY308" fmla="*/ 2327624 h 3382899"/>
                <a:gd name="connsiteX309" fmla="*/ 1864328 w 5994939"/>
                <a:gd name="connsiteY309" fmla="*/ 2220659 h 3382899"/>
                <a:gd name="connsiteX310" fmla="*/ 1929098 w 5994939"/>
                <a:gd name="connsiteY310" fmla="*/ 2156270 h 3382899"/>
                <a:gd name="connsiteX311" fmla="*/ 1930337 w 5994939"/>
                <a:gd name="connsiteY311" fmla="*/ 2154841 h 3382899"/>
                <a:gd name="connsiteX312" fmla="*/ 1950911 w 5994939"/>
                <a:gd name="connsiteY312" fmla="*/ 2146364 h 3382899"/>
                <a:gd name="connsiteX313" fmla="*/ 1954054 w 5994939"/>
                <a:gd name="connsiteY313" fmla="*/ 2146649 h 3382899"/>
                <a:gd name="connsiteX314" fmla="*/ 2199323 w 5994939"/>
                <a:gd name="connsiteY314" fmla="*/ 2146649 h 3382899"/>
                <a:gd name="connsiteX315" fmla="*/ 2208276 w 5994939"/>
                <a:gd name="connsiteY315" fmla="*/ 2155412 h 3382899"/>
                <a:gd name="connsiteX316" fmla="*/ 2208276 w 5994939"/>
                <a:gd name="connsiteY316" fmla="*/ 2193608 h 3382899"/>
                <a:gd name="connsiteX317" fmla="*/ 2208371 w 5994939"/>
                <a:gd name="connsiteY317" fmla="*/ 2194179 h 3382899"/>
                <a:gd name="connsiteX318" fmla="*/ 2208562 w 5994939"/>
                <a:gd name="connsiteY318" fmla="*/ 2196370 h 3382899"/>
                <a:gd name="connsiteX319" fmla="*/ 2208943 w 5994939"/>
                <a:gd name="connsiteY319" fmla="*/ 2199227 h 3382899"/>
                <a:gd name="connsiteX320" fmla="*/ 2236470 w 5994939"/>
                <a:gd name="connsiteY320" fmla="*/ 2222183 h 3382899"/>
                <a:gd name="connsiteX321" fmla="*/ 2247614 w 5994939"/>
                <a:gd name="connsiteY321" fmla="*/ 2222183 h 3382899"/>
                <a:gd name="connsiteX322" fmla="*/ 2255806 w 5994939"/>
                <a:gd name="connsiteY322" fmla="*/ 2227707 h 3382899"/>
                <a:gd name="connsiteX323" fmla="*/ 2256473 w 5994939"/>
                <a:gd name="connsiteY323" fmla="*/ 2230660 h 3382899"/>
                <a:gd name="connsiteX324" fmla="*/ 2256473 w 5994939"/>
                <a:gd name="connsiteY324" fmla="*/ 2290001 h 3382899"/>
                <a:gd name="connsiteX325" fmla="*/ 2257139 w 5994939"/>
                <a:gd name="connsiteY325" fmla="*/ 2296097 h 3382899"/>
                <a:gd name="connsiteX326" fmla="*/ 2284667 w 5994939"/>
                <a:gd name="connsiteY326" fmla="*/ 2318766 h 3382899"/>
                <a:gd name="connsiteX327" fmla="*/ 2389537 w 5994939"/>
                <a:gd name="connsiteY327" fmla="*/ 2318766 h 3382899"/>
                <a:gd name="connsiteX328" fmla="*/ 2391537 w 5994939"/>
                <a:gd name="connsiteY328" fmla="*/ 2318576 h 3382899"/>
                <a:gd name="connsiteX329" fmla="*/ 2398014 w 5994939"/>
                <a:gd name="connsiteY329" fmla="*/ 2327053 h 3382899"/>
                <a:gd name="connsiteX330" fmla="*/ 2398014 w 5994939"/>
                <a:gd name="connsiteY330" fmla="*/ 2373249 h 3382899"/>
                <a:gd name="connsiteX331" fmla="*/ 2387727 w 5994939"/>
                <a:gd name="connsiteY331" fmla="*/ 2398109 h 3382899"/>
                <a:gd name="connsiteX332" fmla="*/ 2345912 w 5994939"/>
                <a:gd name="connsiteY332" fmla="*/ 2439924 h 3382899"/>
                <a:gd name="connsiteX333" fmla="*/ 2321147 w 5994939"/>
                <a:gd name="connsiteY333" fmla="*/ 2450211 h 3382899"/>
                <a:gd name="connsiteX334" fmla="*/ 1721834 w 5994939"/>
                <a:gd name="connsiteY334" fmla="*/ 1869281 h 3382899"/>
                <a:gd name="connsiteX335" fmla="*/ 1725549 w 5994939"/>
                <a:gd name="connsiteY335" fmla="*/ 1859280 h 3382899"/>
                <a:gd name="connsiteX336" fmla="*/ 1733645 w 5994939"/>
                <a:gd name="connsiteY336" fmla="*/ 1852898 h 3382899"/>
                <a:gd name="connsiteX337" fmla="*/ 1924812 w 5994939"/>
                <a:gd name="connsiteY337" fmla="*/ 1657636 h 3382899"/>
                <a:gd name="connsiteX338" fmla="*/ 1940528 w 5994939"/>
                <a:gd name="connsiteY338" fmla="*/ 1619250 h 3382899"/>
                <a:gd name="connsiteX339" fmla="*/ 1940528 w 5994939"/>
                <a:gd name="connsiteY339" fmla="*/ 1510951 h 3382899"/>
                <a:gd name="connsiteX340" fmla="*/ 1949291 w 5994939"/>
                <a:gd name="connsiteY340" fmla="*/ 1502664 h 3382899"/>
                <a:gd name="connsiteX341" fmla="*/ 2289620 w 5994939"/>
                <a:gd name="connsiteY341" fmla="*/ 1502664 h 3382899"/>
                <a:gd name="connsiteX342" fmla="*/ 2298573 w 5994939"/>
                <a:gd name="connsiteY342" fmla="*/ 1511713 h 3382899"/>
                <a:gd name="connsiteX343" fmla="*/ 2298573 w 5994939"/>
                <a:gd name="connsiteY343" fmla="*/ 1668685 h 3382899"/>
                <a:gd name="connsiteX344" fmla="*/ 2289429 w 5994939"/>
                <a:gd name="connsiteY344" fmla="*/ 1692307 h 3382899"/>
                <a:gd name="connsiteX345" fmla="*/ 2288381 w 5994939"/>
                <a:gd name="connsiteY345" fmla="*/ 1693259 h 3382899"/>
                <a:gd name="connsiteX346" fmla="*/ 2248281 w 5994939"/>
                <a:gd name="connsiteY346" fmla="*/ 1733455 h 3382899"/>
                <a:gd name="connsiteX347" fmla="*/ 2248281 w 5994939"/>
                <a:gd name="connsiteY347" fmla="*/ 1679067 h 3382899"/>
                <a:gd name="connsiteX348" fmla="*/ 2127504 w 5994939"/>
                <a:gd name="connsiteY348" fmla="*/ 1679067 h 3382899"/>
                <a:gd name="connsiteX349" fmla="*/ 2127504 w 5994939"/>
                <a:gd name="connsiteY349" fmla="*/ 1766697 h 3382899"/>
                <a:gd name="connsiteX350" fmla="*/ 2215039 w 5994939"/>
                <a:gd name="connsiteY350" fmla="*/ 1766697 h 3382899"/>
                <a:gd name="connsiteX351" fmla="*/ 2210086 w 5994939"/>
                <a:gd name="connsiteY351" fmla="*/ 1771650 h 3382899"/>
                <a:gd name="connsiteX352" fmla="*/ 2194179 w 5994939"/>
                <a:gd name="connsiteY352" fmla="*/ 1810036 h 3382899"/>
                <a:gd name="connsiteX353" fmla="*/ 2194179 w 5994939"/>
                <a:gd name="connsiteY353" fmla="*/ 1912049 h 3382899"/>
                <a:gd name="connsiteX354" fmla="*/ 2183797 w 5994939"/>
                <a:gd name="connsiteY354" fmla="*/ 1937004 h 3382899"/>
                <a:gd name="connsiteX355" fmla="*/ 2110740 w 5994939"/>
                <a:gd name="connsiteY355" fmla="*/ 2010061 h 3382899"/>
                <a:gd name="connsiteX356" fmla="*/ 2085880 w 5994939"/>
                <a:gd name="connsiteY356" fmla="*/ 2020443 h 3382899"/>
                <a:gd name="connsiteX357" fmla="*/ 1953959 w 5994939"/>
                <a:gd name="connsiteY357" fmla="*/ 2020443 h 3382899"/>
                <a:gd name="connsiteX358" fmla="*/ 1945291 w 5994939"/>
                <a:gd name="connsiteY358" fmla="*/ 2021967 h 3382899"/>
                <a:gd name="connsiteX359" fmla="*/ 1927289 w 5994939"/>
                <a:gd name="connsiteY359" fmla="*/ 2021967 h 3382899"/>
                <a:gd name="connsiteX360" fmla="*/ 1917002 w 5994939"/>
                <a:gd name="connsiteY360" fmla="*/ 2019967 h 3382899"/>
                <a:gd name="connsiteX361" fmla="*/ 1800606 w 5994939"/>
                <a:gd name="connsiteY361" fmla="*/ 2019967 h 3382899"/>
                <a:gd name="connsiteX362" fmla="*/ 1775746 w 5994939"/>
                <a:gd name="connsiteY362" fmla="*/ 2009585 h 3382899"/>
                <a:gd name="connsiteX363" fmla="*/ 1733550 w 5994939"/>
                <a:gd name="connsiteY363" fmla="*/ 1967293 h 3382899"/>
                <a:gd name="connsiteX364" fmla="*/ 1723263 w 5994939"/>
                <a:gd name="connsiteY364" fmla="*/ 1942433 h 3382899"/>
                <a:gd name="connsiteX365" fmla="*/ 1723263 w 5994939"/>
                <a:gd name="connsiteY365" fmla="*/ 1877378 h 3382899"/>
                <a:gd name="connsiteX366" fmla="*/ 1721834 w 5994939"/>
                <a:gd name="connsiteY366" fmla="*/ 1869281 h 3382899"/>
                <a:gd name="connsiteX367" fmla="*/ 2184559 w 5994939"/>
                <a:gd name="connsiteY367" fmla="*/ 1051274 h 3382899"/>
                <a:gd name="connsiteX368" fmla="*/ 2229993 w 5994939"/>
                <a:gd name="connsiteY368" fmla="*/ 1096709 h 3382899"/>
                <a:gd name="connsiteX369" fmla="*/ 2240280 w 5994939"/>
                <a:gd name="connsiteY369" fmla="*/ 1121474 h 3382899"/>
                <a:gd name="connsiteX370" fmla="*/ 2240280 w 5994939"/>
                <a:gd name="connsiteY370" fmla="*/ 1177290 h 3382899"/>
                <a:gd name="connsiteX371" fmla="*/ 2255996 w 5994939"/>
                <a:gd name="connsiteY371" fmla="*/ 1215676 h 3382899"/>
                <a:gd name="connsiteX372" fmla="*/ 2288381 w 5994939"/>
                <a:gd name="connsiteY372" fmla="*/ 1248728 h 3382899"/>
                <a:gd name="connsiteX373" fmla="*/ 2298573 w 5994939"/>
                <a:gd name="connsiteY373" fmla="*/ 1273683 h 3382899"/>
                <a:gd name="connsiteX374" fmla="*/ 2298573 w 5994939"/>
                <a:gd name="connsiteY374" fmla="*/ 1474661 h 3382899"/>
                <a:gd name="connsiteX375" fmla="*/ 2289620 w 5994939"/>
                <a:gd name="connsiteY375" fmla="*/ 1483614 h 3382899"/>
                <a:gd name="connsiteX376" fmla="*/ 1949482 w 5994939"/>
                <a:gd name="connsiteY376" fmla="*/ 1483614 h 3382899"/>
                <a:gd name="connsiteX377" fmla="*/ 1940528 w 5994939"/>
                <a:gd name="connsiteY377" fmla="*/ 1474851 h 3382899"/>
                <a:gd name="connsiteX378" fmla="*/ 1940528 w 5994939"/>
                <a:gd name="connsiteY378" fmla="*/ 1371410 h 3382899"/>
                <a:gd name="connsiteX379" fmla="*/ 1950815 w 5994939"/>
                <a:gd name="connsiteY379" fmla="*/ 1346549 h 3382899"/>
                <a:gd name="connsiteX380" fmla="*/ 1972628 w 5994939"/>
                <a:gd name="connsiteY380" fmla="*/ 1324832 h 3382899"/>
                <a:gd name="connsiteX381" fmla="*/ 1988439 w 5994939"/>
                <a:gd name="connsiteY381" fmla="*/ 1286447 h 3382899"/>
                <a:gd name="connsiteX382" fmla="*/ 1988439 w 5994939"/>
                <a:gd name="connsiteY382" fmla="*/ 1262539 h 3382899"/>
                <a:gd name="connsiteX383" fmla="*/ 1998726 w 5994939"/>
                <a:gd name="connsiteY383" fmla="*/ 1238060 h 3382899"/>
                <a:gd name="connsiteX384" fmla="*/ 2010251 w 5994939"/>
                <a:gd name="connsiteY384" fmla="*/ 1226534 h 3382899"/>
                <a:gd name="connsiteX385" fmla="*/ 2055209 w 5994939"/>
                <a:gd name="connsiteY385" fmla="*/ 1181576 h 3382899"/>
                <a:gd name="connsiteX386" fmla="*/ 2070735 w 5994939"/>
                <a:gd name="connsiteY386" fmla="*/ 1148239 h 3382899"/>
                <a:gd name="connsiteX387" fmla="*/ 2071116 w 5994939"/>
                <a:gd name="connsiteY387" fmla="*/ 1142810 h 3382899"/>
                <a:gd name="connsiteX388" fmla="*/ 2071116 w 5994939"/>
                <a:gd name="connsiteY388" fmla="*/ 1046607 h 3382899"/>
                <a:gd name="connsiteX389" fmla="*/ 2071402 w 5994939"/>
                <a:gd name="connsiteY389" fmla="*/ 1043750 h 3382899"/>
                <a:gd name="connsiteX390" fmla="*/ 2081403 w 5994939"/>
                <a:gd name="connsiteY390" fmla="*/ 1022318 h 3382899"/>
                <a:gd name="connsiteX391" fmla="*/ 2107121 w 5994939"/>
                <a:gd name="connsiteY391" fmla="*/ 996601 h 3382899"/>
                <a:gd name="connsiteX392" fmla="*/ 2121884 w 5994939"/>
                <a:gd name="connsiteY392" fmla="*/ 967931 h 3382899"/>
                <a:gd name="connsiteX393" fmla="*/ 2123123 w 5994939"/>
                <a:gd name="connsiteY393" fmla="*/ 957644 h 3382899"/>
                <a:gd name="connsiteX394" fmla="*/ 2123123 w 5994939"/>
                <a:gd name="connsiteY394" fmla="*/ 906399 h 3382899"/>
                <a:gd name="connsiteX395" fmla="*/ 2131981 w 5994939"/>
                <a:gd name="connsiteY395" fmla="*/ 898017 h 3382899"/>
                <a:gd name="connsiteX396" fmla="*/ 2159699 w 5994939"/>
                <a:gd name="connsiteY396" fmla="*/ 898017 h 3382899"/>
                <a:gd name="connsiteX397" fmla="*/ 2168652 w 5994939"/>
                <a:gd name="connsiteY397" fmla="*/ 906971 h 3382899"/>
                <a:gd name="connsiteX398" fmla="*/ 2168652 w 5994939"/>
                <a:gd name="connsiteY398" fmla="*/ 1012984 h 3382899"/>
                <a:gd name="connsiteX399" fmla="*/ 2184559 w 5994939"/>
                <a:gd name="connsiteY399" fmla="*/ 1051274 h 3382899"/>
                <a:gd name="connsiteX400" fmla="*/ 2229231 w 5994939"/>
                <a:gd name="connsiteY400" fmla="*/ 1698117 h 3382899"/>
                <a:gd name="connsiteX401" fmla="*/ 2229231 w 5994939"/>
                <a:gd name="connsiteY401" fmla="*/ 1747647 h 3382899"/>
                <a:gd name="connsiteX402" fmla="*/ 2146554 w 5994939"/>
                <a:gd name="connsiteY402" fmla="*/ 1747647 h 3382899"/>
                <a:gd name="connsiteX403" fmla="*/ 2146554 w 5994939"/>
                <a:gd name="connsiteY403" fmla="*/ 1698117 h 3382899"/>
                <a:gd name="connsiteX404" fmla="*/ 2229231 w 5994939"/>
                <a:gd name="connsiteY404" fmla="*/ 1698117 h 3382899"/>
                <a:gd name="connsiteX405" fmla="*/ 2398014 w 5994939"/>
                <a:gd name="connsiteY405" fmla="*/ 2294287 h 3382899"/>
                <a:gd name="connsiteX406" fmla="*/ 2391918 w 5994939"/>
                <a:gd name="connsiteY406" fmla="*/ 2299335 h 3382899"/>
                <a:gd name="connsiteX407" fmla="*/ 2389061 w 5994939"/>
                <a:gd name="connsiteY407" fmla="*/ 2299049 h 3382899"/>
                <a:gd name="connsiteX408" fmla="*/ 2284476 w 5994939"/>
                <a:gd name="connsiteY408" fmla="*/ 2299049 h 3382899"/>
                <a:gd name="connsiteX409" fmla="*/ 2276285 w 5994939"/>
                <a:gd name="connsiteY409" fmla="*/ 2293525 h 3382899"/>
                <a:gd name="connsiteX410" fmla="*/ 2275618 w 5994939"/>
                <a:gd name="connsiteY410" fmla="*/ 2290667 h 3382899"/>
                <a:gd name="connsiteX411" fmla="*/ 2275618 w 5994939"/>
                <a:gd name="connsiteY411" fmla="*/ 2231231 h 3382899"/>
                <a:gd name="connsiteX412" fmla="*/ 2274951 w 5994939"/>
                <a:gd name="connsiteY412" fmla="*/ 2225135 h 3382899"/>
                <a:gd name="connsiteX413" fmla="*/ 2247519 w 5994939"/>
                <a:gd name="connsiteY413" fmla="*/ 2202561 h 3382899"/>
                <a:gd name="connsiteX414" fmla="*/ 2236375 w 5994939"/>
                <a:gd name="connsiteY414" fmla="*/ 2202561 h 3382899"/>
                <a:gd name="connsiteX415" fmla="*/ 2227421 w 5994939"/>
                <a:gd name="connsiteY415" fmla="*/ 2193893 h 3382899"/>
                <a:gd name="connsiteX416" fmla="*/ 2227421 w 5994939"/>
                <a:gd name="connsiteY416" fmla="*/ 2155603 h 3382899"/>
                <a:gd name="connsiteX417" fmla="*/ 2226850 w 5994939"/>
                <a:gd name="connsiteY417" fmla="*/ 2149983 h 3382899"/>
                <a:gd name="connsiteX418" fmla="*/ 2199323 w 5994939"/>
                <a:gd name="connsiteY418" fmla="*/ 2127123 h 3382899"/>
                <a:gd name="connsiteX419" fmla="*/ 1953292 w 5994939"/>
                <a:gd name="connsiteY419" fmla="*/ 2127123 h 3382899"/>
                <a:gd name="connsiteX420" fmla="*/ 1952054 w 5994939"/>
                <a:gd name="connsiteY420" fmla="*/ 2127218 h 3382899"/>
                <a:gd name="connsiteX421" fmla="*/ 1945005 w 5994939"/>
                <a:gd name="connsiteY421" fmla="*/ 2118551 h 3382899"/>
                <a:gd name="connsiteX422" fmla="*/ 1945005 w 5994939"/>
                <a:gd name="connsiteY422" fmla="*/ 2048542 h 3382899"/>
                <a:gd name="connsiteX423" fmla="*/ 1949291 w 5994939"/>
                <a:gd name="connsiteY423" fmla="*/ 2041017 h 3382899"/>
                <a:gd name="connsiteX424" fmla="*/ 2085975 w 5994939"/>
                <a:gd name="connsiteY424" fmla="*/ 2041017 h 3382899"/>
                <a:gd name="connsiteX425" fmla="*/ 2124361 w 5994939"/>
                <a:gd name="connsiteY425" fmla="*/ 2025110 h 3382899"/>
                <a:gd name="connsiteX426" fmla="*/ 2197989 w 5994939"/>
                <a:gd name="connsiteY426" fmla="*/ 1951387 h 3382899"/>
                <a:gd name="connsiteX427" fmla="*/ 2213801 w 5994939"/>
                <a:gd name="connsiteY427" fmla="*/ 1913001 h 3382899"/>
                <a:gd name="connsiteX428" fmla="*/ 2213801 w 5994939"/>
                <a:gd name="connsiteY428" fmla="*/ 1810322 h 3382899"/>
                <a:gd name="connsiteX429" fmla="*/ 2224088 w 5994939"/>
                <a:gd name="connsiteY429" fmla="*/ 1785366 h 3382899"/>
                <a:gd name="connsiteX430" fmla="*/ 2242661 w 5994939"/>
                <a:gd name="connsiteY430" fmla="*/ 1766697 h 3382899"/>
                <a:gd name="connsiteX431" fmla="*/ 2248281 w 5994939"/>
                <a:gd name="connsiteY431" fmla="*/ 1766697 h 3382899"/>
                <a:gd name="connsiteX432" fmla="*/ 2248281 w 5994939"/>
                <a:gd name="connsiteY432" fmla="*/ 1761077 h 3382899"/>
                <a:gd name="connsiteX433" fmla="*/ 2301812 w 5994939"/>
                <a:gd name="connsiteY433" fmla="*/ 1707071 h 3382899"/>
                <a:gd name="connsiteX434" fmla="*/ 2302955 w 5994939"/>
                <a:gd name="connsiteY434" fmla="*/ 1705832 h 3382899"/>
                <a:gd name="connsiteX435" fmla="*/ 2323624 w 5994939"/>
                <a:gd name="connsiteY435" fmla="*/ 1696688 h 3382899"/>
                <a:gd name="connsiteX436" fmla="*/ 2326672 w 5994939"/>
                <a:gd name="connsiteY436" fmla="*/ 1696974 h 3382899"/>
                <a:gd name="connsiteX437" fmla="*/ 2360105 w 5994939"/>
                <a:gd name="connsiteY437" fmla="*/ 1696974 h 3382899"/>
                <a:gd name="connsiteX438" fmla="*/ 2398395 w 5994939"/>
                <a:gd name="connsiteY438" fmla="*/ 1681067 h 3382899"/>
                <a:gd name="connsiteX439" fmla="*/ 2450497 w 5994939"/>
                <a:gd name="connsiteY439" fmla="*/ 1629061 h 3382899"/>
                <a:gd name="connsiteX440" fmla="*/ 2475357 w 5994939"/>
                <a:gd name="connsiteY440" fmla="*/ 1618774 h 3382899"/>
                <a:gd name="connsiteX441" fmla="*/ 2551938 w 5994939"/>
                <a:gd name="connsiteY441" fmla="*/ 1618774 h 3382899"/>
                <a:gd name="connsiteX442" fmla="*/ 2576798 w 5994939"/>
                <a:gd name="connsiteY442" fmla="*/ 1629061 h 3382899"/>
                <a:gd name="connsiteX443" fmla="*/ 2681764 w 5994939"/>
                <a:gd name="connsiteY443" fmla="*/ 1734026 h 3382899"/>
                <a:gd name="connsiteX444" fmla="*/ 2720149 w 5994939"/>
                <a:gd name="connsiteY444" fmla="*/ 1749933 h 3382899"/>
                <a:gd name="connsiteX445" fmla="*/ 2792254 w 5994939"/>
                <a:gd name="connsiteY445" fmla="*/ 1749933 h 3382899"/>
                <a:gd name="connsiteX446" fmla="*/ 2801303 w 5994939"/>
                <a:gd name="connsiteY446" fmla="*/ 1758887 h 3382899"/>
                <a:gd name="connsiteX447" fmla="*/ 2801303 w 5994939"/>
                <a:gd name="connsiteY447" fmla="*/ 1903476 h 3382899"/>
                <a:gd name="connsiteX448" fmla="*/ 2792540 w 5994939"/>
                <a:gd name="connsiteY448" fmla="*/ 1911572 h 3382899"/>
                <a:gd name="connsiteX449" fmla="*/ 2778443 w 5994939"/>
                <a:gd name="connsiteY449" fmla="*/ 1911572 h 3382899"/>
                <a:gd name="connsiteX450" fmla="*/ 2740152 w 5994939"/>
                <a:gd name="connsiteY450" fmla="*/ 1927479 h 3382899"/>
                <a:gd name="connsiteX451" fmla="*/ 2725674 w 5994939"/>
                <a:gd name="connsiteY451" fmla="*/ 1941957 h 3382899"/>
                <a:gd name="connsiteX452" fmla="*/ 2722055 w 5994939"/>
                <a:gd name="connsiteY452" fmla="*/ 1946148 h 3382899"/>
                <a:gd name="connsiteX453" fmla="*/ 2709386 w 5994939"/>
                <a:gd name="connsiteY453" fmla="*/ 1980819 h 3382899"/>
                <a:gd name="connsiteX454" fmla="*/ 2709386 w 5994939"/>
                <a:gd name="connsiteY454" fmla="*/ 2103215 h 3382899"/>
                <a:gd name="connsiteX455" fmla="*/ 2699480 w 5994939"/>
                <a:gd name="connsiteY455" fmla="*/ 2129028 h 3382899"/>
                <a:gd name="connsiteX456" fmla="*/ 2678525 w 5994939"/>
                <a:gd name="connsiteY456" fmla="*/ 2152269 h 3382899"/>
                <a:gd name="connsiteX457" fmla="*/ 2677001 w 5994939"/>
                <a:gd name="connsiteY457" fmla="*/ 2154365 h 3382899"/>
                <a:gd name="connsiteX458" fmla="*/ 2658523 w 5994939"/>
                <a:gd name="connsiteY458" fmla="*/ 2162747 h 3382899"/>
                <a:gd name="connsiteX459" fmla="*/ 2655189 w 5994939"/>
                <a:gd name="connsiteY459" fmla="*/ 2162556 h 3382899"/>
                <a:gd name="connsiteX460" fmla="*/ 2649855 w 5994939"/>
                <a:gd name="connsiteY460" fmla="*/ 2162556 h 3382899"/>
                <a:gd name="connsiteX461" fmla="*/ 2621756 w 5994939"/>
                <a:gd name="connsiteY461" fmla="*/ 2190655 h 3382899"/>
                <a:gd name="connsiteX462" fmla="*/ 2621756 w 5994939"/>
                <a:gd name="connsiteY462" fmla="*/ 2205990 h 3382899"/>
                <a:gd name="connsiteX463" fmla="*/ 2611374 w 5994939"/>
                <a:gd name="connsiteY463" fmla="*/ 2230946 h 3382899"/>
                <a:gd name="connsiteX464" fmla="*/ 2586990 w 5994939"/>
                <a:gd name="connsiteY464" fmla="*/ 2255425 h 3382899"/>
                <a:gd name="connsiteX465" fmla="*/ 2562035 w 5994939"/>
                <a:gd name="connsiteY465" fmla="*/ 2265807 h 3382899"/>
                <a:gd name="connsiteX466" fmla="*/ 2426113 w 5994939"/>
                <a:gd name="connsiteY466" fmla="*/ 2265807 h 3382899"/>
                <a:gd name="connsiteX467" fmla="*/ 2398014 w 5994939"/>
                <a:gd name="connsiteY467" fmla="*/ 2292191 h 3382899"/>
                <a:gd name="connsiteX468" fmla="*/ 2398014 w 5994939"/>
                <a:gd name="connsiteY468" fmla="*/ 2294287 h 3382899"/>
                <a:gd name="connsiteX469" fmla="*/ 2654713 w 5994939"/>
                <a:gd name="connsiteY469" fmla="*/ 684276 h 3382899"/>
                <a:gd name="connsiteX470" fmla="*/ 2663285 w 5994939"/>
                <a:gd name="connsiteY470" fmla="*/ 677418 h 3382899"/>
                <a:gd name="connsiteX471" fmla="*/ 2683764 w 5994939"/>
                <a:gd name="connsiteY471" fmla="*/ 677418 h 3382899"/>
                <a:gd name="connsiteX472" fmla="*/ 2692813 w 5994939"/>
                <a:gd name="connsiteY472" fmla="*/ 686467 h 3382899"/>
                <a:gd name="connsiteX473" fmla="*/ 2692813 w 5994939"/>
                <a:gd name="connsiteY473" fmla="*/ 736473 h 3382899"/>
                <a:gd name="connsiteX474" fmla="*/ 2708624 w 5994939"/>
                <a:gd name="connsiteY474" fmla="*/ 774859 h 3382899"/>
                <a:gd name="connsiteX475" fmla="*/ 2731484 w 5994939"/>
                <a:gd name="connsiteY475" fmla="*/ 797814 h 3382899"/>
                <a:gd name="connsiteX476" fmla="*/ 2738723 w 5994939"/>
                <a:gd name="connsiteY476" fmla="*/ 805053 h 3382899"/>
                <a:gd name="connsiteX477" fmla="*/ 2740247 w 5994939"/>
                <a:gd name="connsiteY477" fmla="*/ 806863 h 3382899"/>
                <a:gd name="connsiteX478" fmla="*/ 2740628 w 5994939"/>
                <a:gd name="connsiteY478" fmla="*/ 807244 h 3382899"/>
                <a:gd name="connsiteX479" fmla="*/ 2748915 w 5994939"/>
                <a:gd name="connsiteY479" fmla="*/ 829818 h 3382899"/>
                <a:gd name="connsiteX480" fmla="*/ 2748915 w 5994939"/>
                <a:gd name="connsiteY480" fmla="*/ 1072801 h 3382899"/>
                <a:gd name="connsiteX481" fmla="*/ 2748724 w 5994939"/>
                <a:gd name="connsiteY481" fmla="*/ 1075563 h 3382899"/>
                <a:gd name="connsiteX482" fmla="*/ 2738723 w 5994939"/>
                <a:gd name="connsiteY482" fmla="*/ 1097185 h 3382899"/>
                <a:gd name="connsiteX483" fmla="*/ 2714816 w 5994939"/>
                <a:gd name="connsiteY483" fmla="*/ 1120902 h 3382899"/>
                <a:gd name="connsiteX484" fmla="*/ 2711672 w 5994939"/>
                <a:gd name="connsiteY484" fmla="*/ 1124807 h 3382899"/>
                <a:gd name="connsiteX485" fmla="*/ 2668143 w 5994939"/>
                <a:gd name="connsiteY485" fmla="*/ 1168432 h 3382899"/>
                <a:gd name="connsiteX486" fmla="*/ 2643378 w 5994939"/>
                <a:gd name="connsiteY486" fmla="*/ 1178624 h 3382899"/>
                <a:gd name="connsiteX487" fmla="*/ 2524982 w 5994939"/>
                <a:gd name="connsiteY487" fmla="*/ 1178624 h 3382899"/>
                <a:gd name="connsiteX488" fmla="*/ 2509361 w 5994939"/>
                <a:gd name="connsiteY488" fmla="*/ 1183577 h 3382899"/>
                <a:gd name="connsiteX489" fmla="*/ 2496788 w 5994939"/>
                <a:gd name="connsiteY489" fmla="*/ 1206913 h 3382899"/>
                <a:gd name="connsiteX490" fmla="*/ 2496788 w 5994939"/>
                <a:gd name="connsiteY490" fmla="*/ 1225582 h 3382899"/>
                <a:gd name="connsiteX491" fmla="*/ 2486406 w 5994939"/>
                <a:gd name="connsiteY491" fmla="*/ 1250442 h 3382899"/>
                <a:gd name="connsiteX492" fmla="*/ 2437448 w 5994939"/>
                <a:gd name="connsiteY492" fmla="*/ 1299591 h 3382899"/>
                <a:gd name="connsiteX493" fmla="*/ 2412683 w 5994939"/>
                <a:gd name="connsiteY493" fmla="*/ 1309878 h 3382899"/>
                <a:gd name="connsiteX494" fmla="*/ 2388489 w 5994939"/>
                <a:gd name="connsiteY494" fmla="*/ 1309878 h 3382899"/>
                <a:gd name="connsiteX495" fmla="*/ 2364105 w 5994939"/>
                <a:gd name="connsiteY495" fmla="*/ 1299972 h 3382899"/>
                <a:gd name="connsiteX496" fmla="*/ 2354294 w 5994939"/>
                <a:gd name="connsiteY496" fmla="*/ 1276445 h 3382899"/>
                <a:gd name="connsiteX497" fmla="*/ 2354390 w 5994939"/>
                <a:gd name="connsiteY497" fmla="*/ 1274540 h 3382899"/>
                <a:gd name="connsiteX498" fmla="*/ 2354390 w 5994939"/>
                <a:gd name="connsiteY498" fmla="*/ 1122426 h 3382899"/>
                <a:gd name="connsiteX499" fmla="*/ 2355247 w 5994939"/>
                <a:gd name="connsiteY499" fmla="*/ 1116140 h 3382899"/>
                <a:gd name="connsiteX500" fmla="*/ 2364486 w 5994939"/>
                <a:gd name="connsiteY500" fmla="*/ 1098328 h 3382899"/>
                <a:gd name="connsiteX501" fmla="*/ 2549843 w 5994939"/>
                <a:gd name="connsiteY501" fmla="*/ 912590 h 3382899"/>
                <a:gd name="connsiteX502" fmla="*/ 2550033 w 5994939"/>
                <a:gd name="connsiteY502" fmla="*/ 912400 h 3382899"/>
                <a:gd name="connsiteX503" fmla="*/ 2550224 w 5994939"/>
                <a:gd name="connsiteY503" fmla="*/ 912114 h 3382899"/>
                <a:gd name="connsiteX504" fmla="*/ 2566130 w 5994939"/>
                <a:gd name="connsiteY504" fmla="*/ 873824 h 3382899"/>
                <a:gd name="connsiteX505" fmla="*/ 2566130 w 5994939"/>
                <a:gd name="connsiteY505" fmla="*/ 812483 h 3382899"/>
                <a:gd name="connsiteX506" fmla="*/ 2576417 w 5994939"/>
                <a:gd name="connsiteY506" fmla="*/ 787622 h 3382899"/>
                <a:gd name="connsiteX507" fmla="*/ 2638997 w 5994939"/>
                <a:gd name="connsiteY507" fmla="*/ 725234 h 3382899"/>
                <a:gd name="connsiteX508" fmla="*/ 2654808 w 5994939"/>
                <a:gd name="connsiteY508" fmla="*/ 686276 h 3382899"/>
                <a:gd name="connsiteX509" fmla="*/ 2654713 w 5994939"/>
                <a:gd name="connsiteY509" fmla="*/ 684276 h 3382899"/>
                <a:gd name="connsiteX510" fmla="*/ 3004280 w 5994939"/>
                <a:gd name="connsiteY510" fmla="*/ 836962 h 3382899"/>
                <a:gd name="connsiteX511" fmla="*/ 3003899 w 5994939"/>
                <a:gd name="connsiteY511" fmla="*/ 837248 h 3382899"/>
                <a:gd name="connsiteX512" fmla="*/ 2974753 w 5994939"/>
                <a:gd name="connsiteY512" fmla="*/ 867156 h 3382899"/>
                <a:gd name="connsiteX513" fmla="*/ 2959227 w 5994939"/>
                <a:gd name="connsiteY513" fmla="*/ 905732 h 3382899"/>
                <a:gd name="connsiteX514" fmla="*/ 2959418 w 5994939"/>
                <a:gd name="connsiteY514" fmla="*/ 932688 h 3382899"/>
                <a:gd name="connsiteX515" fmla="*/ 2959703 w 5994939"/>
                <a:gd name="connsiteY515" fmla="*/ 936403 h 3382899"/>
                <a:gd name="connsiteX516" fmla="*/ 2959894 w 5994939"/>
                <a:gd name="connsiteY516" fmla="*/ 966407 h 3382899"/>
                <a:gd name="connsiteX517" fmla="*/ 2959227 w 5994939"/>
                <a:gd name="connsiteY517" fmla="*/ 968216 h 3382899"/>
                <a:gd name="connsiteX518" fmla="*/ 2957989 w 5994939"/>
                <a:gd name="connsiteY518" fmla="*/ 969359 h 3382899"/>
                <a:gd name="connsiteX519" fmla="*/ 2957513 w 5994939"/>
                <a:gd name="connsiteY519" fmla="*/ 969740 h 3382899"/>
                <a:gd name="connsiteX520" fmla="*/ 2950750 w 5994939"/>
                <a:gd name="connsiteY520" fmla="*/ 971550 h 3382899"/>
                <a:gd name="connsiteX521" fmla="*/ 2924842 w 5994939"/>
                <a:gd name="connsiteY521" fmla="*/ 988790 h 3382899"/>
                <a:gd name="connsiteX522" fmla="*/ 2922556 w 5994939"/>
                <a:gd name="connsiteY522" fmla="*/ 999935 h 3382899"/>
                <a:gd name="connsiteX523" fmla="*/ 2922556 w 5994939"/>
                <a:gd name="connsiteY523" fmla="*/ 1013936 h 3382899"/>
                <a:gd name="connsiteX524" fmla="*/ 2916841 w 5994939"/>
                <a:gd name="connsiteY524" fmla="*/ 1022318 h 3382899"/>
                <a:gd name="connsiteX525" fmla="*/ 2914269 w 5994939"/>
                <a:gd name="connsiteY525" fmla="*/ 1022128 h 3382899"/>
                <a:gd name="connsiteX526" fmla="*/ 2777014 w 5994939"/>
                <a:gd name="connsiteY526" fmla="*/ 1022128 h 3382899"/>
                <a:gd name="connsiteX527" fmla="*/ 2774442 w 5994939"/>
                <a:gd name="connsiteY527" fmla="*/ 1022413 h 3382899"/>
                <a:gd name="connsiteX528" fmla="*/ 2768156 w 5994939"/>
                <a:gd name="connsiteY528" fmla="*/ 1013936 h 3382899"/>
                <a:gd name="connsiteX529" fmla="*/ 2768156 w 5994939"/>
                <a:gd name="connsiteY529" fmla="*/ 830009 h 3382899"/>
                <a:gd name="connsiteX530" fmla="*/ 2755392 w 5994939"/>
                <a:gd name="connsiteY530" fmla="*/ 795242 h 3382899"/>
                <a:gd name="connsiteX531" fmla="*/ 2754440 w 5994939"/>
                <a:gd name="connsiteY531" fmla="*/ 794099 h 3382899"/>
                <a:gd name="connsiteX532" fmla="*/ 2752249 w 5994939"/>
                <a:gd name="connsiteY532" fmla="*/ 791623 h 3382899"/>
                <a:gd name="connsiteX533" fmla="*/ 2752154 w 5994939"/>
                <a:gd name="connsiteY533" fmla="*/ 791623 h 3382899"/>
                <a:gd name="connsiteX534" fmla="*/ 2752154 w 5994939"/>
                <a:gd name="connsiteY534" fmla="*/ 791432 h 3382899"/>
                <a:gd name="connsiteX535" fmla="*/ 2746439 w 5994939"/>
                <a:gd name="connsiteY535" fmla="*/ 785813 h 3382899"/>
                <a:gd name="connsiteX536" fmla="*/ 2722245 w 5994939"/>
                <a:gd name="connsiteY536" fmla="*/ 761524 h 3382899"/>
                <a:gd name="connsiteX537" fmla="*/ 2711958 w 5994939"/>
                <a:gd name="connsiteY537" fmla="*/ 736568 h 3382899"/>
                <a:gd name="connsiteX538" fmla="*/ 2711958 w 5994939"/>
                <a:gd name="connsiteY538" fmla="*/ 686467 h 3382899"/>
                <a:gd name="connsiteX539" fmla="*/ 2720912 w 5994939"/>
                <a:gd name="connsiteY539" fmla="*/ 677418 h 3382899"/>
                <a:gd name="connsiteX540" fmla="*/ 2841784 w 5994939"/>
                <a:gd name="connsiteY540" fmla="*/ 677418 h 3382899"/>
                <a:gd name="connsiteX541" fmla="*/ 2866644 w 5994939"/>
                <a:gd name="connsiteY541" fmla="*/ 687705 h 3382899"/>
                <a:gd name="connsiteX542" fmla="*/ 3003423 w 5994939"/>
                <a:gd name="connsiteY542" fmla="*/ 825056 h 3382899"/>
                <a:gd name="connsiteX543" fmla="*/ 3004280 w 5994939"/>
                <a:gd name="connsiteY543" fmla="*/ 836962 h 3382899"/>
                <a:gd name="connsiteX544" fmla="*/ 3070193 w 5994939"/>
                <a:gd name="connsiteY544" fmla="*/ 990600 h 3382899"/>
                <a:gd name="connsiteX545" fmla="*/ 3084576 w 5994939"/>
                <a:gd name="connsiteY545" fmla="*/ 990600 h 3382899"/>
                <a:gd name="connsiteX546" fmla="*/ 3112675 w 5994939"/>
                <a:gd name="connsiteY546" fmla="*/ 966216 h 3382899"/>
                <a:gd name="connsiteX547" fmla="*/ 3121628 w 5994939"/>
                <a:gd name="connsiteY547" fmla="*/ 960882 h 3382899"/>
                <a:gd name="connsiteX548" fmla="*/ 3227928 w 5994939"/>
                <a:gd name="connsiteY548" fmla="*/ 960882 h 3382899"/>
                <a:gd name="connsiteX549" fmla="*/ 3236976 w 5994939"/>
                <a:gd name="connsiteY549" fmla="*/ 969836 h 3382899"/>
                <a:gd name="connsiteX550" fmla="*/ 3236976 w 5994939"/>
                <a:gd name="connsiteY550" fmla="*/ 1005173 h 3382899"/>
                <a:gd name="connsiteX551" fmla="*/ 3229070 w 5994939"/>
                <a:gd name="connsiteY551" fmla="*/ 1013936 h 3382899"/>
                <a:gd name="connsiteX552" fmla="*/ 3228023 w 5994939"/>
                <a:gd name="connsiteY552" fmla="*/ 1013936 h 3382899"/>
                <a:gd name="connsiteX553" fmla="*/ 3221260 w 5994939"/>
                <a:gd name="connsiteY553" fmla="*/ 1013936 h 3382899"/>
                <a:gd name="connsiteX554" fmla="*/ 3182874 w 5994939"/>
                <a:gd name="connsiteY554" fmla="*/ 1029748 h 3382899"/>
                <a:gd name="connsiteX555" fmla="*/ 3148584 w 5994939"/>
                <a:gd name="connsiteY555" fmla="*/ 1063943 h 3382899"/>
                <a:gd name="connsiteX556" fmla="*/ 3123629 w 5994939"/>
                <a:gd name="connsiteY556" fmla="*/ 1074230 h 3382899"/>
                <a:gd name="connsiteX557" fmla="*/ 3070574 w 5994939"/>
                <a:gd name="connsiteY557" fmla="*/ 1074230 h 3382899"/>
                <a:gd name="connsiteX558" fmla="*/ 3061526 w 5994939"/>
                <a:gd name="connsiteY558" fmla="*/ 1065276 h 3382899"/>
                <a:gd name="connsiteX559" fmla="*/ 3061526 w 5994939"/>
                <a:gd name="connsiteY559" fmla="*/ 1045274 h 3382899"/>
                <a:gd name="connsiteX560" fmla="*/ 3033522 w 5994939"/>
                <a:gd name="connsiteY560" fmla="*/ 1017270 h 3382899"/>
                <a:gd name="connsiteX561" fmla="*/ 3026569 w 5994939"/>
                <a:gd name="connsiteY561" fmla="*/ 1017270 h 3382899"/>
                <a:gd name="connsiteX562" fmla="*/ 2988183 w 5994939"/>
                <a:gd name="connsiteY562" fmla="*/ 1033177 h 3382899"/>
                <a:gd name="connsiteX563" fmla="*/ 2974277 w 5994939"/>
                <a:gd name="connsiteY563" fmla="*/ 1046988 h 3382899"/>
                <a:gd name="connsiteX564" fmla="*/ 2961513 w 5994939"/>
                <a:gd name="connsiteY564" fmla="*/ 1046988 h 3382899"/>
                <a:gd name="connsiteX565" fmla="*/ 2952560 w 5994939"/>
                <a:gd name="connsiteY565" fmla="*/ 1038130 h 3382899"/>
                <a:gd name="connsiteX566" fmla="*/ 2949893 w 5994939"/>
                <a:gd name="connsiteY566" fmla="*/ 1035749 h 3382899"/>
                <a:gd name="connsiteX567" fmla="*/ 2941701 w 5994939"/>
                <a:gd name="connsiteY567" fmla="*/ 1013651 h 3382899"/>
                <a:gd name="connsiteX568" fmla="*/ 2941701 w 5994939"/>
                <a:gd name="connsiteY568" fmla="*/ 999649 h 3382899"/>
                <a:gd name="connsiteX569" fmla="*/ 2942463 w 5994939"/>
                <a:gd name="connsiteY569" fmla="*/ 996315 h 3382899"/>
                <a:gd name="connsiteX570" fmla="*/ 2950845 w 5994939"/>
                <a:gd name="connsiteY570" fmla="*/ 990981 h 3382899"/>
                <a:gd name="connsiteX571" fmla="*/ 2970848 w 5994939"/>
                <a:gd name="connsiteY571" fmla="*/ 983552 h 3382899"/>
                <a:gd name="connsiteX572" fmla="*/ 2979134 w 5994939"/>
                <a:gd name="connsiteY572" fmla="*/ 966311 h 3382899"/>
                <a:gd name="connsiteX573" fmla="*/ 2989421 w 5994939"/>
                <a:gd name="connsiteY573" fmla="*/ 945166 h 3382899"/>
                <a:gd name="connsiteX574" fmla="*/ 3002280 w 5994939"/>
                <a:gd name="connsiteY574" fmla="*/ 932402 h 3382899"/>
                <a:gd name="connsiteX575" fmla="*/ 3027140 w 5994939"/>
                <a:gd name="connsiteY575" fmla="*/ 922115 h 3382899"/>
                <a:gd name="connsiteX576" fmla="*/ 3033427 w 5994939"/>
                <a:gd name="connsiteY576" fmla="*/ 922115 h 3382899"/>
                <a:gd name="connsiteX577" fmla="*/ 3039618 w 5994939"/>
                <a:gd name="connsiteY577" fmla="*/ 924592 h 3382899"/>
                <a:gd name="connsiteX578" fmla="*/ 3042095 w 5994939"/>
                <a:gd name="connsiteY578" fmla="*/ 930688 h 3382899"/>
                <a:gd name="connsiteX579" fmla="*/ 3042095 w 5994939"/>
                <a:gd name="connsiteY579" fmla="*/ 962597 h 3382899"/>
                <a:gd name="connsiteX580" fmla="*/ 3070193 w 5994939"/>
                <a:gd name="connsiteY580" fmla="*/ 990695 h 3382899"/>
                <a:gd name="connsiteX581" fmla="*/ 3070574 w 5994939"/>
                <a:gd name="connsiteY581" fmla="*/ 1093470 h 3382899"/>
                <a:gd name="connsiteX582" fmla="*/ 3123629 w 5994939"/>
                <a:gd name="connsiteY582" fmla="*/ 1093470 h 3382899"/>
                <a:gd name="connsiteX583" fmla="*/ 3161919 w 5994939"/>
                <a:gd name="connsiteY583" fmla="*/ 1077659 h 3382899"/>
                <a:gd name="connsiteX584" fmla="*/ 3196209 w 5994939"/>
                <a:gd name="connsiteY584" fmla="*/ 1043464 h 3382899"/>
                <a:gd name="connsiteX585" fmla="*/ 3221165 w 5994939"/>
                <a:gd name="connsiteY585" fmla="*/ 1033177 h 3382899"/>
                <a:gd name="connsiteX586" fmla="*/ 3228023 w 5994939"/>
                <a:gd name="connsiteY586" fmla="*/ 1033177 h 3382899"/>
                <a:gd name="connsiteX587" fmla="*/ 3229070 w 5994939"/>
                <a:gd name="connsiteY587" fmla="*/ 1033082 h 3382899"/>
                <a:gd name="connsiteX588" fmla="*/ 3236976 w 5994939"/>
                <a:gd name="connsiteY588" fmla="*/ 1041845 h 3382899"/>
                <a:gd name="connsiteX589" fmla="*/ 3236976 w 5994939"/>
                <a:gd name="connsiteY589" fmla="*/ 1136333 h 3382899"/>
                <a:gd name="connsiteX590" fmla="*/ 3228023 w 5994939"/>
                <a:gd name="connsiteY590" fmla="*/ 1145286 h 3382899"/>
                <a:gd name="connsiteX591" fmla="*/ 3149346 w 5994939"/>
                <a:gd name="connsiteY591" fmla="*/ 1145286 h 3382899"/>
                <a:gd name="connsiteX592" fmla="*/ 3110960 w 5994939"/>
                <a:gd name="connsiteY592" fmla="*/ 1161098 h 3382899"/>
                <a:gd name="connsiteX593" fmla="*/ 3090672 w 5994939"/>
                <a:gd name="connsiteY593" fmla="*/ 1181386 h 3382899"/>
                <a:gd name="connsiteX594" fmla="*/ 3077909 w 5994939"/>
                <a:gd name="connsiteY594" fmla="*/ 1181386 h 3382899"/>
                <a:gd name="connsiteX595" fmla="*/ 3061621 w 5994939"/>
                <a:gd name="connsiteY595" fmla="*/ 1165098 h 3382899"/>
                <a:gd name="connsiteX596" fmla="*/ 3023235 w 5994939"/>
                <a:gd name="connsiteY596" fmla="*/ 1149191 h 3382899"/>
                <a:gd name="connsiteX597" fmla="*/ 3008757 w 5994939"/>
                <a:gd name="connsiteY597" fmla="*/ 1149191 h 3382899"/>
                <a:gd name="connsiteX598" fmla="*/ 2970371 w 5994939"/>
                <a:gd name="connsiteY598" fmla="*/ 1165098 h 3382899"/>
                <a:gd name="connsiteX599" fmla="*/ 2944368 w 5994939"/>
                <a:gd name="connsiteY599" fmla="*/ 1191101 h 3382899"/>
                <a:gd name="connsiteX600" fmla="*/ 2931414 w 5994939"/>
                <a:gd name="connsiteY600" fmla="*/ 1191197 h 3382899"/>
                <a:gd name="connsiteX601" fmla="*/ 2907887 w 5994939"/>
                <a:gd name="connsiteY601" fmla="*/ 1168051 h 3382899"/>
                <a:gd name="connsiteX602" fmla="*/ 2869502 w 5994939"/>
                <a:gd name="connsiteY602" fmla="*/ 1152430 h 3382899"/>
                <a:gd name="connsiteX603" fmla="*/ 2852642 w 5994939"/>
                <a:gd name="connsiteY603" fmla="*/ 1152430 h 3382899"/>
                <a:gd name="connsiteX604" fmla="*/ 2814257 w 5994939"/>
                <a:gd name="connsiteY604" fmla="*/ 1168241 h 3382899"/>
                <a:gd name="connsiteX605" fmla="*/ 2788349 w 5994939"/>
                <a:gd name="connsiteY605" fmla="*/ 1194054 h 3382899"/>
                <a:gd name="connsiteX606" fmla="*/ 2775490 w 5994939"/>
                <a:gd name="connsiteY606" fmla="*/ 1194149 h 3382899"/>
                <a:gd name="connsiteX607" fmla="*/ 2728341 w 5994939"/>
                <a:gd name="connsiteY607" fmla="*/ 1147001 h 3382899"/>
                <a:gd name="connsiteX608" fmla="*/ 2726912 w 5994939"/>
                <a:gd name="connsiteY608" fmla="*/ 1136523 h 3382899"/>
                <a:gd name="connsiteX609" fmla="*/ 2752154 w 5994939"/>
                <a:gd name="connsiteY609" fmla="*/ 1111187 h 3382899"/>
                <a:gd name="connsiteX610" fmla="*/ 2767679 w 5994939"/>
                <a:gd name="connsiteY610" fmla="*/ 1077563 h 3382899"/>
                <a:gd name="connsiteX611" fmla="*/ 2768060 w 5994939"/>
                <a:gd name="connsiteY611" fmla="*/ 1072325 h 3382899"/>
                <a:gd name="connsiteX612" fmla="*/ 2768060 w 5994939"/>
                <a:gd name="connsiteY612" fmla="*/ 1050227 h 3382899"/>
                <a:gd name="connsiteX613" fmla="*/ 2774347 w 5994939"/>
                <a:gd name="connsiteY613" fmla="*/ 1041749 h 3382899"/>
                <a:gd name="connsiteX614" fmla="*/ 2777014 w 5994939"/>
                <a:gd name="connsiteY614" fmla="*/ 1042035 h 3382899"/>
                <a:gd name="connsiteX615" fmla="*/ 2913603 w 5994939"/>
                <a:gd name="connsiteY615" fmla="*/ 1042035 h 3382899"/>
                <a:gd name="connsiteX616" fmla="*/ 2918079 w 5994939"/>
                <a:gd name="connsiteY616" fmla="*/ 1041559 h 3382899"/>
                <a:gd name="connsiteX617" fmla="*/ 2936558 w 5994939"/>
                <a:gd name="connsiteY617" fmla="*/ 1049274 h 3382899"/>
                <a:gd name="connsiteX618" fmla="*/ 2938748 w 5994939"/>
                <a:gd name="connsiteY618" fmla="*/ 1051751 h 3382899"/>
                <a:gd name="connsiteX619" fmla="*/ 2947988 w 5994939"/>
                <a:gd name="connsiteY619" fmla="*/ 1060799 h 3382899"/>
                <a:gd name="connsiteX620" fmla="*/ 2987707 w 5994939"/>
                <a:gd name="connsiteY620" fmla="*/ 1060704 h 3382899"/>
                <a:gd name="connsiteX621" fmla="*/ 3001613 w 5994939"/>
                <a:gd name="connsiteY621" fmla="*/ 1046798 h 3382899"/>
                <a:gd name="connsiteX622" fmla="*/ 3026569 w 5994939"/>
                <a:gd name="connsiteY622" fmla="*/ 1036511 h 3382899"/>
                <a:gd name="connsiteX623" fmla="*/ 3033427 w 5994939"/>
                <a:gd name="connsiteY623" fmla="*/ 1036511 h 3382899"/>
                <a:gd name="connsiteX624" fmla="*/ 3042476 w 5994939"/>
                <a:gd name="connsiteY624" fmla="*/ 1045464 h 3382899"/>
                <a:gd name="connsiteX625" fmla="*/ 3042476 w 5994939"/>
                <a:gd name="connsiteY625" fmla="*/ 1065467 h 3382899"/>
                <a:gd name="connsiteX626" fmla="*/ 3070574 w 5994939"/>
                <a:gd name="connsiteY626" fmla="*/ 1093470 h 3382899"/>
                <a:gd name="connsiteX627" fmla="*/ 3227928 w 5994939"/>
                <a:gd name="connsiteY627" fmla="*/ 941642 h 3382899"/>
                <a:gd name="connsiteX628" fmla="*/ 3121438 w 5994939"/>
                <a:gd name="connsiteY628" fmla="*/ 941642 h 3382899"/>
                <a:gd name="connsiteX629" fmla="*/ 3093339 w 5994939"/>
                <a:gd name="connsiteY629" fmla="*/ 966121 h 3382899"/>
                <a:gd name="connsiteX630" fmla="*/ 3084290 w 5994939"/>
                <a:gd name="connsiteY630" fmla="*/ 971550 h 3382899"/>
                <a:gd name="connsiteX631" fmla="*/ 3070479 w 5994939"/>
                <a:gd name="connsiteY631" fmla="*/ 971550 h 3382899"/>
                <a:gd name="connsiteX632" fmla="*/ 3061526 w 5994939"/>
                <a:gd name="connsiteY632" fmla="*/ 962597 h 3382899"/>
                <a:gd name="connsiteX633" fmla="*/ 3061526 w 5994939"/>
                <a:gd name="connsiteY633" fmla="*/ 930974 h 3382899"/>
                <a:gd name="connsiteX634" fmla="*/ 3053144 w 5994939"/>
                <a:gd name="connsiteY634" fmla="*/ 911066 h 3382899"/>
                <a:gd name="connsiteX635" fmla="*/ 3033046 w 5994939"/>
                <a:gd name="connsiteY635" fmla="*/ 902494 h 3382899"/>
                <a:gd name="connsiteX636" fmla="*/ 3026855 w 5994939"/>
                <a:gd name="connsiteY636" fmla="*/ 902494 h 3382899"/>
                <a:gd name="connsiteX637" fmla="*/ 2988374 w 5994939"/>
                <a:gd name="connsiteY637" fmla="*/ 918496 h 3382899"/>
                <a:gd name="connsiteX638" fmla="*/ 2978753 w 5994939"/>
                <a:gd name="connsiteY638" fmla="*/ 928116 h 3382899"/>
                <a:gd name="connsiteX639" fmla="*/ 2978563 w 5994939"/>
                <a:gd name="connsiteY639" fmla="*/ 905923 h 3382899"/>
                <a:gd name="connsiteX640" fmla="*/ 2988659 w 5994939"/>
                <a:gd name="connsiteY640" fmla="*/ 880777 h 3382899"/>
                <a:gd name="connsiteX641" fmla="*/ 3017234 w 5994939"/>
                <a:gd name="connsiteY641" fmla="*/ 851345 h 3382899"/>
                <a:gd name="connsiteX642" fmla="*/ 3018282 w 5994939"/>
                <a:gd name="connsiteY642" fmla="*/ 850106 h 3382899"/>
                <a:gd name="connsiteX643" fmla="*/ 3024092 w 5994939"/>
                <a:gd name="connsiteY643" fmla="*/ 847725 h 3382899"/>
                <a:gd name="connsiteX644" fmla="*/ 3024188 w 5994939"/>
                <a:gd name="connsiteY644" fmla="*/ 847725 h 3382899"/>
                <a:gd name="connsiteX645" fmla="*/ 3029522 w 5994939"/>
                <a:gd name="connsiteY645" fmla="*/ 849916 h 3382899"/>
                <a:gd name="connsiteX646" fmla="*/ 3067336 w 5994939"/>
                <a:gd name="connsiteY646" fmla="*/ 865251 h 3382899"/>
                <a:gd name="connsiteX647" fmla="*/ 3167348 w 5994939"/>
                <a:gd name="connsiteY647" fmla="*/ 865251 h 3382899"/>
                <a:gd name="connsiteX648" fmla="*/ 3192304 w 5994939"/>
                <a:gd name="connsiteY648" fmla="*/ 875538 h 3382899"/>
                <a:gd name="connsiteX649" fmla="*/ 3226689 w 5994939"/>
                <a:gd name="connsiteY649" fmla="*/ 909923 h 3382899"/>
                <a:gd name="connsiteX650" fmla="*/ 3236976 w 5994939"/>
                <a:gd name="connsiteY650" fmla="*/ 933736 h 3382899"/>
                <a:gd name="connsiteX651" fmla="*/ 3227928 w 5994939"/>
                <a:gd name="connsiteY651" fmla="*/ 941642 h 3382899"/>
                <a:gd name="connsiteX652" fmla="*/ 2342198 w 5994939"/>
                <a:gd name="connsiteY652" fmla="*/ 537972 h 3382899"/>
                <a:gd name="connsiteX653" fmla="*/ 2365534 w 5994939"/>
                <a:gd name="connsiteY653" fmla="*/ 548259 h 3382899"/>
                <a:gd name="connsiteX654" fmla="*/ 2428685 w 5994939"/>
                <a:gd name="connsiteY654" fmla="*/ 611410 h 3382899"/>
                <a:gd name="connsiteX655" fmla="*/ 2467070 w 5994939"/>
                <a:gd name="connsiteY655" fmla="*/ 627317 h 3382899"/>
                <a:gd name="connsiteX656" fmla="*/ 2582799 w 5994939"/>
                <a:gd name="connsiteY656" fmla="*/ 627317 h 3382899"/>
                <a:gd name="connsiteX657" fmla="*/ 2606421 w 5994939"/>
                <a:gd name="connsiteY657" fmla="*/ 637889 h 3382899"/>
                <a:gd name="connsiteX658" fmla="*/ 2625947 w 5994939"/>
                <a:gd name="connsiteY658" fmla="*/ 660178 h 3382899"/>
                <a:gd name="connsiteX659" fmla="*/ 2635568 w 5994939"/>
                <a:gd name="connsiteY659" fmla="*/ 683514 h 3382899"/>
                <a:gd name="connsiteX660" fmla="*/ 2635187 w 5994939"/>
                <a:gd name="connsiteY660" fmla="*/ 686943 h 3382899"/>
                <a:gd name="connsiteX661" fmla="*/ 2624899 w 5994939"/>
                <a:gd name="connsiteY661" fmla="*/ 711899 h 3382899"/>
                <a:gd name="connsiteX662" fmla="*/ 2562511 w 5994939"/>
                <a:gd name="connsiteY662" fmla="*/ 774478 h 3382899"/>
                <a:gd name="connsiteX663" fmla="*/ 2546699 w 5994939"/>
                <a:gd name="connsiteY663" fmla="*/ 812863 h 3382899"/>
                <a:gd name="connsiteX664" fmla="*/ 2546699 w 5994939"/>
                <a:gd name="connsiteY664" fmla="*/ 874205 h 3382899"/>
                <a:gd name="connsiteX665" fmla="*/ 2536412 w 5994939"/>
                <a:gd name="connsiteY665" fmla="*/ 899065 h 3382899"/>
                <a:gd name="connsiteX666" fmla="*/ 2351246 w 5994939"/>
                <a:gd name="connsiteY666" fmla="*/ 1084136 h 3382899"/>
                <a:gd name="connsiteX667" fmla="*/ 2337816 w 5994939"/>
                <a:gd name="connsiteY667" fmla="*/ 1107758 h 3382899"/>
                <a:gd name="connsiteX668" fmla="*/ 2335149 w 5994939"/>
                <a:gd name="connsiteY668" fmla="*/ 1123188 h 3382899"/>
                <a:gd name="connsiteX669" fmla="*/ 2335149 w 5994939"/>
                <a:gd name="connsiteY669" fmla="*/ 1269302 h 3382899"/>
                <a:gd name="connsiteX670" fmla="*/ 2269903 w 5994939"/>
                <a:gd name="connsiteY670" fmla="*/ 1201960 h 3382899"/>
                <a:gd name="connsiteX671" fmla="*/ 2259711 w 5994939"/>
                <a:gd name="connsiteY671" fmla="*/ 1176814 h 3382899"/>
                <a:gd name="connsiteX672" fmla="*/ 2259711 w 5994939"/>
                <a:gd name="connsiteY672" fmla="*/ 1120902 h 3382899"/>
                <a:gd name="connsiteX673" fmla="*/ 2243900 w 5994939"/>
                <a:gd name="connsiteY673" fmla="*/ 1082612 h 3382899"/>
                <a:gd name="connsiteX674" fmla="*/ 2198465 w 5994939"/>
                <a:gd name="connsiteY674" fmla="*/ 1037177 h 3382899"/>
                <a:gd name="connsiteX675" fmla="*/ 2188083 w 5994939"/>
                <a:gd name="connsiteY675" fmla="*/ 1012317 h 3382899"/>
                <a:gd name="connsiteX676" fmla="*/ 2188083 w 5994939"/>
                <a:gd name="connsiteY676" fmla="*/ 906113 h 3382899"/>
                <a:gd name="connsiteX677" fmla="*/ 2160080 w 5994939"/>
                <a:gd name="connsiteY677" fmla="*/ 878110 h 3382899"/>
                <a:gd name="connsiteX678" fmla="*/ 2132362 w 5994939"/>
                <a:gd name="connsiteY678" fmla="*/ 878110 h 3382899"/>
                <a:gd name="connsiteX679" fmla="*/ 2123313 w 5994939"/>
                <a:gd name="connsiteY679" fmla="*/ 869061 h 3382899"/>
                <a:gd name="connsiteX680" fmla="*/ 2123313 w 5994939"/>
                <a:gd name="connsiteY680" fmla="*/ 849059 h 3382899"/>
                <a:gd name="connsiteX681" fmla="*/ 2133505 w 5994939"/>
                <a:gd name="connsiteY681" fmla="*/ 824389 h 3382899"/>
                <a:gd name="connsiteX682" fmla="*/ 2214658 w 5994939"/>
                <a:gd name="connsiteY682" fmla="*/ 743331 h 3382899"/>
                <a:gd name="connsiteX683" fmla="*/ 2217992 w 5994939"/>
                <a:gd name="connsiteY683" fmla="*/ 739521 h 3382899"/>
                <a:gd name="connsiteX684" fmla="*/ 2230755 w 5994939"/>
                <a:gd name="connsiteY684" fmla="*/ 704755 h 3382899"/>
                <a:gd name="connsiteX685" fmla="*/ 2230755 w 5994939"/>
                <a:gd name="connsiteY685" fmla="*/ 650843 h 3382899"/>
                <a:gd name="connsiteX686" fmla="*/ 2238947 w 5994939"/>
                <a:gd name="connsiteY686" fmla="*/ 628555 h 3382899"/>
                <a:gd name="connsiteX687" fmla="*/ 2240852 w 5994939"/>
                <a:gd name="connsiteY687" fmla="*/ 626364 h 3382899"/>
                <a:gd name="connsiteX688" fmla="*/ 2318671 w 5994939"/>
                <a:gd name="connsiteY688" fmla="*/ 548545 h 3382899"/>
                <a:gd name="connsiteX689" fmla="*/ 2318957 w 5994939"/>
                <a:gd name="connsiteY689" fmla="*/ 548164 h 3382899"/>
                <a:gd name="connsiteX690" fmla="*/ 2342198 w 5994939"/>
                <a:gd name="connsiteY690" fmla="*/ 537972 h 3382899"/>
                <a:gd name="connsiteX691" fmla="*/ 1677924 w 5994939"/>
                <a:gd name="connsiteY691" fmla="*/ 284036 h 3382899"/>
                <a:gd name="connsiteX692" fmla="*/ 1716310 w 5994939"/>
                <a:gd name="connsiteY692" fmla="*/ 268129 h 3382899"/>
                <a:gd name="connsiteX693" fmla="*/ 1775651 w 5994939"/>
                <a:gd name="connsiteY693" fmla="*/ 208883 h 3382899"/>
                <a:gd name="connsiteX694" fmla="*/ 1791557 w 5994939"/>
                <a:gd name="connsiteY694" fmla="*/ 170593 h 3382899"/>
                <a:gd name="connsiteX695" fmla="*/ 1791557 w 5994939"/>
                <a:gd name="connsiteY695" fmla="*/ 160115 h 3382899"/>
                <a:gd name="connsiteX696" fmla="*/ 1801844 w 5994939"/>
                <a:gd name="connsiteY696" fmla="*/ 135255 h 3382899"/>
                <a:gd name="connsiteX697" fmla="*/ 1848136 w 5994939"/>
                <a:gd name="connsiteY697" fmla="*/ 89154 h 3382899"/>
                <a:gd name="connsiteX698" fmla="*/ 1860899 w 5994939"/>
                <a:gd name="connsiteY698" fmla="*/ 89154 h 3382899"/>
                <a:gd name="connsiteX699" fmla="*/ 1893570 w 5994939"/>
                <a:gd name="connsiteY699" fmla="*/ 121730 h 3382899"/>
                <a:gd name="connsiteX700" fmla="*/ 1903952 w 5994939"/>
                <a:gd name="connsiteY700" fmla="*/ 146590 h 3382899"/>
                <a:gd name="connsiteX701" fmla="*/ 1903952 w 5994939"/>
                <a:gd name="connsiteY701" fmla="*/ 245745 h 3382899"/>
                <a:gd name="connsiteX702" fmla="*/ 1931956 w 5994939"/>
                <a:gd name="connsiteY702" fmla="*/ 273844 h 3382899"/>
                <a:gd name="connsiteX703" fmla="*/ 1951196 w 5994939"/>
                <a:gd name="connsiteY703" fmla="*/ 273844 h 3382899"/>
                <a:gd name="connsiteX704" fmla="*/ 1960245 w 5994939"/>
                <a:gd name="connsiteY704" fmla="*/ 282797 h 3382899"/>
                <a:gd name="connsiteX705" fmla="*/ 1960245 w 5994939"/>
                <a:gd name="connsiteY705" fmla="*/ 335566 h 3382899"/>
                <a:gd name="connsiteX706" fmla="*/ 1950911 w 5994939"/>
                <a:gd name="connsiteY706" fmla="*/ 359283 h 3382899"/>
                <a:gd name="connsiteX707" fmla="*/ 1949672 w 5994939"/>
                <a:gd name="connsiteY707" fmla="*/ 360331 h 3382899"/>
                <a:gd name="connsiteX708" fmla="*/ 1818227 w 5994939"/>
                <a:gd name="connsiteY708" fmla="*/ 491681 h 3382899"/>
                <a:gd name="connsiteX709" fmla="*/ 1805464 w 5994939"/>
                <a:gd name="connsiteY709" fmla="*/ 491681 h 3382899"/>
                <a:gd name="connsiteX710" fmla="*/ 1597628 w 5994939"/>
                <a:gd name="connsiteY710" fmla="*/ 284036 h 3382899"/>
                <a:gd name="connsiteX711" fmla="*/ 1677924 w 5994939"/>
                <a:gd name="connsiteY711" fmla="*/ 284036 h 3382899"/>
                <a:gd name="connsiteX712" fmla="*/ 1266063 w 5994939"/>
                <a:gd name="connsiteY712" fmla="*/ 289846 h 3382899"/>
                <a:gd name="connsiteX713" fmla="*/ 1275112 w 5994939"/>
                <a:gd name="connsiteY713" fmla="*/ 280797 h 3382899"/>
                <a:gd name="connsiteX714" fmla="*/ 1552861 w 5994939"/>
                <a:gd name="connsiteY714" fmla="*/ 280797 h 3382899"/>
                <a:gd name="connsiteX715" fmla="*/ 1572197 w 5994939"/>
                <a:gd name="connsiteY715" fmla="*/ 286893 h 3382899"/>
                <a:gd name="connsiteX716" fmla="*/ 1577435 w 5994939"/>
                <a:gd name="connsiteY716" fmla="*/ 294323 h 3382899"/>
                <a:gd name="connsiteX717" fmla="*/ 1790414 w 5994939"/>
                <a:gd name="connsiteY717" fmla="*/ 506921 h 3382899"/>
                <a:gd name="connsiteX718" fmla="*/ 1810226 w 5994939"/>
                <a:gd name="connsiteY718" fmla="*/ 515112 h 3382899"/>
                <a:gd name="connsiteX719" fmla="*/ 1830134 w 5994939"/>
                <a:gd name="connsiteY719" fmla="*/ 506921 h 3382899"/>
                <a:gd name="connsiteX720" fmla="*/ 1963388 w 5994939"/>
                <a:gd name="connsiteY720" fmla="*/ 373856 h 3382899"/>
                <a:gd name="connsiteX721" fmla="*/ 1964055 w 5994939"/>
                <a:gd name="connsiteY721" fmla="*/ 373190 h 3382899"/>
                <a:gd name="connsiteX722" fmla="*/ 1975866 w 5994939"/>
                <a:gd name="connsiteY722" fmla="*/ 373761 h 3382899"/>
                <a:gd name="connsiteX723" fmla="*/ 2040922 w 5994939"/>
                <a:gd name="connsiteY723" fmla="*/ 438817 h 3382899"/>
                <a:gd name="connsiteX724" fmla="*/ 2079212 w 5994939"/>
                <a:gd name="connsiteY724" fmla="*/ 454628 h 3382899"/>
                <a:gd name="connsiteX725" fmla="*/ 2222754 w 5994939"/>
                <a:gd name="connsiteY725" fmla="*/ 454628 h 3382899"/>
                <a:gd name="connsiteX726" fmla="*/ 2247614 w 5994939"/>
                <a:gd name="connsiteY726" fmla="*/ 464915 h 3382899"/>
                <a:gd name="connsiteX727" fmla="*/ 2298573 w 5994939"/>
                <a:gd name="connsiteY727" fmla="*/ 515779 h 3382899"/>
                <a:gd name="connsiteX728" fmla="*/ 2305145 w 5994939"/>
                <a:gd name="connsiteY728" fmla="*/ 522351 h 3382899"/>
                <a:gd name="connsiteX729" fmla="*/ 2305336 w 5994939"/>
                <a:gd name="connsiteY729" fmla="*/ 534829 h 3382899"/>
                <a:gd name="connsiteX730" fmla="*/ 2227612 w 5994939"/>
                <a:gd name="connsiteY730" fmla="*/ 612553 h 3382899"/>
                <a:gd name="connsiteX731" fmla="*/ 2224088 w 5994939"/>
                <a:gd name="connsiteY731" fmla="*/ 616553 h 3382899"/>
                <a:gd name="connsiteX732" fmla="*/ 2211515 w 5994939"/>
                <a:gd name="connsiteY732" fmla="*/ 651129 h 3382899"/>
                <a:gd name="connsiteX733" fmla="*/ 2211515 w 5994939"/>
                <a:gd name="connsiteY733" fmla="*/ 704945 h 3382899"/>
                <a:gd name="connsiteX734" fmla="*/ 2201323 w 5994939"/>
                <a:gd name="connsiteY734" fmla="*/ 729615 h 3382899"/>
                <a:gd name="connsiteX735" fmla="*/ 2120170 w 5994939"/>
                <a:gd name="connsiteY735" fmla="*/ 810673 h 3382899"/>
                <a:gd name="connsiteX736" fmla="*/ 2116836 w 5994939"/>
                <a:gd name="connsiteY736" fmla="*/ 814483 h 3382899"/>
                <a:gd name="connsiteX737" fmla="*/ 2104073 w 5994939"/>
                <a:gd name="connsiteY737" fmla="*/ 849249 h 3382899"/>
                <a:gd name="connsiteX738" fmla="*/ 2104073 w 5994939"/>
                <a:gd name="connsiteY738" fmla="*/ 905732 h 3382899"/>
                <a:gd name="connsiteX739" fmla="*/ 2103977 w 5994939"/>
                <a:gd name="connsiteY739" fmla="*/ 906971 h 3382899"/>
                <a:gd name="connsiteX740" fmla="*/ 2103977 w 5994939"/>
                <a:gd name="connsiteY740" fmla="*/ 958310 h 3382899"/>
                <a:gd name="connsiteX741" fmla="*/ 2103215 w 5994939"/>
                <a:gd name="connsiteY741" fmla="*/ 964025 h 3382899"/>
                <a:gd name="connsiteX742" fmla="*/ 2093786 w 5994939"/>
                <a:gd name="connsiteY742" fmla="*/ 982409 h 3382899"/>
                <a:gd name="connsiteX743" fmla="*/ 2067973 w 5994939"/>
                <a:gd name="connsiteY743" fmla="*/ 1008221 h 3382899"/>
                <a:gd name="connsiteX744" fmla="*/ 2052447 w 5994939"/>
                <a:gd name="connsiteY744" fmla="*/ 1041845 h 3382899"/>
                <a:gd name="connsiteX745" fmla="*/ 2052066 w 5994939"/>
                <a:gd name="connsiteY745" fmla="*/ 1047179 h 3382899"/>
                <a:gd name="connsiteX746" fmla="*/ 2052066 w 5994939"/>
                <a:gd name="connsiteY746" fmla="*/ 1143286 h 3382899"/>
                <a:gd name="connsiteX747" fmla="*/ 2051780 w 5994939"/>
                <a:gd name="connsiteY747" fmla="*/ 1146239 h 3382899"/>
                <a:gd name="connsiteX748" fmla="*/ 2041779 w 5994939"/>
                <a:gd name="connsiteY748" fmla="*/ 1167670 h 3382899"/>
                <a:gd name="connsiteX749" fmla="*/ 2010251 w 5994939"/>
                <a:gd name="connsiteY749" fmla="*/ 1199198 h 3382899"/>
                <a:gd name="connsiteX750" fmla="*/ 1985296 w 5994939"/>
                <a:gd name="connsiteY750" fmla="*/ 1224153 h 3382899"/>
                <a:gd name="connsiteX751" fmla="*/ 1960340 w 5994939"/>
                <a:gd name="connsiteY751" fmla="*/ 1234440 h 3382899"/>
                <a:gd name="connsiteX752" fmla="*/ 1473613 w 5994939"/>
                <a:gd name="connsiteY752" fmla="*/ 1234440 h 3382899"/>
                <a:gd name="connsiteX753" fmla="*/ 1448753 w 5994939"/>
                <a:gd name="connsiteY753" fmla="*/ 1224153 h 3382899"/>
                <a:gd name="connsiteX754" fmla="*/ 1298639 w 5994939"/>
                <a:gd name="connsiteY754" fmla="*/ 1074134 h 3382899"/>
                <a:gd name="connsiteX755" fmla="*/ 1288733 w 5994939"/>
                <a:gd name="connsiteY755" fmla="*/ 1053179 h 3382899"/>
                <a:gd name="connsiteX756" fmla="*/ 1288733 w 5994939"/>
                <a:gd name="connsiteY756" fmla="*/ 981170 h 3382899"/>
                <a:gd name="connsiteX757" fmla="*/ 1299115 w 5994939"/>
                <a:gd name="connsiteY757" fmla="*/ 956786 h 3382899"/>
                <a:gd name="connsiteX758" fmla="*/ 1439513 w 5994939"/>
                <a:gd name="connsiteY758" fmla="*/ 822770 h 3382899"/>
                <a:gd name="connsiteX759" fmla="*/ 1455801 w 5994939"/>
                <a:gd name="connsiteY759" fmla="*/ 784670 h 3382899"/>
                <a:gd name="connsiteX760" fmla="*/ 1455801 w 5994939"/>
                <a:gd name="connsiteY760" fmla="*/ 656463 h 3382899"/>
                <a:gd name="connsiteX761" fmla="*/ 1439989 w 5994939"/>
                <a:gd name="connsiteY761" fmla="*/ 618173 h 3382899"/>
                <a:gd name="connsiteX762" fmla="*/ 1359218 w 5994939"/>
                <a:gd name="connsiteY762" fmla="*/ 537591 h 3382899"/>
                <a:gd name="connsiteX763" fmla="*/ 1276636 w 5994939"/>
                <a:gd name="connsiteY763" fmla="*/ 455009 h 3382899"/>
                <a:gd name="connsiteX764" fmla="*/ 1266444 w 5994939"/>
                <a:gd name="connsiteY764" fmla="*/ 430340 h 3382899"/>
                <a:gd name="connsiteX765" fmla="*/ 1266444 w 5994939"/>
                <a:gd name="connsiteY765" fmla="*/ 424434 h 3382899"/>
                <a:gd name="connsiteX766" fmla="*/ 1266063 w 5994939"/>
                <a:gd name="connsiteY766" fmla="*/ 421005 h 3382899"/>
                <a:gd name="connsiteX767" fmla="*/ 1266063 w 5994939"/>
                <a:gd name="connsiteY767" fmla="*/ 289846 h 3382899"/>
                <a:gd name="connsiteX768" fmla="*/ 824865 w 5994939"/>
                <a:gd name="connsiteY768" fmla="*/ 210407 h 3382899"/>
                <a:gd name="connsiteX769" fmla="*/ 814578 w 5994939"/>
                <a:gd name="connsiteY769" fmla="*/ 185642 h 3382899"/>
                <a:gd name="connsiteX770" fmla="*/ 814578 w 5994939"/>
                <a:gd name="connsiteY770" fmla="*/ 126683 h 3382899"/>
                <a:gd name="connsiteX771" fmla="*/ 823532 w 5994939"/>
                <a:gd name="connsiteY771" fmla="*/ 117729 h 3382899"/>
                <a:gd name="connsiteX772" fmla="*/ 967454 w 5994939"/>
                <a:gd name="connsiteY772" fmla="*/ 117729 h 3382899"/>
                <a:gd name="connsiteX773" fmla="*/ 1005650 w 5994939"/>
                <a:gd name="connsiteY773" fmla="*/ 101918 h 3382899"/>
                <a:gd name="connsiteX774" fmla="*/ 1078325 w 5994939"/>
                <a:gd name="connsiteY774" fmla="*/ 29337 h 3382899"/>
                <a:gd name="connsiteX775" fmla="*/ 1103090 w 5994939"/>
                <a:gd name="connsiteY775" fmla="*/ 19050 h 3382899"/>
                <a:gd name="connsiteX776" fmla="*/ 1155954 w 5994939"/>
                <a:gd name="connsiteY776" fmla="*/ 19050 h 3382899"/>
                <a:gd name="connsiteX777" fmla="*/ 1164908 w 5994939"/>
                <a:gd name="connsiteY777" fmla="*/ 28004 h 3382899"/>
                <a:gd name="connsiteX778" fmla="*/ 1164908 w 5994939"/>
                <a:gd name="connsiteY778" fmla="*/ 252889 h 3382899"/>
                <a:gd name="connsiteX779" fmla="*/ 1192911 w 5994939"/>
                <a:gd name="connsiteY779" fmla="*/ 280797 h 3382899"/>
                <a:gd name="connsiteX780" fmla="*/ 1238060 w 5994939"/>
                <a:gd name="connsiteY780" fmla="*/ 280797 h 3382899"/>
                <a:gd name="connsiteX781" fmla="*/ 1247013 w 5994939"/>
                <a:gd name="connsiteY781" fmla="*/ 289751 h 3382899"/>
                <a:gd name="connsiteX782" fmla="*/ 1247013 w 5994939"/>
                <a:gd name="connsiteY782" fmla="*/ 386906 h 3382899"/>
                <a:gd name="connsiteX783" fmla="*/ 1238060 w 5994939"/>
                <a:gd name="connsiteY783" fmla="*/ 395859 h 3382899"/>
                <a:gd name="connsiteX784" fmla="*/ 1181291 w 5994939"/>
                <a:gd name="connsiteY784" fmla="*/ 395859 h 3382899"/>
                <a:gd name="connsiteX785" fmla="*/ 1143000 w 5994939"/>
                <a:gd name="connsiteY785" fmla="*/ 411671 h 3382899"/>
                <a:gd name="connsiteX786" fmla="*/ 1092327 w 5994939"/>
                <a:gd name="connsiteY786" fmla="*/ 462344 h 3382899"/>
                <a:gd name="connsiteX787" fmla="*/ 1067562 w 5994939"/>
                <a:gd name="connsiteY787" fmla="*/ 472631 h 3382899"/>
                <a:gd name="connsiteX788" fmla="*/ 1035844 w 5994939"/>
                <a:gd name="connsiteY788" fmla="*/ 472631 h 3382899"/>
                <a:gd name="connsiteX789" fmla="*/ 1008412 w 5994939"/>
                <a:gd name="connsiteY789" fmla="*/ 495110 h 3382899"/>
                <a:gd name="connsiteX790" fmla="*/ 1007650 w 5994939"/>
                <a:gd name="connsiteY790" fmla="*/ 501301 h 3382899"/>
                <a:gd name="connsiteX791" fmla="*/ 1007650 w 5994939"/>
                <a:gd name="connsiteY791" fmla="*/ 523399 h 3382899"/>
                <a:gd name="connsiteX792" fmla="*/ 972122 w 5994939"/>
                <a:gd name="connsiteY792" fmla="*/ 487775 h 3382899"/>
                <a:gd name="connsiteX793" fmla="*/ 961835 w 5994939"/>
                <a:gd name="connsiteY793" fmla="*/ 462915 h 3382899"/>
                <a:gd name="connsiteX794" fmla="*/ 961835 w 5994939"/>
                <a:gd name="connsiteY794" fmla="*/ 369761 h 3382899"/>
                <a:gd name="connsiteX795" fmla="*/ 945928 w 5994939"/>
                <a:gd name="connsiteY795" fmla="*/ 331470 h 3382899"/>
                <a:gd name="connsiteX796" fmla="*/ 824865 w 5994939"/>
                <a:gd name="connsiteY796" fmla="*/ 210407 h 3382899"/>
                <a:gd name="connsiteX797" fmla="*/ 544640 w 5994939"/>
                <a:gd name="connsiteY797" fmla="*/ 1263301 h 3382899"/>
                <a:gd name="connsiteX798" fmla="*/ 506254 w 5994939"/>
                <a:gd name="connsiteY798" fmla="*/ 1279208 h 3382899"/>
                <a:gd name="connsiteX799" fmla="*/ 477774 w 5994939"/>
                <a:gd name="connsiteY799" fmla="*/ 1307592 h 3382899"/>
                <a:gd name="connsiteX800" fmla="*/ 452914 w 5994939"/>
                <a:gd name="connsiteY800" fmla="*/ 1317879 h 3382899"/>
                <a:gd name="connsiteX801" fmla="*/ 275749 w 5994939"/>
                <a:gd name="connsiteY801" fmla="*/ 1317879 h 3382899"/>
                <a:gd name="connsiteX802" fmla="*/ 266700 w 5994939"/>
                <a:gd name="connsiteY802" fmla="*/ 1308926 h 3382899"/>
                <a:gd name="connsiteX803" fmla="*/ 266700 w 5994939"/>
                <a:gd name="connsiteY803" fmla="*/ 1257967 h 3382899"/>
                <a:gd name="connsiteX804" fmla="*/ 238601 w 5994939"/>
                <a:gd name="connsiteY804" fmla="*/ 1229963 h 3382899"/>
                <a:gd name="connsiteX805" fmla="*/ 116396 w 5994939"/>
                <a:gd name="connsiteY805" fmla="*/ 1230344 h 3382899"/>
                <a:gd name="connsiteX806" fmla="*/ 90011 w 5994939"/>
                <a:gd name="connsiteY806" fmla="*/ 1220534 h 3382899"/>
                <a:gd name="connsiteX807" fmla="*/ 85439 w 5994939"/>
                <a:gd name="connsiteY807" fmla="*/ 1216628 h 3382899"/>
                <a:gd name="connsiteX808" fmla="*/ 74676 w 5994939"/>
                <a:gd name="connsiteY808" fmla="*/ 1193292 h 3382899"/>
                <a:gd name="connsiteX809" fmla="*/ 74676 w 5994939"/>
                <a:gd name="connsiteY809" fmla="*/ 1185291 h 3382899"/>
                <a:gd name="connsiteX810" fmla="*/ 58769 w 5994939"/>
                <a:gd name="connsiteY810" fmla="*/ 1147001 h 3382899"/>
                <a:gd name="connsiteX811" fmla="*/ 32957 w 5994939"/>
                <a:gd name="connsiteY811" fmla="*/ 1121188 h 3382899"/>
                <a:gd name="connsiteX812" fmla="*/ 439769 w 5994939"/>
                <a:gd name="connsiteY812" fmla="*/ 1121188 h 3382899"/>
                <a:gd name="connsiteX813" fmla="*/ 464630 w 5994939"/>
                <a:gd name="connsiteY813" fmla="*/ 1131475 h 3382899"/>
                <a:gd name="connsiteX814" fmla="*/ 596551 w 5994939"/>
                <a:gd name="connsiteY814" fmla="*/ 1263301 h 3382899"/>
                <a:gd name="connsiteX815" fmla="*/ 544640 w 5994939"/>
                <a:gd name="connsiteY815" fmla="*/ 1263301 h 3382899"/>
                <a:gd name="connsiteX816" fmla="*/ 717137 w 5994939"/>
                <a:gd name="connsiteY816" fmla="*/ 1253871 h 3382899"/>
                <a:gd name="connsiteX817" fmla="*/ 692277 w 5994939"/>
                <a:gd name="connsiteY817" fmla="*/ 1264158 h 3382899"/>
                <a:gd name="connsiteX818" fmla="*/ 638937 w 5994939"/>
                <a:gd name="connsiteY818" fmla="*/ 1264158 h 3382899"/>
                <a:gd name="connsiteX819" fmla="*/ 617601 w 5994939"/>
                <a:gd name="connsiteY819" fmla="*/ 1256729 h 3382899"/>
                <a:gd name="connsiteX820" fmla="*/ 614458 w 5994939"/>
                <a:gd name="connsiteY820" fmla="*/ 1253014 h 3382899"/>
                <a:gd name="connsiteX821" fmla="*/ 478536 w 5994939"/>
                <a:gd name="connsiteY821" fmla="*/ 1117664 h 3382899"/>
                <a:gd name="connsiteX822" fmla="*/ 440150 w 5994939"/>
                <a:gd name="connsiteY822" fmla="*/ 1101852 h 3382899"/>
                <a:gd name="connsiteX823" fmla="*/ 28289 w 5994939"/>
                <a:gd name="connsiteY823" fmla="*/ 1101852 h 3382899"/>
                <a:gd name="connsiteX824" fmla="*/ 27241 w 5994939"/>
                <a:gd name="connsiteY824" fmla="*/ 1101947 h 3382899"/>
                <a:gd name="connsiteX825" fmla="*/ 19050 w 5994939"/>
                <a:gd name="connsiteY825" fmla="*/ 1093089 h 3382899"/>
                <a:gd name="connsiteX826" fmla="*/ 19050 w 5994939"/>
                <a:gd name="connsiteY826" fmla="*/ 985076 h 3382899"/>
                <a:gd name="connsiteX827" fmla="*/ 29337 w 5994939"/>
                <a:gd name="connsiteY827" fmla="*/ 960215 h 3382899"/>
                <a:gd name="connsiteX828" fmla="*/ 156401 w 5994939"/>
                <a:gd name="connsiteY828" fmla="*/ 833342 h 3382899"/>
                <a:gd name="connsiteX829" fmla="*/ 181261 w 5994939"/>
                <a:gd name="connsiteY829" fmla="*/ 823055 h 3382899"/>
                <a:gd name="connsiteX830" fmla="*/ 333375 w 5994939"/>
                <a:gd name="connsiteY830" fmla="*/ 823055 h 3382899"/>
                <a:gd name="connsiteX831" fmla="*/ 361474 w 5994939"/>
                <a:gd name="connsiteY831" fmla="*/ 795052 h 3382899"/>
                <a:gd name="connsiteX832" fmla="*/ 361474 w 5994939"/>
                <a:gd name="connsiteY832" fmla="*/ 296894 h 3382899"/>
                <a:gd name="connsiteX833" fmla="*/ 370427 w 5994939"/>
                <a:gd name="connsiteY833" fmla="*/ 287941 h 3382899"/>
                <a:gd name="connsiteX834" fmla="*/ 513017 w 5994939"/>
                <a:gd name="connsiteY834" fmla="*/ 287941 h 3382899"/>
                <a:gd name="connsiteX835" fmla="*/ 537877 w 5994939"/>
                <a:gd name="connsiteY835" fmla="*/ 298228 h 3382899"/>
                <a:gd name="connsiteX836" fmla="*/ 604552 w 5994939"/>
                <a:gd name="connsiteY836" fmla="*/ 364808 h 3382899"/>
                <a:gd name="connsiteX837" fmla="*/ 642938 w 5994939"/>
                <a:gd name="connsiteY837" fmla="*/ 380714 h 3382899"/>
                <a:gd name="connsiteX838" fmla="*/ 719233 w 5994939"/>
                <a:gd name="connsiteY838" fmla="*/ 380714 h 3382899"/>
                <a:gd name="connsiteX839" fmla="*/ 757523 w 5994939"/>
                <a:gd name="connsiteY839" fmla="*/ 364808 h 3382899"/>
                <a:gd name="connsiteX840" fmla="*/ 848201 w 5994939"/>
                <a:gd name="connsiteY840" fmla="*/ 274320 h 3382899"/>
                <a:gd name="connsiteX841" fmla="*/ 860965 w 5994939"/>
                <a:gd name="connsiteY841" fmla="*/ 274225 h 3382899"/>
                <a:gd name="connsiteX842" fmla="*/ 932117 w 5994939"/>
                <a:gd name="connsiteY842" fmla="*/ 345376 h 3382899"/>
                <a:gd name="connsiteX843" fmla="*/ 942404 w 5994939"/>
                <a:gd name="connsiteY843" fmla="*/ 370237 h 3382899"/>
                <a:gd name="connsiteX844" fmla="*/ 942404 w 5994939"/>
                <a:gd name="connsiteY844" fmla="*/ 463582 h 3382899"/>
                <a:gd name="connsiteX845" fmla="*/ 958310 w 5994939"/>
                <a:gd name="connsiteY845" fmla="*/ 501968 h 3382899"/>
                <a:gd name="connsiteX846" fmla="*/ 997363 w 5994939"/>
                <a:gd name="connsiteY846" fmla="*/ 540925 h 3382899"/>
                <a:gd name="connsiteX847" fmla="*/ 1016984 w 5994939"/>
                <a:gd name="connsiteY847" fmla="*/ 546830 h 3382899"/>
                <a:gd name="connsiteX848" fmla="*/ 1025747 w 5994939"/>
                <a:gd name="connsiteY848" fmla="*/ 536162 h 3382899"/>
                <a:gd name="connsiteX849" fmla="*/ 1026890 w 5994939"/>
                <a:gd name="connsiteY849" fmla="*/ 528066 h 3382899"/>
                <a:gd name="connsiteX850" fmla="*/ 1026890 w 5994939"/>
                <a:gd name="connsiteY850" fmla="*/ 500634 h 3382899"/>
                <a:gd name="connsiteX851" fmla="*/ 1027462 w 5994939"/>
                <a:gd name="connsiteY851" fmla="*/ 497776 h 3382899"/>
                <a:gd name="connsiteX852" fmla="*/ 1035749 w 5994939"/>
                <a:gd name="connsiteY852" fmla="*/ 492347 h 3382899"/>
                <a:gd name="connsiteX853" fmla="*/ 1067467 w 5994939"/>
                <a:gd name="connsiteY853" fmla="*/ 492347 h 3382899"/>
                <a:gd name="connsiteX854" fmla="*/ 1105853 w 5994939"/>
                <a:gd name="connsiteY854" fmla="*/ 476441 h 3382899"/>
                <a:gd name="connsiteX855" fmla="*/ 1156621 w 5994939"/>
                <a:gd name="connsiteY855" fmla="*/ 425768 h 3382899"/>
                <a:gd name="connsiteX856" fmla="*/ 1181481 w 5994939"/>
                <a:gd name="connsiteY856" fmla="*/ 415481 h 3382899"/>
                <a:gd name="connsiteX857" fmla="*/ 1238345 w 5994939"/>
                <a:gd name="connsiteY857" fmla="*/ 415481 h 3382899"/>
                <a:gd name="connsiteX858" fmla="*/ 1247013 w 5994939"/>
                <a:gd name="connsiteY858" fmla="*/ 422720 h 3382899"/>
                <a:gd name="connsiteX859" fmla="*/ 1247013 w 5994939"/>
                <a:gd name="connsiteY859" fmla="*/ 429959 h 3382899"/>
                <a:gd name="connsiteX860" fmla="*/ 1262920 w 5994939"/>
                <a:gd name="connsiteY860" fmla="*/ 468249 h 3382899"/>
                <a:gd name="connsiteX861" fmla="*/ 1263110 w 5994939"/>
                <a:gd name="connsiteY861" fmla="*/ 468440 h 3382899"/>
                <a:gd name="connsiteX862" fmla="*/ 1263301 w 5994939"/>
                <a:gd name="connsiteY862" fmla="*/ 468630 h 3382899"/>
                <a:gd name="connsiteX863" fmla="*/ 1323404 w 5994939"/>
                <a:gd name="connsiteY863" fmla="*/ 528733 h 3382899"/>
                <a:gd name="connsiteX864" fmla="*/ 1426083 w 5994939"/>
                <a:gd name="connsiteY864" fmla="*/ 631317 h 3382899"/>
                <a:gd name="connsiteX865" fmla="*/ 1436370 w 5994939"/>
                <a:gd name="connsiteY865" fmla="*/ 656082 h 3382899"/>
                <a:gd name="connsiteX866" fmla="*/ 1436370 w 5994939"/>
                <a:gd name="connsiteY866" fmla="*/ 784193 h 3382899"/>
                <a:gd name="connsiteX867" fmla="*/ 1425893 w 5994939"/>
                <a:gd name="connsiteY867" fmla="*/ 808673 h 3382899"/>
                <a:gd name="connsiteX868" fmla="*/ 1285589 w 5994939"/>
                <a:gd name="connsiteY868" fmla="*/ 942594 h 3382899"/>
                <a:gd name="connsiteX869" fmla="*/ 1269302 w 5994939"/>
                <a:gd name="connsiteY869" fmla="*/ 980789 h 3382899"/>
                <a:gd name="connsiteX870" fmla="*/ 1269302 w 5994939"/>
                <a:gd name="connsiteY870" fmla="*/ 1049274 h 3382899"/>
                <a:gd name="connsiteX871" fmla="*/ 1269683 w 5994939"/>
                <a:gd name="connsiteY871" fmla="*/ 1054703 h 3382899"/>
                <a:gd name="connsiteX872" fmla="*/ 1269683 w 5994939"/>
                <a:gd name="connsiteY872" fmla="*/ 1082326 h 3382899"/>
                <a:gd name="connsiteX873" fmla="*/ 1269397 w 5994939"/>
                <a:gd name="connsiteY873" fmla="*/ 1086612 h 3382899"/>
                <a:gd name="connsiteX874" fmla="*/ 1269397 w 5994939"/>
                <a:gd name="connsiteY874" fmla="*/ 1141762 h 3382899"/>
                <a:gd name="connsiteX875" fmla="*/ 1260539 w 5994939"/>
                <a:gd name="connsiteY875" fmla="*/ 1150715 h 3382899"/>
                <a:gd name="connsiteX876" fmla="*/ 1029938 w 5994939"/>
                <a:gd name="connsiteY876" fmla="*/ 1150715 h 3382899"/>
                <a:gd name="connsiteX877" fmla="*/ 1026033 w 5994939"/>
                <a:gd name="connsiteY877" fmla="*/ 1150334 h 3382899"/>
                <a:gd name="connsiteX878" fmla="*/ 1003554 w 5994939"/>
                <a:gd name="connsiteY878" fmla="*/ 1150334 h 3382899"/>
                <a:gd name="connsiteX879" fmla="*/ 978694 w 5994939"/>
                <a:gd name="connsiteY879" fmla="*/ 1140047 h 3382899"/>
                <a:gd name="connsiteX880" fmla="*/ 924687 w 5994939"/>
                <a:gd name="connsiteY880" fmla="*/ 1086041 h 3382899"/>
                <a:gd name="connsiteX881" fmla="*/ 885063 w 5994939"/>
                <a:gd name="connsiteY881" fmla="*/ 1086041 h 3382899"/>
                <a:gd name="connsiteX882" fmla="*/ 864775 w 5994939"/>
                <a:gd name="connsiteY882" fmla="*/ 1106424 h 3382899"/>
                <a:gd name="connsiteX883" fmla="*/ 717137 w 5994939"/>
                <a:gd name="connsiteY883" fmla="*/ 1253871 h 3382899"/>
                <a:gd name="connsiteX884" fmla="*/ 1123188 w 5994939"/>
                <a:gd name="connsiteY884" fmla="*/ 1533906 h 3382899"/>
                <a:gd name="connsiteX885" fmla="*/ 1099471 w 5994939"/>
                <a:gd name="connsiteY885" fmla="*/ 1543050 h 3382899"/>
                <a:gd name="connsiteX886" fmla="*/ 1032701 w 5994939"/>
                <a:gd name="connsiteY886" fmla="*/ 1543050 h 3382899"/>
                <a:gd name="connsiteX887" fmla="*/ 1007840 w 5994939"/>
                <a:gd name="connsiteY887" fmla="*/ 1532763 h 3382899"/>
                <a:gd name="connsiteX888" fmla="*/ 933926 w 5994939"/>
                <a:gd name="connsiteY888" fmla="*/ 1458754 h 3382899"/>
                <a:gd name="connsiteX889" fmla="*/ 895636 w 5994939"/>
                <a:gd name="connsiteY889" fmla="*/ 1442847 h 3382899"/>
                <a:gd name="connsiteX890" fmla="*/ 834771 w 5994939"/>
                <a:gd name="connsiteY890" fmla="*/ 1442847 h 3382899"/>
                <a:gd name="connsiteX891" fmla="*/ 809911 w 5994939"/>
                <a:gd name="connsiteY891" fmla="*/ 1432560 h 3382899"/>
                <a:gd name="connsiteX892" fmla="*/ 731234 w 5994939"/>
                <a:gd name="connsiteY892" fmla="*/ 1353693 h 3382899"/>
                <a:gd name="connsiteX893" fmla="*/ 720852 w 5994939"/>
                <a:gd name="connsiteY893" fmla="*/ 1328833 h 3382899"/>
                <a:gd name="connsiteX894" fmla="*/ 720852 w 5994939"/>
                <a:gd name="connsiteY894" fmla="*/ 1292066 h 3382899"/>
                <a:gd name="connsiteX895" fmla="*/ 731139 w 5994939"/>
                <a:gd name="connsiteY895" fmla="*/ 1267111 h 3382899"/>
                <a:gd name="connsiteX896" fmla="*/ 878205 w 5994939"/>
                <a:gd name="connsiteY896" fmla="*/ 1119854 h 3382899"/>
                <a:gd name="connsiteX897" fmla="*/ 898017 w 5994939"/>
                <a:gd name="connsiteY897" fmla="*/ 1100042 h 3382899"/>
                <a:gd name="connsiteX898" fmla="*/ 910781 w 5994939"/>
                <a:gd name="connsiteY898" fmla="*/ 1100042 h 3382899"/>
                <a:gd name="connsiteX899" fmla="*/ 964787 w 5994939"/>
                <a:gd name="connsiteY899" fmla="*/ 1153954 h 3382899"/>
                <a:gd name="connsiteX900" fmla="*/ 1003078 w 5994939"/>
                <a:gd name="connsiteY900" fmla="*/ 1169765 h 3382899"/>
                <a:gd name="connsiteX901" fmla="*/ 1027938 w 5994939"/>
                <a:gd name="connsiteY901" fmla="*/ 1169765 h 3382899"/>
                <a:gd name="connsiteX902" fmla="*/ 1034701 w 5994939"/>
                <a:gd name="connsiteY902" fmla="*/ 1176623 h 3382899"/>
                <a:gd name="connsiteX903" fmla="*/ 1034415 w 5994939"/>
                <a:gd name="connsiteY903" fmla="*/ 1178814 h 3382899"/>
                <a:gd name="connsiteX904" fmla="*/ 1034415 w 5994939"/>
                <a:gd name="connsiteY904" fmla="*/ 1311974 h 3382899"/>
                <a:gd name="connsiteX905" fmla="*/ 1062514 w 5994939"/>
                <a:gd name="connsiteY905" fmla="*/ 1339977 h 3382899"/>
                <a:gd name="connsiteX906" fmla="*/ 1143667 w 5994939"/>
                <a:gd name="connsiteY906" fmla="*/ 1339977 h 3382899"/>
                <a:gd name="connsiteX907" fmla="*/ 1152716 w 5994939"/>
                <a:gd name="connsiteY907" fmla="*/ 1349026 h 3382899"/>
                <a:gd name="connsiteX908" fmla="*/ 1152716 w 5994939"/>
                <a:gd name="connsiteY908" fmla="*/ 1489805 h 3382899"/>
                <a:gd name="connsiteX909" fmla="*/ 1142333 w 5994939"/>
                <a:gd name="connsiteY909" fmla="*/ 1514666 h 3382899"/>
                <a:gd name="connsiteX910" fmla="*/ 1123664 w 5994939"/>
                <a:gd name="connsiteY910" fmla="*/ 1533335 h 3382899"/>
                <a:gd name="connsiteX911" fmla="*/ 1123188 w 5994939"/>
                <a:gd name="connsiteY911" fmla="*/ 1533906 h 3382899"/>
                <a:gd name="connsiteX912" fmla="*/ 1306259 w 5994939"/>
                <a:gd name="connsiteY912" fmla="*/ 1769840 h 3382899"/>
                <a:gd name="connsiteX913" fmla="*/ 1229868 w 5994939"/>
                <a:gd name="connsiteY913" fmla="*/ 1769840 h 3382899"/>
                <a:gd name="connsiteX914" fmla="*/ 1204913 w 5994939"/>
                <a:gd name="connsiteY914" fmla="*/ 1759458 h 3382899"/>
                <a:gd name="connsiteX915" fmla="*/ 1137190 w 5994939"/>
                <a:gd name="connsiteY915" fmla="*/ 1691735 h 3382899"/>
                <a:gd name="connsiteX916" fmla="*/ 1126903 w 5994939"/>
                <a:gd name="connsiteY916" fmla="*/ 1666875 h 3382899"/>
                <a:gd name="connsiteX917" fmla="*/ 1126903 w 5994939"/>
                <a:gd name="connsiteY917" fmla="*/ 1571625 h 3382899"/>
                <a:gd name="connsiteX918" fmla="*/ 1136618 w 5994939"/>
                <a:gd name="connsiteY918" fmla="*/ 1547432 h 3382899"/>
                <a:gd name="connsiteX919" fmla="*/ 1137857 w 5994939"/>
                <a:gd name="connsiteY919" fmla="*/ 1546384 h 3382899"/>
                <a:gd name="connsiteX920" fmla="*/ 1156335 w 5994939"/>
                <a:gd name="connsiteY920" fmla="*/ 1528096 h 3382899"/>
                <a:gd name="connsiteX921" fmla="*/ 1172337 w 5994939"/>
                <a:gd name="connsiteY921" fmla="*/ 1489805 h 3382899"/>
                <a:gd name="connsiteX922" fmla="*/ 1172337 w 5994939"/>
                <a:gd name="connsiteY922" fmla="*/ 1348740 h 3382899"/>
                <a:gd name="connsiteX923" fmla="*/ 1144334 w 5994939"/>
                <a:gd name="connsiteY923" fmla="*/ 1320737 h 3382899"/>
                <a:gd name="connsiteX924" fmla="*/ 1063181 w 5994939"/>
                <a:gd name="connsiteY924" fmla="*/ 1320737 h 3382899"/>
                <a:gd name="connsiteX925" fmla="*/ 1054132 w 5994939"/>
                <a:gd name="connsiteY925" fmla="*/ 1311783 h 3382899"/>
                <a:gd name="connsiteX926" fmla="*/ 1054132 w 5994939"/>
                <a:gd name="connsiteY926" fmla="*/ 1178433 h 3382899"/>
                <a:gd name="connsiteX927" fmla="*/ 1053941 w 5994939"/>
                <a:gd name="connsiteY927" fmla="*/ 1176719 h 3382899"/>
                <a:gd name="connsiteX928" fmla="*/ 1062514 w 5994939"/>
                <a:gd name="connsiteY928" fmla="*/ 1169861 h 3382899"/>
                <a:gd name="connsiteX929" fmla="*/ 1260443 w 5994939"/>
                <a:gd name="connsiteY929" fmla="*/ 1169861 h 3382899"/>
                <a:gd name="connsiteX930" fmla="*/ 1260729 w 5994939"/>
                <a:gd name="connsiteY930" fmla="*/ 1169861 h 3382899"/>
                <a:gd name="connsiteX931" fmla="*/ 1280446 w 5994939"/>
                <a:gd name="connsiteY931" fmla="*/ 1161669 h 3382899"/>
                <a:gd name="connsiteX932" fmla="*/ 1288733 w 5994939"/>
                <a:gd name="connsiteY932" fmla="*/ 1141857 h 3382899"/>
                <a:gd name="connsiteX933" fmla="*/ 1288733 w 5994939"/>
                <a:gd name="connsiteY933" fmla="*/ 1091565 h 3382899"/>
                <a:gd name="connsiteX934" fmla="*/ 1435418 w 5994939"/>
                <a:gd name="connsiteY934" fmla="*/ 1238155 h 3382899"/>
                <a:gd name="connsiteX935" fmla="*/ 1473708 w 5994939"/>
                <a:gd name="connsiteY935" fmla="*/ 1254062 h 3382899"/>
                <a:gd name="connsiteX936" fmla="*/ 1960436 w 5994939"/>
                <a:gd name="connsiteY936" fmla="*/ 1254062 h 3382899"/>
                <a:gd name="connsiteX937" fmla="*/ 1969389 w 5994939"/>
                <a:gd name="connsiteY937" fmla="*/ 1262825 h 3382899"/>
                <a:gd name="connsiteX938" fmla="*/ 1969389 w 5994939"/>
                <a:gd name="connsiteY938" fmla="*/ 1286447 h 3382899"/>
                <a:gd name="connsiteX939" fmla="*/ 1959102 w 5994939"/>
                <a:gd name="connsiteY939" fmla="*/ 1311212 h 3382899"/>
                <a:gd name="connsiteX940" fmla="*/ 1937290 w 5994939"/>
                <a:gd name="connsiteY940" fmla="*/ 1333024 h 3382899"/>
                <a:gd name="connsiteX941" fmla="*/ 1921383 w 5994939"/>
                <a:gd name="connsiteY941" fmla="*/ 1371314 h 3382899"/>
                <a:gd name="connsiteX942" fmla="*/ 1921383 w 5994939"/>
                <a:gd name="connsiteY942" fmla="*/ 1474756 h 3382899"/>
                <a:gd name="connsiteX943" fmla="*/ 1921478 w 5994939"/>
                <a:gd name="connsiteY943" fmla="*/ 1475137 h 3382899"/>
                <a:gd name="connsiteX944" fmla="*/ 1921478 w 5994939"/>
                <a:gd name="connsiteY944" fmla="*/ 1510379 h 3382899"/>
                <a:gd name="connsiteX945" fmla="*/ 1921288 w 5994939"/>
                <a:gd name="connsiteY945" fmla="*/ 1511808 h 3382899"/>
                <a:gd name="connsiteX946" fmla="*/ 1921288 w 5994939"/>
                <a:gd name="connsiteY946" fmla="*/ 1619060 h 3382899"/>
                <a:gd name="connsiteX947" fmla="*/ 1911001 w 5994939"/>
                <a:gd name="connsiteY947" fmla="*/ 1644015 h 3382899"/>
                <a:gd name="connsiteX948" fmla="*/ 1717834 w 5994939"/>
                <a:gd name="connsiteY948" fmla="*/ 1837468 h 3382899"/>
                <a:gd name="connsiteX949" fmla="*/ 1711547 w 5994939"/>
                <a:gd name="connsiteY949" fmla="*/ 1845469 h 3382899"/>
                <a:gd name="connsiteX950" fmla="*/ 1698308 w 5994939"/>
                <a:gd name="connsiteY950" fmla="*/ 1849755 h 3382899"/>
                <a:gd name="connsiteX951" fmla="*/ 1695164 w 5994939"/>
                <a:gd name="connsiteY951" fmla="*/ 1849469 h 3382899"/>
                <a:gd name="connsiteX952" fmla="*/ 1445609 w 5994939"/>
                <a:gd name="connsiteY952" fmla="*/ 1849469 h 3382899"/>
                <a:gd name="connsiteX953" fmla="*/ 1407319 w 5994939"/>
                <a:gd name="connsiteY953" fmla="*/ 1865376 h 3382899"/>
                <a:gd name="connsiteX954" fmla="*/ 1334262 w 5994939"/>
                <a:gd name="connsiteY954" fmla="*/ 1938433 h 3382899"/>
                <a:gd name="connsiteX955" fmla="*/ 1334262 w 5994939"/>
                <a:gd name="connsiteY955" fmla="*/ 1797939 h 3382899"/>
                <a:gd name="connsiteX956" fmla="*/ 1306259 w 5994939"/>
                <a:gd name="connsiteY956" fmla="*/ 1769936 h 3382899"/>
                <a:gd name="connsiteX957" fmla="*/ 1609535 w 5994939"/>
                <a:gd name="connsiteY957" fmla="*/ 2433447 h 3382899"/>
                <a:gd name="connsiteX958" fmla="*/ 1552289 w 5994939"/>
                <a:gd name="connsiteY958" fmla="*/ 2433447 h 3382899"/>
                <a:gd name="connsiteX959" fmla="*/ 1543336 w 5994939"/>
                <a:gd name="connsiteY959" fmla="*/ 2424494 h 3382899"/>
                <a:gd name="connsiteX960" fmla="*/ 1543336 w 5994939"/>
                <a:gd name="connsiteY960" fmla="*/ 2315432 h 3382899"/>
                <a:gd name="connsiteX961" fmla="*/ 1515332 w 5994939"/>
                <a:gd name="connsiteY961" fmla="*/ 2287429 h 3382899"/>
                <a:gd name="connsiteX962" fmla="*/ 1343692 w 5994939"/>
                <a:gd name="connsiteY962" fmla="*/ 2287429 h 3382899"/>
                <a:gd name="connsiteX963" fmla="*/ 1334643 w 5994939"/>
                <a:gd name="connsiteY963" fmla="*/ 2278475 h 3382899"/>
                <a:gd name="connsiteX964" fmla="*/ 1334643 w 5994939"/>
                <a:gd name="connsiteY964" fmla="*/ 1979486 h 3382899"/>
                <a:gd name="connsiteX965" fmla="*/ 1343978 w 5994939"/>
                <a:gd name="connsiteY965" fmla="*/ 1955673 h 3382899"/>
                <a:gd name="connsiteX966" fmla="*/ 1344549 w 5994939"/>
                <a:gd name="connsiteY966" fmla="*/ 1955197 h 3382899"/>
                <a:gd name="connsiteX967" fmla="*/ 1420559 w 5994939"/>
                <a:gd name="connsiteY967" fmla="*/ 1879283 h 3382899"/>
                <a:gd name="connsiteX968" fmla="*/ 1445419 w 5994939"/>
                <a:gd name="connsiteY968" fmla="*/ 1868996 h 3382899"/>
                <a:gd name="connsiteX969" fmla="*/ 1695355 w 5994939"/>
                <a:gd name="connsiteY969" fmla="*/ 1868996 h 3382899"/>
                <a:gd name="connsiteX970" fmla="*/ 1697260 w 5994939"/>
                <a:gd name="connsiteY970" fmla="*/ 1868805 h 3382899"/>
                <a:gd name="connsiteX971" fmla="*/ 1702213 w 5994939"/>
                <a:gd name="connsiteY971" fmla="*/ 1872043 h 3382899"/>
                <a:gd name="connsiteX972" fmla="*/ 1701927 w 5994939"/>
                <a:gd name="connsiteY972" fmla="*/ 1875758 h 3382899"/>
                <a:gd name="connsiteX973" fmla="*/ 1701927 w 5994939"/>
                <a:gd name="connsiteY973" fmla="*/ 1943195 h 3382899"/>
                <a:gd name="connsiteX974" fmla="*/ 1717834 w 5994939"/>
                <a:gd name="connsiteY974" fmla="*/ 1981581 h 3382899"/>
                <a:gd name="connsiteX975" fmla="*/ 1761363 w 5994939"/>
                <a:gd name="connsiteY975" fmla="*/ 2025110 h 3382899"/>
                <a:gd name="connsiteX976" fmla="*/ 1799654 w 5994939"/>
                <a:gd name="connsiteY976" fmla="*/ 2041017 h 3382899"/>
                <a:gd name="connsiteX977" fmla="*/ 1922431 w 5994939"/>
                <a:gd name="connsiteY977" fmla="*/ 2041017 h 3382899"/>
                <a:gd name="connsiteX978" fmla="*/ 1925955 w 5994939"/>
                <a:gd name="connsiteY978" fmla="*/ 2047970 h 3382899"/>
                <a:gd name="connsiteX979" fmla="*/ 1925955 w 5994939"/>
                <a:gd name="connsiteY979" fmla="*/ 2117884 h 3382899"/>
                <a:gd name="connsiteX980" fmla="*/ 1916906 w 5994939"/>
                <a:gd name="connsiteY980" fmla="*/ 2141220 h 3382899"/>
                <a:gd name="connsiteX981" fmla="*/ 1915001 w 5994939"/>
                <a:gd name="connsiteY981" fmla="*/ 2143030 h 3382899"/>
                <a:gd name="connsiteX982" fmla="*/ 1850517 w 5994939"/>
                <a:gd name="connsiteY982" fmla="*/ 2207514 h 3382899"/>
                <a:gd name="connsiteX983" fmla="*/ 1740408 w 5994939"/>
                <a:gd name="connsiteY983" fmla="*/ 2317147 h 3382899"/>
                <a:gd name="connsiteX984" fmla="*/ 1714119 w 5994939"/>
                <a:gd name="connsiteY984" fmla="*/ 2343245 h 3382899"/>
                <a:gd name="connsiteX985" fmla="*/ 1634395 w 5994939"/>
                <a:gd name="connsiteY985" fmla="*/ 2423160 h 3382899"/>
                <a:gd name="connsiteX986" fmla="*/ 1609535 w 5994939"/>
                <a:gd name="connsiteY986" fmla="*/ 2433447 h 3382899"/>
                <a:gd name="connsiteX987" fmla="*/ 1986534 w 5994939"/>
                <a:gd name="connsiteY987" fmla="*/ 2985992 h 3382899"/>
                <a:gd name="connsiteX988" fmla="*/ 1976247 w 5994939"/>
                <a:gd name="connsiteY988" fmla="*/ 3010853 h 3382899"/>
                <a:gd name="connsiteX989" fmla="*/ 1970056 w 5994939"/>
                <a:gd name="connsiteY989" fmla="*/ 3017139 h 3382899"/>
                <a:gd name="connsiteX990" fmla="*/ 1954244 w 5994939"/>
                <a:gd name="connsiteY990" fmla="*/ 3055430 h 3382899"/>
                <a:gd name="connsiteX991" fmla="*/ 1954244 w 5994939"/>
                <a:gd name="connsiteY991" fmla="*/ 3068765 h 3382899"/>
                <a:gd name="connsiteX992" fmla="*/ 1943862 w 5994939"/>
                <a:gd name="connsiteY992" fmla="*/ 3093625 h 3382899"/>
                <a:gd name="connsiteX993" fmla="*/ 1926908 w 5994939"/>
                <a:gd name="connsiteY993" fmla="*/ 3110674 h 3382899"/>
                <a:gd name="connsiteX994" fmla="*/ 1938433 w 5994939"/>
                <a:gd name="connsiteY994" fmla="*/ 3082195 h 3382899"/>
                <a:gd name="connsiteX995" fmla="*/ 1912906 w 5994939"/>
                <a:gd name="connsiteY995" fmla="*/ 3059145 h 3382899"/>
                <a:gd name="connsiteX996" fmla="*/ 1877092 w 5994939"/>
                <a:gd name="connsiteY996" fmla="*/ 3075051 h 3382899"/>
                <a:gd name="connsiteX997" fmla="*/ 1814513 w 5994939"/>
                <a:gd name="connsiteY997" fmla="*/ 3137535 h 3382899"/>
                <a:gd name="connsiteX998" fmla="*/ 1798701 w 5994939"/>
                <a:gd name="connsiteY998" fmla="*/ 3175826 h 3382899"/>
                <a:gd name="connsiteX999" fmla="*/ 1798701 w 5994939"/>
                <a:gd name="connsiteY999" fmla="*/ 3263074 h 3382899"/>
                <a:gd name="connsiteX1000" fmla="*/ 1788319 w 5994939"/>
                <a:gd name="connsiteY1000" fmla="*/ 3287745 h 3382899"/>
                <a:gd name="connsiteX1001" fmla="*/ 1715548 w 5994939"/>
                <a:gd name="connsiteY1001" fmla="*/ 3359563 h 3382899"/>
                <a:gd name="connsiteX1002" fmla="*/ 1715548 w 5994939"/>
                <a:gd name="connsiteY1002" fmla="*/ 3290221 h 3382899"/>
                <a:gd name="connsiteX1003" fmla="*/ 1699641 w 5994939"/>
                <a:gd name="connsiteY1003" fmla="*/ 3251835 h 3382899"/>
                <a:gd name="connsiteX1004" fmla="*/ 1557052 w 5994939"/>
                <a:gd name="connsiteY1004" fmla="*/ 3109151 h 3382899"/>
                <a:gd name="connsiteX1005" fmla="*/ 1518666 w 5994939"/>
                <a:gd name="connsiteY1005" fmla="*/ 3093244 h 3382899"/>
                <a:gd name="connsiteX1006" fmla="*/ 1495330 w 5994939"/>
                <a:gd name="connsiteY1006" fmla="*/ 3093244 h 3382899"/>
                <a:gd name="connsiteX1007" fmla="*/ 1470470 w 5994939"/>
                <a:gd name="connsiteY1007" fmla="*/ 3082957 h 3382899"/>
                <a:gd name="connsiteX1008" fmla="*/ 1397889 w 5994939"/>
                <a:gd name="connsiteY1008" fmla="*/ 3010281 h 3382899"/>
                <a:gd name="connsiteX1009" fmla="*/ 1397889 w 5994939"/>
                <a:gd name="connsiteY1009" fmla="*/ 2997518 h 3382899"/>
                <a:gd name="connsiteX1010" fmla="*/ 1620393 w 5994939"/>
                <a:gd name="connsiteY1010" fmla="*/ 2774823 h 3382899"/>
                <a:gd name="connsiteX1011" fmla="*/ 1645253 w 5994939"/>
                <a:gd name="connsiteY1011" fmla="*/ 2764536 h 3382899"/>
                <a:gd name="connsiteX1012" fmla="*/ 1701927 w 5994939"/>
                <a:gd name="connsiteY1012" fmla="*/ 2764536 h 3382899"/>
                <a:gd name="connsiteX1013" fmla="*/ 1704880 w 5994939"/>
                <a:gd name="connsiteY1013" fmla="*/ 2764822 h 3382899"/>
                <a:gd name="connsiteX1014" fmla="*/ 1773936 w 5994939"/>
                <a:gd name="connsiteY1014" fmla="*/ 2764822 h 3382899"/>
                <a:gd name="connsiteX1015" fmla="*/ 1798892 w 5994939"/>
                <a:gd name="connsiteY1015" fmla="*/ 2775109 h 3382899"/>
                <a:gd name="connsiteX1016" fmla="*/ 1887664 w 5994939"/>
                <a:gd name="connsiteY1016" fmla="*/ 2863787 h 3382899"/>
                <a:gd name="connsiteX1017" fmla="*/ 1926146 w 5994939"/>
                <a:gd name="connsiteY1017" fmla="*/ 2879598 h 3382899"/>
                <a:gd name="connsiteX1018" fmla="*/ 1957673 w 5994939"/>
                <a:gd name="connsiteY1018" fmla="*/ 2879598 h 3382899"/>
                <a:gd name="connsiteX1019" fmla="*/ 1966722 w 5994939"/>
                <a:gd name="connsiteY1019" fmla="*/ 2888361 h 3382899"/>
                <a:gd name="connsiteX1020" fmla="*/ 1966722 w 5994939"/>
                <a:gd name="connsiteY1020" fmla="*/ 2933986 h 3382899"/>
                <a:gd name="connsiteX1021" fmla="*/ 1967103 w 5994939"/>
                <a:gd name="connsiteY1021" fmla="*/ 2939891 h 3382899"/>
                <a:gd name="connsiteX1022" fmla="*/ 1967389 w 5994939"/>
                <a:gd name="connsiteY1022" fmla="*/ 2941415 h 3382899"/>
                <a:gd name="connsiteX1023" fmla="*/ 1968151 w 5994939"/>
                <a:gd name="connsiteY1023" fmla="*/ 2944845 h 3382899"/>
                <a:gd name="connsiteX1024" fmla="*/ 1969294 w 5994939"/>
                <a:gd name="connsiteY1024" fmla="*/ 2948273 h 3382899"/>
                <a:gd name="connsiteX1025" fmla="*/ 1969675 w 5994939"/>
                <a:gd name="connsiteY1025" fmla="*/ 2949321 h 3382899"/>
                <a:gd name="connsiteX1026" fmla="*/ 1971675 w 5994939"/>
                <a:gd name="connsiteY1026" fmla="*/ 2953131 h 3382899"/>
                <a:gd name="connsiteX1027" fmla="*/ 1971675 w 5994939"/>
                <a:gd name="connsiteY1027" fmla="*/ 2953226 h 3382899"/>
                <a:gd name="connsiteX1028" fmla="*/ 1984439 w 5994939"/>
                <a:gd name="connsiteY1028" fmla="*/ 2961989 h 3382899"/>
                <a:gd name="connsiteX1029" fmla="*/ 1986439 w 5994939"/>
                <a:gd name="connsiteY1029" fmla="*/ 2971038 h 3382899"/>
                <a:gd name="connsiteX1030" fmla="*/ 1986439 w 5994939"/>
                <a:gd name="connsiteY1030" fmla="*/ 2985992 h 3382899"/>
                <a:gd name="connsiteX1031" fmla="*/ 2086070 w 5994939"/>
                <a:gd name="connsiteY1031" fmla="*/ 2847308 h 3382899"/>
                <a:gd name="connsiteX1032" fmla="*/ 2002346 w 5994939"/>
                <a:gd name="connsiteY1032" fmla="*/ 2932843 h 3382899"/>
                <a:gd name="connsiteX1033" fmla="*/ 1987677 w 5994939"/>
                <a:gd name="connsiteY1033" fmla="*/ 2942844 h 3382899"/>
                <a:gd name="connsiteX1034" fmla="*/ 1986534 w 5994939"/>
                <a:gd name="connsiteY1034" fmla="*/ 2939987 h 3382899"/>
                <a:gd name="connsiteX1035" fmla="*/ 1986534 w 5994939"/>
                <a:gd name="connsiteY1035" fmla="*/ 2939796 h 3382899"/>
                <a:gd name="connsiteX1036" fmla="*/ 1986248 w 5994939"/>
                <a:gd name="connsiteY1036" fmla="*/ 2938367 h 3382899"/>
                <a:gd name="connsiteX1037" fmla="*/ 1985772 w 5994939"/>
                <a:gd name="connsiteY1037" fmla="*/ 2934272 h 3382899"/>
                <a:gd name="connsiteX1038" fmla="*/ 1985772 w 5994939"/>
                <a:gd name="connsiteY1038" fmla="*/ 2888552 h 3382899"/>
                <a:gd name="connsiteX1039" fmla="*/ 1985201 w 5994939"/>
                <a:gd name="connsiteY1039" fmla="*/ 2882837 h 3382899"/>
                <a:gd name="connsiteX1040" fmla="*/ 1957768 w 5994939"/>
                <a:gd name="connsiteY1040" fmla="*/ 2860358 h 3382899"/>
                <a:gd name="connsiteX1041" fmla="*/ 1926146 w 5994939"/>
                <a:gd name="connsiteY1041" fmla="*/ 2860358 h 3382899"/>
                <a:gd name="connsiteX1042" fmla="*/ 1901285 w 5994939"/>
                <a:gd name="connsiteY1042" fmla="*/ 2849975 h 3382899"/>
                <a:gd name="connsiteX1043" fmla="*/ 1812798 w 5994939"/>
                <a:gd name="connsiteY1043" fmla="*/ 2761393 h 3382899"/>
                <a:gd name="connsiteX1044" fmla="*/ 1774412 w 5994939"/>
                <a:gd name="connsiteY1044" fmla="*/ 2745486 h 3382899"/>
                <a:gd name="connsiteX1045" fmla="*/ 1703451 w 5994939"/>
                <a:gd name="connsiteY1045" fmla="*/ 2745486 h 3382899"/>
                <a:gd name="connsiteX1046" fmla="*/ 1695831 w 5994939"/>
                <a:gd name="connsiteY1046" fmla="*/ 2736818 h 3382899"/>
                <a:gd name="connsiteX1047" fmla="*/ 1695831 w 5994939"/>
                <a:gd name="connsiteY1047" fmla="*/ 2707577 h 3382899"/>
                <a:gd name="connsiteX1048" fmla="*/ 1704880 w 5994939"/>
                <a:gd name="connsiteY1048" fmla="*/ 2698528 h 3382899"/>
                <a:gd name="connsiteX1049" fmla="*/ 1864138 w 5994939"/>
                <a:gd name="connsiteY1049" fmla="*/ 2698528 h 3382899"/>
                <a:gd name="connsiteX1050" fmla="*/ 1902524 w 5994939"/>
                <a:gd name="connsiteY1050" fmla="*/ 2682716 h 3382899"/>
                <a:gd name="connsiteX1051" fmla="*/ 1928146 w 5994939"/>
                <a:gd name="connsiteY1051" fmla="*/ 2657094 h 3382899"/>
                <a:gd name="connsiteX1052" fmla="*/ 1953101 w 5994939"/>
                <a:gd name="connsiteY1052" fmla="*/ 2646807 h 3382899"/>
                <a:gd name="connsiteX1053" fmla="*/ 2087213 w 5994939"/>
                <a:gd name="connsiteY1053" fmla="*/ 2646807 h 3382899"/>
                <a:gd name="connsiteX1054" fmla="*/ 2096262 w 5994939"/>
                <a:gd name="connsiteY1054" fmla="*/ 2655761 h 3382899"/>
                <a:gd name="connsiteX1055" fmla="*/ 2096262 w 5994939"/>
                <a:gd name="connsiteY1055" fmla="*/ 2822258 h 3382899"/>
                <a:gd name="connsiteX1056" fmla="*/ 2088737 w 5994939"/>
                <a:gd name="connsiteY1056" fmla="*/ 2843974 h 3382899"/>
                <a:gd name="connsiteX1057" fmla="*/ 2086070 w 5994939"/>
                <a:gd name="connsiteY1057" fmla="*/ 2847308 h 3382899"/>
                <a:gd name="connsiteX1058" fmla="*/ 2086356 w 5994939"/>
                <a:gd name="connsiteY1058" fmla="*/ 2627471 h 3382899"/>
                <a:gd name="connsiteX1059" fmla="*/ 1952625 w 5994939"/>
                <a:gd name="connsiteY1059" fmla="*/ 2627471 h 3382899"/>
                <a:gd name="connsiteX1060" fmla="*/ 1914335 w 5994939"/>
                <a:gd name="connsiteY1060" fmla="*/ 2643378 h 3382899"/>
                <a:gd name="connsiteX1061" fmla="*/ 1888808 w 5994939"/>
                <a:gd name="connsiteY1061" fmla="*/ 2668905 h 3382899"/>
                <a:gd name="connsiteX1062" fmla="*/ 1863947 w 5994939"/>
                <a:gd name="connsiteY1062" fmla="*/ 2679192 h 3382899"/>
                <a:gd name="connsiteX1063" fmla="*/ 1705261 w 5994939"/>
                <a:gd name="connsiteY1063" fmla="*/ 2679192 h 3382899"/>
                <a:gd name="connsiteX1064" fmla="*/ 1696212 w 5994939"/>
                <a:gd name="connsiteY1064" fmla="*/ 2670239 h 3382899"/>
                <a:gd name="connsiteX1065" fmla="*/ 1696212 w 5994939"/>
                <a:gd name="connsiteY1065" fmla="*/ 2666143 h 3382899"/>
                <a:gd name="connsiteX1066" fmla="*/ 1680401 w 5994939"/>
                <a:gd name="connsiteY1066" fmla="*/ 2627853 h 3382899"/>
                <a:gd name="connsiteX1067" fmla="*/ 1647825 w 5994939"/>
                <a:gd name="connsiteY1067" fmla="*/ 2595277 h 3382899"/>
                <a:gd name="connsiteX1068" fmla="*/ 1637538 w 5994939"/>
                <a:gd name="connsiteY1068" fmla="*/ 2570512 h 3382899"/>
                <a:gd name="connsiteX1069" fmla="*/ 1637538 w 5994939"/>
                <a:gd name="connsiteY1069" fmla="*/ 2462308 h 3382899"/>
                <a:gd name="connsiteX1070" fmla="*/ 1647825 w 5994939"/>
                <a:gd name="connsiteY1070" fmla="*/ 2437448 h 3382899"/>
                <a:gd name="connsiteX1071" fmla="*/ 1727645 w 5994939"/>
                <a:gd name="connsiteY1071" fmla="*/ 2357628 h 3382899"/>
                <a:gd name="connsiteX1072" fmla="*/ 1752505 w 5994939"/>
                <a:gd name="connsiteY1072" fmla="*/ 2347341 h 3382899"/>
                <a:gd name="connsiteX1073" fmla="*/ 1956054 w 5994939"/>
                <a:gd name="connsiteY1073" fmla="*/ 2347341 h 3382899"/>
                <a:gd name="connsiteX1074" fmla="*/ 1980914 w 5994939"/>
                <a:gd name="connsiteY1074" fmla="*/ 2357628 h 3382899"/>
                <a:gd name="connsiteX1075" fmla="*/ 1996059 w 5994939"/>
                <a:gd name="connsiteY1075" fmla="*/ 2372773 h 3382899"/>
                <a:gd name="connsiteX1076" fmla="*/ 2006346 w 5994939"/>
                <a:gd name="connsiteY1076" fmla="*/ 2397633 h 3382899"/>
                <a:gd name="connsiteX1077" fmla="*/ 2006346 w 5994939"/>
                <a:gd name="connsiteY1077" fmla="*/ 2465641 h 3382899"/>
                <a:gd name="connsiteX1078" fmla="*/ 2010251 w 5994939"/>
                <a:gd name="connsiteY1078" fmla="*/ 2479739 h 3382899"/>
                <a:gd name="connsiteX1079" fmla="*/ 2034350 w 5994939"/>
                <a:gd name="connsiteY1079" fmla="*/ 2493645 h 3382899"/>
                <a:gd name="connsiteX1080" fmla="*/ 2071497 w 5994939"/>
                <a:gd name="connsiteY1080" fmla="*/ 2493645 h 3382899"/>
                <a:gd name="connsiteX1081" fmla="*/ 2080546 w 5994939"/>
                <a:gd name="connsiteY1081" fmla="*/ 2498693 h 3382899"/>
                <a:gd name="connsiteX1082" fmla="*/ 2095691 w 5994939"/>
                <a:gd name="connsiteY1082" fmla="*/ 2533269 h 3382899"/>
                <a:gd name="connsiteX1083" fmla="*/ 2137124 w 5994939"/>
                <a:gd name="connsiteY1083" fmla="*/ 2577560 h 3382899"/>
                <a:gd name="connsiteX1084" fmla="*/ 2137029 w 5994939"/>
                <a:gd name="connsiteY1084" fmla="*/ 2590991 h 3382899"/>
                <a:gd name="connsiteX1085" fmla="*/ 2111121 w 5994939"/>
                <a:gd name="connsiteY1085" fmla="*/ 2617184 h 3382899"/>
                <a:gd name="connsiteX1086" fmla="*/ 2086356 w 5994939"/>
                <a:gd name="connsiteY1086" fmla="*/ 2627471 h 3382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</a:cxnLst>
              <a:rect l="l" t="t" r="r" b="b"/>
              <a:pathLst>
                <a:path w="5994939" h="3382899">
                  <a:moveTo>
                    <a:pt x="2323529" y="515779"/>
                  </a:moveTo>
                  <a:cubicBezTo>
                    <a:pt x="2322290" y="513302"/>
                    <a:pt x="2320671" y="511016"/>
                    <a:pt x="2318576" y="508921"/>
                  </a:cubicBezTo>
                  <a:lnTo>
                    <a:pt x="2261045" y="451485"/>
                  </a:lnTo>
                  <a:cubicBezTo>
                    <a:pt x="2251996" y="442436"/>
                    <a:pt x="2235518" y="435578"/>
                    <a:pt x="2222754" y="435578"/>
                  </a:cubicBezTo>
                  <a:lnTo>
                    <a:pt x="2079212" y="435578"/>
                  </a:lnTo>
                  <a:cubicBezTo>
                    <a:pt x="2071592" y="435578"/>
                    <a:pt x="2059781" y="430721"/>
                    <a:pt x="2054352" y="425291"/>
                  </a:cubicBezTo>
                  <a:lnTo>
                    <a:pt x="1989296" y="360331"/>
                  </a:lnTo>
                  <a:cubicBezTo>
                    <a:pt x="1985486" y="356521"/>
                    <a:pt x="1980819" y="354140"/>
                    <a:pt x="1975961" y="352997"/>
                  </a:cubicBezTo>
                  <a:cubicBezTo>
                    <a:pt x="1978057" y="347091"/>
                    <a:pt x="1979295" y="340995"/>
                    <a:pt x="1979295" y="335566"/>
                  </a:cubicBezTo>
                  <a:lnTo>
                    <a:pt x="1979295" y="282797"/>
                  </a:lnTo>
                  <a:cubicBezTo>
                    <a:pt x="1979295" y="267367"/>
                    <a:pt x="1966722" y="254794"/>
                    <a:pt x="1951292" y="254794"/>
                  </a:cubicBezTo>
                  <a:lnTo>
                    <a:pt x="1932051" y="254794"/>
                  </a:lnTo>
                  <a:cubicBezTo>
                    <a:pt x="1927098" y="254699"/>
                    <a:pt x="1923002" y="250698"/>
                    <a:pt x="1923002" y="245745"/>
                  </a:cubicBezTo>
                  <a:lnTo>
                    <a:pt x="1923002" y="146590"/>
                  </a:lnTo>
                  <a:cubicBezTo>
                    <a:pt x="1923002" y="133826"/>
                    <a:pt x="1916144" y="117348"/>
                    <a:pt x="1907096" y="108299"/>
                  </a:cubicBezTo>
                  <a:lnTo>
                    <a:pt x="1874330" y="75629"/>
                  </a:lnTo>
                  <a:cubicBezTo>
                    <a:pt x="1863376" y="64770"/>
                    <a:pt x="1845564" y="64770"/>
                    <a:pt x="1834610" y="75629"/>
                  </a:cubicBezTo>
                  <a:lnTo>
                    <a:pt x="1788414" y="121730"/>
                  </a:lnTo>
                  <a:cubicBezTo>
                    <a:pt x="1779365" y="130778"/>
                    <a:pt x="1772507" y="147257"/>
                    <a:pt x="1772507" y="160115"/>
                  </a:cubicBezTo>
                  <a:lnTo>
                    <a:pt x="1772507" y="170593"/>
                  </a:lnTo>
                  <a:cubicBezTo>
                    <a:pt x="1772507" y="178213"/>
                    <a:pt x="1767554" y="190024"/>
                    <a:pt x="1762220" y="195453"/>
                  </a:cubicBezTo>
                  <a:lnTo>
                    <a:pt x="1702784" y="254699"/>
                  </a:lnTo>
                  <a:cubicBezTo>
                    <a:pt x="1697450" y="260033"/>
                    <a:pt x="1685544" y="264986"/>
                    <a:pt x="1677924" y="264986"/>
                  </a:cubicBezTo>
                  <a:lnTo>
                    <a:pt x="1589627" y="264986"/>
                  </a:lnTo>
                  <a:cubicBezTo>
                    <a:pt x="1584008" y="264986"/>
                    <a:pt x="1580102" y="266319"/>
                    <a:pt x="1577340" y="268129"/>
                  </a:cubicBezTo>
                  <a:cubicBezTo>
                    <a:pt x="1569434" y="264224"/>
                    <a:pt x="1560481" y="261747"/>
                    <a:pt x="1552861" y="261747"/>
                  </a:cubicBezTo>
                  <a:lnTo>
                    <a:pt x="1275017" y="261747"/>
                  </a:lnTo>
                  <a:cubicBezTo>
                    <a:pt x="1267968" y="261747"/>
                    <a:pt x="1261491" y="264509"/>
                    <a:pt x="1256538" y="268986"/>
                  </a:cubicBezTo>
                  <a:cubicBezTo>
                    <a:pt x="1251585" y="264509"/>
                    <a:pt x="1245203" y="261747"/>
                    <a:pt x="1238060" y="261747"/>
                  </a:cubicBezTo>
                  <a:lnTo>
                    <a:pt x="1193006" y="261747"/>
                  </a:lnTo>
                  <a:cubicBezTo>
                    <a:pt x="1188053" y="261747"/>
                    <a:pt x="1184053" y="257747"/>
                    <a:pt x="1183958" y="252794"/>
                  </a:cubicBezTo>
                  <a:lnTo>
                    <a:pt x="1183958" y="28004"/>
                  </a:lnTo>
                  <a:cubicBezTo>
                    <a:pt x="1183958" y="12573"/>
                    <a:pt x="1171385" y="95"/>
                    <a:pt x="1156049" y="0"/>
                  </a:cubicBezTo>
                  <a:lnTo>
                    <a:pt x="1103090" y="0"/>
                  </a:lnTo>
                  <a:cubicBezTo>
                    <a:pt x="1090327" y="0"/>
                    <a:pt x="1073849" y="6858"/>
                    <a:pt x="1064800" y="15812"/>
                  </a:cubicBezTo>
                  <a:lnTo>
                    <a:pt x="992219" y="88392"/>
                  </a:lnTo>
                  <a:cubicBezTo>
                    <a:pt x="986885" y="93821"/>
                    <a:pt x="974979" y="98679"/>
                    <a:pt x="967454" y="98679"/>
                  </a:cubicBezTo>
                  <a:lnTo>
                    <a:pt x="823532" y="98679"/>
                  </a:lnTo>
                  <a:cubicBezTo>
                    <a:pt x="808196" y="98774"/>
                    <a:pt x="795623" y="111252"/>
                    <a:pt x="795528" y="126683"/>
                  </a:cubicBezTo>
                  <a:lnTo>
                    <a:pt x="795528" y="185642"/>
                  </a:lnTo>
                  <a:cubicBezTo>
                    <a:pt x="795528" y="198406"/>
                    <a:pt x="802386" y="214884"/>
                    <a:pt x="811435" y="223933"/>
                  </a:cubicBezTo>
                  <a:lnTo>
                    <a:pt x="842867" y="255270"/>
                  </a:lnTo>
                  <a:cubicBezTo>
                    <a:pt x="839915" y="256604"/>
                    <a:pt x="837152" y="258413"/>
                    <a:pt x="834771" y="260794"/>
                  </a:cubicBezTo>
                  <a:lnTo>
                    <a:pt x="744093" y="351377"/>
                  </a:lnTo>
                  <a:cubicBezTo>
                    <a:pt x="738664" y="356711"/>
                    <a:pt x="726853" y="361664"/>
                    <a:pt x="719233" y="361664"/>
                  </a:cubicBezTo>
                  <a:lnTo>
                    <a:pt x="642938" y="361664"/>
                  </a:lnTo>
                  <a:cubicBezTo>
                    <a:pt x="635318" y="361664"/>
                    <a:pt x="623411" y="356711"/>
                    <a:pt x="618077" y="351377"/>
                  </a:cubicBezTo>
                  <a:lnTo>
                    <a:pt x="551402" y="284702"/>
                  </a:lnTo>
                  <a:cubicBezTo>
                    <a:pt x="542354" y="275654"/>
                    <a:pt x="525875" y="268891"/>
                    <a:pt x="513017" y="268891"/>
                  </a:cubicBezTo>
                  <a:lnTo>
                    <a:pt x="370427" y="268891"/>
                  </a:lnTo>
                  <a:cubicBezTo>
                    <a:pt x="354997" y="268891"/>
                    <a:pt x="342424" y="281464"/>
                    <a:pt x="342424" y="296894"/>
                  </a:cubicBezTo>
                  <a:lnTo>
                    <a:pt x="342424" y="794957"/>
                  </a:lnTo>
                  <a:cubicBezTo>
                    <a:pt x="342329" y="799910"/>
                    <a:pt x="338328" y="804005"/>
                    <a:pt x="333375" y="804005"/>
                  </a:cubicBezTo>
                  <a:lnTo>
                    <a:pt x="181261" y="804005"/>
                  </a:lnTo>
                  <a:cubicBezTo>
                    <a:pt x="168497" y="804005"/>
                    <a:pt x="152019" y="810863"/>
                    <a:pt x="142970" y="819912"/>
                  </a:cubicBezTo>
                  <a:lnTo>
                    <a:pt x="15907" y="946785"/>
                  </a:lnTo>
                  <a:cubicBezTo>
                    <a:pt x="6858" y="955834"/>
                    <a:pt x="0" y="972312"/>
                    <a:pt x="0" y="985076"/>
                  </a:cubicBezTo>
                  <a:lnTo>
                    <a:pt x="0" y="1093184"/>
                  </a:lnTo>
                  <a:cubicBezTo>
                    <a:pt x="0" y="1101471"/>
                    <a:pt x="3810" y="1108805"/>
                    <a:pt x="9525" y="1113949"/>
                  </a:cubicBezTo>
                  <a:cubicBezTo>
                    <a:pt x="8763" y="1117664"/>
                    <a:pt x="8954" y="1124045"/>
                    <a:pt x="16097" y="1131189"/>
                  </a:cubicBezTo>
                  <a:lnTo>
                    <a:pt x="45339" y="1160431"/>
                  </a:lnTo>
                  <a:cubicBezTo>
                    <a:pt x="50768" y="1165860"/>
                    <a:pt x="55626" y="1177671"/>
                    <a:pt x="55626" y="1185291"/>
                  </a:cubicBezTo>
                  <a:lnTo>
                    <a:pt x="55626" y="1193292"/>
                  </a:lnTo>
                  <a:cubicBezTo>
                    <a:pt x="55626" y="1206341"/>
                    <a:pt x="63151" y="1222629"/>
                    <a:pt x="73057" y="1231106"/>
                  </a:cubicBezTo>
                  <a:lnTo>
                    <a:pt x="77629" y="1235012"/>
                  </a:lnTo>
                  <a:cubicBezTo>
                    <a:pt x="86963" y="1243108"/>
                    <a:pt x="104013" y="1249394"/>
                    <a:pt x="116491" y="1249394"/>
                  </a:cubicBezTo>
                  <a:lnTo>
                    <a:pt x="238601" y="1249013"/>
                  </a:lnTo>
                  <a:cubicBezTo>
                    <a:pt x="243554" y="1249013"/>
                    <a:pt x="247650" y="1253109"/>
                    <a:pt x="247650" y="1257967"/>
                  </a:cubicBezTo>
                  <a:lnTo>
                    <a:pt x="247650" y="1308926"/>
                  </a:lnTo>
                  <a:cubicBezTo>
                    <a:pt x="247650" y="1324356"/>
                    <a:pt x="260223" y="1336834"/>
                    <a:pt x="275654" y="1336929"/>
                  </a:cubicBezTo>
                  <a:lnTo>
                    <a:pt x="452914" y="1336929"/>
                  </a:lnTo>
                  <a:cubicBezTo>
                    <a:pt x="465677" y="1336929"/>
                    <a:pt x="482251" y="1330071"/>
                    <a:pt x="491300" y="1321022"/>
                  </a:cubicBezTo>
                  <a:lnTo>
                    <a:pt x="519684" y="1292638"/>
                  </a:lnTo>
                  <a:cubicBezTo>
                    <a:pt x="525113" y="1287209"/>
                    <a:pt x="537020" y="1282351"/>
                    <a:pt x="544640" y="1282351"/>
                  </a:cubicBezTo>
                  <a:lnTo>
                    <a:pt x="602361" y="1282351"/>
                  </a:lnTo>
                  <a:cubicBezTo>
                    <a:pt x="609410" y="1282351"/>
                    <a:pt x="613791" y="1280160"/>
                    <a:pt x="616553" y="1277779"/>
                  </a:cubicBezTo>
                  <a:cubicBezTo>
                    <a:pt x="623888" y="1281113"/>
                    <a:pt x="631984" y="1283208"/>
                    <a:pt x="638937" y="1283208"/>
                  </a:cubicBezTo>
                  <a:lnTo>
                    <a:pt x="692277" y="1283208"/>
                  </a:lnTo>
                  <a:cubicBezTo>
                    <a:pt x="695706" y="1283208"/>
                    <a:pt x="699326" y="1282732"/>
                    <a:pt x="703040" y="1281779"/>
                  </a:cubicBezTo>
                  <a:cubicBezTo>
                    <a:pt x="702278" y="1285304"/>
                    <a:pt x="701802" y="1288828"/>
                    <a:pt x="701802" y="1292066"/>
                  </a:cubicBezTo>
                  <a:lnTo>
                    <a:pt x="701802" y="1328833"/>
                  </a:lnTo>
                  <a:cubicBezTo>
                    <a:pt x="701802" y="1341596"/>
                    <a:pt x="708660" y="1358075"/>
                    <a:pt x="717709" y="1367123"/>
                  </a:cubicBezTo>
                  <a:lnTo>
                    <a:pt x="796481" y="1445990"/>
                  </a:lnTo>
                  <a:cubicBezTo>
                    <a:pt x="805529" y="1455039"/>
                    <a:pt x="822008" y="1461897"/>
                    <a:pt x="834771" y="1461897"/>
                  </a:cubicBezTo>
                  <a:lnTo>
                    <a:pt x="895636" y="1461897"/>
                  </a:lnTo>
                  <a:cubicBezTo>
                    <a:pt x="903256" y="1461897"/>
                    <a:pt x="915067" y="1466850"/>
                    <a:pt x="920496" y="1472279"/>
                  </a:cubicBezTo>
                  <a:lnTo>
                    <a:pt x="994315" y="1546193"/>
                  </a:lnTo>
                  <a:cubicBezTo>
                    <a:pt x="1003363" y="1555242"/>
                    <a:pt x="1019842" y="1562100"/>
                    <a:pt x="1032701" y="1562100"/>
                  </a:cubicBezTo>
                  <a:lnTo>
                    <a:pt x="1099471" y="1562100"/>
                  </a:lnTo>
                  <a:cubicBezTo>
                    <a:pt x="1102519" y="1562100"/>
                    <a:pt x="1105853" y="1561719"/>
                    <a:pt x="1109186" y="1560957"/>
                  </a:cubicBezTo>
                  <a:cubicBezTo>
                    <a:pt x="1108329" y="1564672"/>
                    <a:pt x="1107853" y="1568291"/>
                    <a:pt x="1107853" y="1571625"/>
                  </a:cubicBezTo>
                  <a:lnTo>
                    <a:pt x="1107853" y="1666875"/>
                  </a:lnTo>
                  <a:cubicBezTo>
                    <a:pt x="1107853" y="1679639"/>
                    <a:pt x="1114616" y="1696117"/>
                    <a:pt x="1123664" y="1705166"/>
                  </a:cubicBezTo>
                  <a:lnTo>
                    <a:pt x="1191482" y="1772984"/>
                  </a:lnTo>
                  <a:cubicBezTo>
                    <a:pt x="1200531" y="1782032"/>
                    <a:pt x="1217009" y="1788890"/>
                    <a:pt x="1229868" y="1788890"/>
                  </a:cubicBezTo>
                  <a:lnTo>
                    <a:pt x="1306259" y="1788890"/>
                  </a:lnTo>
                  <a:cubicBezTo>
                    <a:pt x="1311212" y="1788890"/>
                    <a:pt x="1315212" y="1792891"/>
                    <a:pt x="1315212" y="1797844"/>
                  </a:cubicBezTo>
                  <a:lnTo>
                    <a:pt x="1315212" y="1943100"/>
                  </a:lnTo>
                  <a:cubicBezTo>
                    <a:pt x="1315212" y="1950911"/>
                    <a:pt x="1317879" y="1955483"/>
                    <a:pt x="1320546" y="1958150"/>
                  </a:cubicBezTo>
                  <a:cubicBezTo>
                    <a:pt x="1317498" y="1965198"/>
                    <a:pt x="1315593" y="1972818"/>
                    <a:pt x="1315593" y="1979486"/>
                  </a:cubicBezTo>
                  <a:lnTo>
                    <a:pt x="1315593" y="2278475"/>
                  </a:lnTo>
                  <a:cubicBezTo>
                    <a:pt x="1315593" y="2293906"/>
                    <a:pt x="1328261" y="2306384"/>
                    <a:pt x="1343597" y="2306479"/>
                  </a:cubicBezTo>
                  <a:lnTo>
                    <a:pt x="1515332" y="2306479"/>
                  </a:lnTo>
                  <a:cubicBezTo>
                    <a:pt x="1520285" y="2306479"/>
                    <a:pt x="1524286" y="2310575"/>
                    <a:pt x="1524286" y="2315432"/>
                  </a:cubicBezTo>
                  <a:lnTo>
                    <a:pt x="1524286" y="2424494"/>
                  </a:lnTo>
                  <a:cubicBezTo>
                    <a:pt x="1524286" y="2439924"/>
                    <a:pt x="1536859" y="2452402"/>
                    <a:pt x="1552289" y="2452497"/>
                  </a:cubicBezTo>
                  <a:lnTo>
                    <a:pt x="1609535" y="2452497"/>
                  </a:lnTo>
                  <a:cubicBezTo>
                    <a:pt x="1612868" y="2452497"/>
                    <a:pt x="1616393" y="2452021"/>
                    <a:pt x="1620012" y="2451164"/>
                  </a:cubicBezTo>
                  <a:cubicBezTo>
                    <a:pt x="1619060" y="2454974"/>
                    <a:pt x="1618488" y="2458784"/>
                    <a:pt x="1618488" y="2462308"/>
                  </a:cubicBezTo>
                  <a:lnTo>
                    <a:pt x="1618488" y="2570512"/>
                  </a:lnTo>
                  <a:cubicBezTo>
                    <a:pt x="1618488" y="2583275"/>
                    <a:pt x="1625346" y="2599754"/>
                    <a:pt x="1634395" y="2608803"/>
                  </a:cubicBezTo>
                  <a:lnTo>
                    <a:pt x="1666875" y="2641283"/>
                  </a:lnTo>
                  <a:cubicBezTo>
                    <a:pt x="1672304" y="2646712"/>
                    <a:pt x="1677162" y="2658523"/>
                    <a:pt x="1677162" y="2666143"/>
                  </a:cubicBezTo>
                  <a:lnTo>
                    <a:pt x="1677162" y="2670239"/>
                  </a:lnTo>
                  <a:cubicBezTo>
                    <a:pt x="1677257" y="2677287"/>
                    <a:pt x="1679924" y="2683669"/>
                    <a:pt x="1684306" y="2688622"/>
                  </a:cubicBezTo>
                  <a:cubicBezTo>
                    <a:pt x="1679734" y="2693670"/>
                    <a:pt x="1676876" y="2700242"/>
                    <a:pt x="1676781" y="2707481"/>
                  </a:cubicBezTo>
                  <a:lnTo>
                    <a:pt x="1676781" y="2736818"/>
                  </a:lnTo>
                  <a:cubicBezTo>
                    <a:pt x="1676781" y="2739866"/>
                    <a:pt x="1677448" y="2742724"/>
                    <a:pt x="1678305" y="2745486"/>
                  </a:cubicBezTo>
                  <a:lnTo>
                    <a:pt x="1645253" y="2745486"/>
                  </a:lnTo>
                  <a:cubicBezTo>
                    <a:pt x="1632490" y="2745486"/>
                    <a:pt x="1616012" y="2752344"/>
                    <a:pt x="1606868" y="2761393"/>
                  </a:cubicBezTo>
                  <a:lnTo>
                    <a:pt x="1384364" y="2984087"/>
                  </a:lnTo>
                  <a:cubicBezTo>
                    <a:pt x="1373505" y="2994946"/>
                    <a:pt x="1373505" y="3012758"/>
                    <a:pt x="1384364" y="3023711"/>
                  </a:cubicBezTo>
                  <a:lnTo>
                    <a:pt x="1457039" y="3096387"/>
                  </a:lnTo>
                  <a:cubicBezTo>
                    <a:pt x="1466088" y="3105436"/>
                    <a:pt x="1482566" y="3112294"/>
                    <a:pt x="1495330" y="3112294"/>
                  </a:cubicBezTo>
                  <a:lnTo>
                    <a:pt x="1518666" y="3112294"/>
                  </a:lnTo>
                  <a:cubicBezTo>
                    <a:pt x="1526286" y="3112294"/>
                    <a:pt x="1538192" y="3117152"/>
                    <a:pt x="1543526" y="3122581"/>
                  </a:cubicBezTo>
                  <a:lnTo>
                    <a:pt x="1686211" y="3265265"/>
                  </a:lnTo>
                  <a:cubicBezTo>
                    <a:pt x="1691545" y="3270695"/>
                    <a:pt x="1696498" y="3282601"/>
                    <a:pt x="1696498" y="3290221"/>
                  </a:cubicBezTo>
                  <a:lnTo>
                    <a:pt x="1696498" y="3363754"/>
                  </a:lnTo>
                  <a:cubicBezTo>
                    <a:pt x="1696498" y="3376327"/>
                    <a:pt x="1703261" y="3380613"/>
                    <a:pt x="1706213" y="3381851"/>
                  </a:cubicBezTo>
                  <a:cubicBezTo>
                    <a:pt x="1707356" y="3382328"/>
                    <a:pt x="1709261" y="3382899"/>
                    <a:pt x="1711643" y="3382899"/>
                  </a:cubicBezTo>
                  <a:cubicBezTo>
                    <a:pt x="1715357" y="3382899"/>
                    <a:pt x="1720406" y="3381470"/>
                    <a:pt x="1725835" y="3376136"/>
                  </a:cubicBezTo>
                  <a:lnTo>
                    <a:pt x="1801654" y="3301270"/>
                  </a:lnTo>
                  <a:cubicBezTo>
                    <a:pt x="1810798" y="3292316"/>
                    <a:pt x="1817751" y="3275838"/>
                    <a:pt x="1817751" y="3263074"/>
                  </a:cubicBezTo>
                  <a:lnTo>
                    <a:pt x="1817751" y="3175826"/>
                  </a:lnTo>
                  <a:cubicBezTo>
                    <a:pt x="1817751" y="3168206"/>
                    <a:pt x="1822609" y="3156395"/>
                    <a:pt x="1828038" y="3150965"/>
                  </a:cubicBezTo>
                  <a:lnTo>
                    <a:pt x="1890522" y="3088481"/>
                  </a:lnTo>
                  <a:cubicBezTo>
                    <a:pt x="1896428" y="3082576"/>
                    <a:pt x="1907191" y="3078195"/>
                    <a:pt x="1912906" y="3078195"/>
                  </a:cubicBezTo>
                  <a:cubicBezTo>
                    <a:pt x="1916906" y="3078195"/>
                    <a:pt x="1919383" y="3080576"/>
                    <a:pt x="1919383" y="3082195"/>
                  </a:cubicBezTo>
                  <a:cubicBezTo>
                    <a:pt x="1919383" y="3086576"/>
                    <a:pt x="1914906" y="3096292"/>
                    <a:pt x="1909096" y="3102102"/>
                  </a:cubicBezTo>
                  <a:lnTo>
                    <a:pt x="1852993" y="3158204"/>
                  </a:lnTo>
                  <a:cubicBezTo>
                    <a:pt x="1845278" y="3165920"/>
                    <a:pt x="1837182" y="3180112"/>
                    <a:pt x="1837182" y="3191256"/>
                  </a:cubicBezTo>
                  <a:cubicBezTo>
                    <a:pt x="1837182" y="3197828"/>
                    <a:pt x="1840230" y="3203067"/>
                    <a:pt x="1845469" y="3205258"/>
                  </a:cubicBezTo>
                  <a:cubicBezTo>
                    <a:pt x="1849088" y="3206782"/>
                    <a:pt x="1856708" y="3207830"/>
                    <a:pt x="1866519" y="3198019"/>
                  </a:cubicBezTo>
                  <a:lnTo>
                    <a:pt x="1957388" y="3107055"/>
                  </a:lnTo>
                  <a:cubicBezTo>
                    <a:pt x="1966436" y="3098006"/>
                    <a:pt x="1973294" y="3081528"/>
                    <a:pt x="1973294" y="3068765"/>
                  </a:cubicBezTo>
                  <a:lnTo>
                    <a:pt x="1973294" y="3055430"/>
                  </a:lnTo>
                  <a:cubicBezTo>
                    <a:pt x="1973294" y="3047810"/>
                    <a:pt x="1978152" y="3035903"/>
                    <a:pt x="1983581" y="3030570"/>
                  </a:cubicBezTo>
                  <a:lnTo>
                    <a:pt x="1989773" y="3024378"/>
                  </a:lnTo>
                  <a:cubicBezTo>
                    <a:pt x="1998821" y="3015329"/>
                    <a:pt x="2005584" y="2998851"/>
                    <a:pt x="2005584" y="2985992"/>
                  </a:cubicBezTo>
                  <a:lnTo>
                    <a:pt x="2005584" y="2971038"/>
                  </a:lnTo>
                  <a:cubicBezTo>
                    <a:pt x="2005584" y="2965609"/>
                    <a:pt x="2004632" y="2960656"/>
                    <a:pt x="2002917" y="2956465"/>
                  </a:cubicBezTo>
                  <a:cubicBezTo>
                    <a:pt x="2007775" y="2953512"/>
                    <a:pt x="2012347" y="2949893"/>
                    <a:pt x="2015966" y="2946178"/>
                  </a:cubicBezTo>
                  <a:lnTo>
                    <a:pt x="2099596" y="2860643"/>
                  </a:lnTo>
                  <a:cubicBezTo>
                    <a:pt x="2103787" y="2856357"/>
                    <a:pt x="2107597" y="2850356"/>
                    <a:pt x="2110359" y="2843974"/>
                  </a:cubicBezTo>
                  <a:lnTo>
                    <a:pt x="5234083" y="2843974"/>
                  </a:lnTo>
                  <a:cubicBezTo>
                    <a:pt x="5654326" y="2843974"/>
                    <a:pt x="5994940" y="2503361"/>
                    <a:pt x="5994940" y="2083118"/>
                  </a:cubicBezTo>
                  <a:lnTo>
                    <a:pt x="5994940" y="515779"/>
                  </a:lnTo>
                  <a:lnTo>
                    <a:pt x="2323529" y="515779"/>
                  </a:lnTo>
                  <a:close/>
                  <a:moveTo>
                    <a:pt x="3112580" y="1292733"/>
                  </a:moveTo>
                  <a:cubicBezTo>
                    <a:pt x="3112580" y="1292733"/>
                    <a:pt x="3112199" y="1292162"/>
                    <a:pt x="3111913" y="1291876"/>
                  </a:cubicBezTo>
                  <a:lnTo>
                    <a:pt x="3037904" y="1217295"/>
                  </a:lnTo>
                  <a:cubicBezTo>
                    <a:pt x="3028855" y="1208151"/>
                    <a:pt x="3012377" y="1201293"/>
                    <a:pt x="2999613" y="1201293"/>
                  </a:cubicBezTo>
                  <a:lnTo>
                    <a:pt x="2962466" y="1201293"/>
                  </a:lnTo>
                  <a:lnTo>
                    <a:pt x="2983992" y="1179767"/>
                  </a:lnTo>
                  <a:cubicBezTo>
                    <a:pt x="2989421" y="1174337"/>
                    <a:pt x="3001328" y="1169384"/>
                    <a:pt x="3008948" y="1169384"/>
                  </a:cubicBezTo>
                  <a:lnTo>
                    <a:pt x="3023330" y="1169384"/>
                  </a:lnTo>
                  <a:cubicBezTo>
                    <a:pt x="3031046" y="1169384"/>
                    <a:pt x="3042857" y="1174337"/>
                    <a:pt x="3048286" y="1179671"/>
                  </a:cubicBezTo>
                  <a:lnTo>
                    <a:pt x="3064574" y="1196054"/>
                  </a:lnTo>
                  <a:cubicBezTo>
                    <a:pt x="3075528" y="1206913"/>
                    <a:pt x="3093339" y="1206913"/>
                    <a:pt x="3104293" y="1196054"/>
                  </a:cubicBezTo>
                  <a:lnTo>
                    <a:pt x="3124486" y="1175766"/>
                  </a:lnTo>
                  <a:cubicBezTo>
                    <a:pt x="3129915" y="1170432"/>
                    <a:pt x="3141821" y="1165479"/>
                    <a:pt x="3149441" y="1165479"/>
                  </a:cubicBezTo>
                  <a:lnTo>
                    <a:pt x="3228023" y="1165479"/>
                  </a:lnTo>
                  <a:cubicBezTo>
                    <a:pt x="3233071" y="1165479"/>
                    <a:pt x="3236976" y="1168432"/>
                    <a:pt x="3236976" y="1171004"/>
                  </a:cubicBezTo>
                  <a:cubicBezTo>
                    <a:pt x="3236976" y="1176147"/>
                    <a:pt x="3232499" y="1186529"/>
                    <a:pt x="3226689" y="1192244"/>
                  </a:cubicBezTo>
                  <a:lnTo>
                    <a:pt x="3124962" y="1292352"/>
                  </a:lnTo>
                  <a:cubicBezTo>
                    <a:pt x="3121628" y="1295686"/>
                    <a:pt x="3116199" y="1295781"/>
                    <a:pt x="3112580" y="1292733"/>
                  </a:cubicBezTo>
                  <a:close/>
                  <a:moveTo>
                    <a:pt x="3098387" y="1318165"/>
                  </a:moveTo>
                  <a:lnTo>
                    <a:pt x="3045714" y="1371219"/>
                  </a:lnTo>
                  <a:cubicBezTo>
                    <a:pt x="3042380" y="1374553"/>
                    <a:pt x="3036665" y="1374648"/>
                    <a:pt x="3033332" y="1371410"/>
                  </a:cubicBezTo>
                  <a:cubicBezTo>
                    <a:pt x="3033236" y="1371219"/>
                    <a:pt x="3033141" y="1371124"/>
                    <a:pt x="3032951" y="1370933"/>
                  </a:cubicBezTo>
                  <a:lnTo>
                    <a:pt x="3024569" y="1362551"/>
                  </a:lnTo>
                  <a:lnTo>
                    <a:pt x="2999994" y="1337596"/>
                  </a:lnTo>
                  <a:cubicBezTo>
                    <a:pt x="2994660" y="1332167"/>
                    <a:pt x="2989803" y="1320165"/>
                    <a:pt x="2989803" y="1312450"/>
                  </a:cubicBezTo>
                  <a:lnTo>
                    <a:pt x="2989803" y="1271873"/>
                  </a:lnTo>
                  <a:cubicBezTo>
                    <a:pt x="2989803" y="1259014"/>
                    <a:pt x="2982945" y="1242441"/>
                    <a:pt x="2973896" y="1233392"/>
                  </a:cubicBezTo>
                  <a:lnTo>
                    <a:pt x="2962275" y="1221677"/>
                  </a:lnTo>
                  <a:lnTo>
                    <a:pt x="2999518" y="1221677"/>
                  </a:lnTo>
                  <a:cubicBezTo>
                    <a:pt x="3007233" y="1221677"/>
                    <a:pt x="3019044" y="1226534"/>
                    <a:pt x="3024473" y="1231964"/>
                  </a:cubicBezTo>
                  <a:lnTo>
                    <a:pt x="3098673" y="1305878"/>
                  </a:lnTo>
                  <a:lnTo>
                    <a:pt x="3098959" y="1306163"/>
                  </a:lnTo>
                  <a:cubicBezTo>
                    <a:pt x="3101721" y="1309783"/>
                    <a:pt x="3101626" y="1314926"/>
                    <a:pt x="3098387" y="1318165"/>
                  </a:cubicBezTo>
                  <a:close/>
                  <a:moveTo>
                    <a:pt x="2884932" y="1892618"/>
                  </a:moveTo>
                  <a:cubicBezTo>
                    <a:pt x="2884932" y="1900238"/>
                    <a:pt x="2880074" y="1912049"/>
                    <a:pt x="2874645" y="1917478"/>
                  </a:cubicBezTo>
                  <a:lnTo>
                    <a:pt x="2853976" y="1938147"/>
                  </a:lnTo>
                  <a:cubicBezTo>
                    <a:pt x="2850452" y="1941671"/>
                    <a:pt x="2844737" y="1941671"/>
                    <a:pt x="2841212" y="1938147"/>
                  </a:cubicBezTo>
                  <a:lnTo>
                    <a:pt x="2830640" y="1927670"/>
                  </a:lnTo>
                  <a:cubicBezTo>
                    <a:pt x="2825496" y="1922526"/>
                    <a:pt x="2820829" y="1911572"/>
                    <a:pt x="2820448" y="1903952"/>
                  </a:cubicBezTo>
                  <a:cubicBezTo>
                    <a:pt x="2820448" y="1903476"/>
                    <a:pt x="2820543" y="1903095"/>
                    <a:pt x="2820543" y="1902619"/>
                  </a:cubicBezTo>
                  <a:lnTo>
                    <a:pt x="2820543" y="1758410"/>
                  </a:lnTo>
                  <a:cubicBezTo>
                    <a:pt x="2820543" y="1742980"/>
                    <a:pt x="2807970" y="1730407"/>
                    <a:pt x="2792540" y="1730407"/>
                  </a:cubicBezTo>
                  <a:lnTo>
                    <a:pt x="2720340" y="1730407"/>
                  </a:lnTo>
                  <a:cubicBezTo>
                    <a:pt x="2712720" y="1730407"/>
                    <a:pt x="2700814" y="1725454"/>
                    <a:pt x="2695480" y="1720120"/>
                  </a:cubicBezTo>
                  <a:lnTo>
                    <a:pt x="2590419" y="1614964"/>
                  </a:lnTo>
                  <a:cubicBezTo>
                    <a:pt x="2581370" y="1605915"/>
                    <a:pt x="2564892" y="1599057"/>
                    <a:pt x="2552033" y="1599057"/>
                  </a:cubicBezTo>
                  <a:lnTo>
                    <a:pt x="2475548" y="1599057"/>
                  </a:lnTo>
                  <a:cubicBezTo>
                    <a:pt x="2462689" y="1599057"/>
                    <a:pt x="2446211" y="1605915"/>
                    <a:pt x="2437162" y="1614964"/>
                  </a:cubicBezTo>
                  <a:lnTo>
                    <a:pt x="2385060" y="1667066"/>
                  </a:lnTo>
                  <a:cubicBezTo>
                    <a:pt x="2379726" y="1672495"/>
                    <a:pt x="2367820" y="1677353"/>
                    <a:pt x="2360200" y="1677353"/>
                  </a:cubicBezTo>
                  <a:lnTo>
                    <a:pt x="2326767" y="1677353"/>
                  </a:lnTo>
                  <a:cubicBezTo>
                    <a:pt x="2326100" y="1677353"/>
                    <a:pt x="2325338" y="1677448"/>
                    <a:pt x="2324576" y="1677543"/>
                  </a:cubicBezTo>
                  <a:cubicBezTo>
                    <a:pt x="2320671" y="1676591"/>
                    <a:pt x="2317623" y="1673162"/>
                    <a:pt x="2317623" y="1668971"/>
                  </a:cubicBezTo>
                  <a:lnTo>
                    <a:pt x="2317623" y="1279398"/>
                  </a:lnTo>
                  <a:lnTo>
                    <a:pt x="2349437" y="1312926"/>
                  </a:lnTo>
                  <a:cubicBezTo>
                    <a:pt x="2358390" y="1322261"/>
                    <a:pt x="2374773" y="1329214"/>
                    <a:pt x="2387632" y="1329214"/>
                  </a:cubicBezTo>
                  <a:lnTo>
                    <a:pt x="2412492" y="1329214"/>
                  </a:lnTo>
                  <a:cubicBezTo>
                    <a:pt x="2425256" y="1329214"/>
                    <a:pt x="2441734" y="1322451"/>
                    <a:pt x="2450783" y="1313402"/>
                  </a:cubicBezTo>
                  <a:lnTo>
                    <a:pt x="2500122" y="1264063"/>
                  </a:lnTo>
                  <a:cubicBezTo>
                    <a:pt x="2509171" y="1255014"/>
                    <a:pt x="2516029" y="1238536"/>
                    <a:pt x="2516029" y="1225772"/>
                  </a:cubicBezTo>
                  <a:lnTo>
                    <a:pt x="2516029" y="1206722"/>
                  </a:lnTo>
                  <a:cubicBezTo>
                    <a:pt x="2516029" y="1203103"/>
                    <a:pt x="2518220" y="1199960"/>
                    <a:pt x="2521363" y="1198531"/>
                  </a:cubicBezTo>
                  <a:cubicBezTo>
                    <a:pt x="2522411" y="1198150"/>
                    <a:pt x="2523554" y="1197864"/>
                    <a:pt x="2524792" y="1197864"/>
                  </a:cubicBezTo>
                  <a:lnTo>
                    <a:pt x="2643283" y="1197864"/>
                  </a:lnTo>
                  <a:cubicBezTo>
                    <a:pt x="2656046" y="1197864"/>
                    <a:pt x="2672524" y="1191006"/>
                    <a:pt x="2681573" y="1181957"/>
                  </a:cubicBezTo>
                  <a:lnTo>
                    <a:pt x="2681764" y="1181957"/>
                  </a:lnTo>
                  <a:lnTo>
                    <a:pt x="2702338" y="1161288"/>
                  </a:lnTo>
                  <a:cubicBezTo>
                    <a:pt x="2705862" y="1157764"/>
                    <a:pt x="2711577" y="1157764"/>
                    <a:pt x="2715101" y="1161193"/>
                  </a:cubicBezTo>
                  <a:lnTo>
                    <a:pt x="2762345" y="1208437"/>
                  </a:lnTo>
                  <a:cubicBezTo>
                    <a:pt x="2773204" y="1219295"/>
                    <a:pt x="2791016" y="1219295"/>
                    <a:pt x="2801970" y="1208437"/>
                  </a:cubicBezTo>
                  <a:lnTo>
                    <a:pt x="2827878" y="1182529"/>
                  </a:lnTo>
                  <a:cubicBezTo>
                    <a:pt x="2833307" y="1177100"/>
                    <a:pt x="2845118" y="1172242"/>
                    <a:pt x="2852833" y="1172242"/>
                  </a:cubicBezTo>
                  <a:lnTo>
                    <a:pt x="2869692" y="1172242"/>
                  </a:lnTo>
                  <a:cubicBezTo>
                    <a:pt x="2877312" y="1172242"/>
                    <a:pt x="2889123" y="1177100"/>
                    <a:pt x="2894553" y="1182529"/>
                  </a:cubicBezTo>
                  <a:lnTo>
                    <a:pt x="2959799" y="1247775"/>
                  </a:lnTo>
                  <a:cubicBezTo>
                    <a:pt x="2965228" y="1253204"/>
                    <a:pt x="2970181" y="1265015"/>
                    <a:pt x="2970181" y="1272635"/>
                  </a:cubicBezTo>
                  <a:lnTo>
                    <a:pt x="2970181" y="1312640"/>
                  </a:lnTo>
                  <a:cubicBezTo>
                    <a:pt x="2970181" y="1325499"/>
                    <a:pt x="2976944" y="1341977"/>
                    <a:pt x="2985992" y="1351026"/>
                  </a:cubicBezTo>
                  <a:lnTo>
                    <a:pt x="3011138" y="1376077"/>
                  </a:lnTo>
                  <a:lnTo>
                    <a:pt x="3019616" y="1384649"/>
                  </a:lnTo>
                  <a:cubicBezTo>
                    <a:pt x="3019616" y="1384649"/>
                    <a:pt x="3019711" y="1384649"/>
                    <a:pt x="3019711" y="1384649"/>
                  </a:cubicBezTo>
                  <a:cubicBezTo>
                    <a:pt x="3022949" y="1388174"/>
                    <a:pt x="3022854" y="1393603"/>
                    <a:pt x="3019520" y="1397032"/>
                  </a:cubicBezTo>
                  <a:lnTo>
                    <a:pt x="2900839" y="1515618"/>
                  </a:lnTo>
                  <a:cubicBezTo>
                    <a:pt x="2891790" y="1524667"/>
                    <a:pt x="2884932" y="1541145"/>
                    <a:pt x="2884932" y="1553909"/>
                  </a:cubicBezTo>
                  <a:lnTo>
                    <a:pt x="2884932" y="1892522"/>
                  </a:lnTo>
                  <a:close/>
                  <a:moveTo>
                    <a:pt x="2838069" y="2027777"/>
                  </a:moveTo>
                  <a:cubicBezTo>
                    <a:pt x="2838069" y="2035302"/>
                    <a:pt x="2833211" y="2047113"/>
                    <a:pt x="2827782" y="2052542"/>
                  </a:cubicBezTo>
                  <a:lnTo>
                    <a:pt x="2798064" y="2082070"/>
                  </a:lnTo>
                  <a:cubicBezTo>
                    <a:pt x="2789015" y="2091118"/>
                    <a:pt x="2782157" y="2107502"/>
                    <a:pt x="2782157" y="2120360"/>
                  </a:cubicBezTo>
                  <a:lnTo>
                    <a:pt x="2782157" y="2153793"/>
                  </a:lnTo>
                  <a:cubicBezTo>
                    <a:pt x="2782157" y="2161413"/>
                    <a:pt x="2777299" y="2173224"/>
                    <a:pt x="2771870" y="2178558"/>
                  </a:cubicBezTo>
                  <a:lnTo>
                    <a:pt x="2738914" y="2211324"/>
                  </a:lnTo>
                  <a:cubicBezTo>
                    <a:pt x="2735675" y="2214563"/>
                    <a:pt x="2730722" y="2214658"/>
                    <a:pt x="2727198" y="2212181"/>
                  </a:cubicBezTo>
                  <a:cubicBezTo>
                    <a:pt x="2727198" y="2212086"/>
                    <a:pt x="2727008" y="2211896"/>
                    <a:pt x="2726912" y="2211800"/>
                  </a:cubicBezTo>
                  <a:lnTo>
                    <a:pt x="2693670" y="2178463"/>
                  </a:lnTo>
                  <a:cubicBezTo>
                    <a:pt x="2693670" y="2178463"/>
                    <a:pt x="2692718" y="2177701"/>
                    <a:pt x="2692241" y="2177225"/>
                  </a:cubicBezTo>
                  <a:cubicBezTo>
                    <a:pt x="2689955" y="2173986"/>
                    <a:pt x="2689765" y="2169890"/>
                    <a:pt x="2691765" y="2166461"/>
                  </a:cubicBezTo>
                  <a:cubicBezTo>
                    <a:pt x="2692241" y="2166080"/>
                    <a:pt x="2692718" y="2165604"/>
                    <a:pt x="2693194" y="2165128"/>
                  </a:cubicBezTo>
                  <a:lnTo>
                    <a:pt x="2713958" y="2141982"/>
                  </a:lnTo>
                  <a:cubicBezTo>
                    <a:pt x="2722340" y="2132743"/>
                    <a:pt x="2728817" y="2115693"/>
                    <a:pt x="2728817" y="2103215"/>
                  </a:cubicBezTo>
                  <a:lnTo>
                    <a:pt x="2728817" y="1980343"/>
                  </a:lnTo>
                  <a:cubicBezTo>
                    <a:pt x="2728817" y="1973866"/>
                    <a:pt x="2732437" y="1964150"/>
                    <a:pt x="2736818" y="1958150"/>
                  </a:cubicBezTo>
                  <a:cubicBezTo>
                    <a:pt x="2737485" y="1957388"/>
                    <a:pt x="2738057" y="1956626"/>
                    <a:pt x="2738723" y="1955959"/>
                  </a:cubicBezTo>
                  <a:lnTo>
                    <a:pt x="2753201" y="1941576"/>
                  </a:lnTo>
                  <a:cubicBezTo>
                    <a:pt x="2758631" y="1936147"/>
                    <a:pt x="2770537" y="1931289"/>
                    <a:pt x="2778157" y="1931289"/>
                  </a:cubicBezTo>
                  <a:lnTo>
                    <a:pt x="2792254" y="1931289"/>
                  </a:lnTo>
                  <a:cubicBezTo>
                    <a:pt x="2799969" y="1931289"/>
                    <a:pt x="2811780" y="1936147"/>
                    <a:pt x="2817209" y="1941576"/>
                  </a:cubicBezTo>
                  <a:lnTo>
                    <a:pt x="2827782" y="1952054"/>
                  </a:lnTo>
                  <a:cubicBezTo>
                    <a:pt x="2833211" y="1957483"/>
                    <a:pt x="2838069" y="1969294"/>
                    <a:pt x="2838069" y="1976818"/>
                  </a:cubicBezTo>
                  <a:lnTo>
                    <a:pt x="2838069" y="2027777"/>
                  </a:lnTo>
                  <a:close/>
                  <a:moveTo>
                    <a:pt x="2723769" y="2256377"/>
                  </a:moveTo>
                  <a:cubicBezTo>
                    <a:pt x="2723769" y="2264093"/>
                    <a:pt x="2718911" y="2275999"/>
                    <a:pt x="2713482" y="2281428"/>
                  </a:cubicBezTo>
                  <a:lnTo>
                    <a:pt x="2658999" y="2335911"/>
                  </a:lnTo>
                  <a:cubicBezTo>
                    <a:pt x="2653570" y="2341340"/>
                    <a:pt x="2641664" y="2346293"/>
                    <a:pt x="2634044" y="2346293"/>
                  </a:cubicBezTo>
                  <a:lnTo>
                    <a:pt x="2462784" y="2346293"/>
                  </a:lnTo>
                  <a:cubicBezTo>
                    <a:pt x="2450021" y="2346293"/>
                    <a:pt x="2433447" y="2353151"/>
                    <a:pt x="2424398" y="2362200"/>
                  </a:cubicBezTo>
                  <a:lnTo>
                    <a:pt x="2417064" y="2369534"/>
                  </a:lnTo>
                  <a:lnTo>
                    <a:pt x="2417064" y="2296859"/>
                  </a:lnTo>
                  <a:cubicBezTo>
                    <a:pt x="2417350" y="2295335"/>
                    <a:pt x="2417540" y="2293906"/>
                    <a:pt x="2417540" y="2292382"/>
                  </a:cubicBezTo>
                  <a:cubicBezTo>
                    <a:pt x="2417540" y="2288477"/>
                    <a:pt x="2421731" y="2285048"/>
                    <a:pt x="2426589" y="2285048"/>
                  </a:cubicBezTo>
                  <a:lnTo>
                    <a:pt x="2562225" y="2285048"/>
                  </a:lnTo>
                  <a:cubicBezTo>
                    <a:pt x="2575084" y="2285048"/>
                    <a:pt x="2591562" y="2278285"/>
                    <a:pt x="2600611" y="2269141"/>
                  </a:cubicBezTo>
                  <a:lnTo>
                    <a:pt x="2624899" y="2244757"/>
                  </a:lnTo>
                  <a:cubicBezTo>
                    <a:pt x="2633948" y="2235708"/>
                    <a:pt x="2640806" y="2219230"/>
                    <a:pt x="2640806" y="2206466"/>
                  </a:cubicBezTo>
                  <a:lnTo>
                    <a:pt x="2640806" y="2191131"/>
                  </a:lnTo>
                  <a:cubicBezTo>
                    <a:pt x="2640806" y="2186178"/>
                    <a:pt x="2644902" y="2182082"/>
                    <a:pt x="2649855" y="2182082"/>
                  </a:cubicBezTo>
                  <a:lnTo>
                    <a:pt x="2655189" y="2182082"/>
                  </a:lnTo>
                  <a:cubicBezTo>
                    <a:pt x="2656237" y="2182082"/>
                    <a:pt x="2657475" y="2181987"/>
                    <a:pt x="2658618" y="2181892"/>
                  </a:cubicBezTo>
                  <a:cubicBezTo>
                    <a:pt x="2665095" y="2182844"/>
                    <a:pt x="2673096" y="2186273"/>
                    <a:pt x="2678145" y="2190179"/>
                  </a:cubicBezTo>
                  <a:cubicBezTo>
                    <a:pt x="2678621" y="2190845"/>
                    <a:pt x="2679097" y="2191512"/>
                    <a:pt x="2679668" y="2192084"/>
                  </a:cubicBezTo>
                  <a:lnTo>
                    <a:pt x="2712625" y="2224945"/>
                  </a:lnTo>
                  <a:cubicBezTo>
                    <a:pt x="2712625" y="2224945"/>
                    <a:pt x="2713673" y="2225802"/>
                    <a:pt x="2714244" y="2226183"/>
                  </a:cubicBezTo>
                  <a:cubicBezTo>
                    <a:pt x="2719292" y="2231993"/>
                    <a:pt x="2723769" y="2243042"/>
                    <a:pt x="2723769" y="2250281"/>
                  </a:cubicBezTo>
                  <a:lnTo>
                    <a:pt x="2723769" y="2256377"/>
                  </a:lnTo>
                  <a:close/>
                  <a:moveTo>
                    <a:pt x="2321147" y="2450211"/>
                  </a:moveTo>
                  <a:lnTo>
                    <a:pt x="2300478" y="2450211"/>
                  </a:lnTo>
                  <a:cubicBezTo>
                    <a:pt x="2287715" y="2450211"/>
                    <a:pt x="2271236" y="2457069"/>
                    <a:pt x="2262188" y="2466118"/>
                  </a:cubicBezTo>
                  <a:lnTo>
                    <a:pt x="2163699" y="2564702"/>
                  </a:lnTo>
                  <a:cubicBezTo>
                    <a:pt x="2162175" y="2566321"/>
                    <a:pt x="2160080" y="2567178"/>
                    <a:pt x="2157889" y="2567178"/>
                  </a:cubicBezTo>
                  <a:cubicBezTo>
                    <a:pt x="2155698" y="2567178"/>
                    <a:pt x="2153603" y="2566321"/>
                    <a:pt x="2151793" y="2564511"/>
                  </a:cubicBezTo>
                  <a:lnTo>
                    <a:pt x="2109978" y="2519839"/>
                  </a:lnTo>
                  <a:cubicBezTo>
                    <a:pt x="2104358" y="2513743"/>
                    <a:pt x="2099977" y="2503265"/>
                    <a:pt x="2099977" y="2498217"/>
                  </a:cubicBezTo>
                  <a:cubicBezTo>
                    <a:pt x="2099977" y="2484882"/>
                    <a:pt x="2087404" y="2474119"/>
                    <a:pt x="2071973" y="2474119"/>
                  </a:cubicBezTo>
                  <a:lnTo>
                    <a:pt x="2034826" y="2474119"/>
                  </a:lnTo>
                  <a:cubicBezTo>
                    <a:pt x="2029873" y="2474119"/>
                    <a:pt x="2025872" y="2470023"/>
                    <a:pt x="2025872" y="2465070"/>
                  </a:cubicBezTo>
                  <a:lnTo>
                    <a:pt x="2025872" y="2396966"/>
                  </a:lnTo>
                  <a:cubicBezTo>
                    <a:pt x="2025872" y="2384298"/>
                    <a:pt x="2019110" y="2368010"/>
                    <a:pt x="2010251" y="2358962"/>
                  </a:cubicBezTo>
                  <a:lnTo>
                    <a:pt x="1994821" y="2343531"/>
                  </a:lnTo>
                  <a:cubicBezTo>
                    <a:pt x="1985772" y="2334482"/>
                    <a:pt x="1969294" y="2327624"/>
                    <a:pt x="1956530" y="2327624"/>
                  </a:cubicBezTo>
                  <a:lnTo>
                    <a:pt x="1757553" y="2327624"/>
                  </a:lnTo>
                  <a:lnTo>
                    <a:pt x="1864328" y="2220659"/>
                  </a:lnTo>
                  <a:lnTo>
                    <a:pt x="1929098" y="2156270"/>
                  </a:lnTo>
                  <a:cubicBezTo>
                    <a:pt x="1929098" y="2156270"/>
                    <a:pt x="1929956" y="2155317"/>
                    <a:pt x="1930337" y="2154841"/>
                  </a:cubicBezTo>
                  <a:cubicBezTo>
                    <a:pt x="1935671" y="2150650"/>
                    <a:pt x="1944243" y="2147030"/>
                    <a:pt x="1950911" y="2146364"/>
                  </a:cubicBezTo>
                  <a:cubicBezTo>
                    <a:pt x="1951958" y="2146459"/>
                    <a:pt x="1953006" y="2146649"/>
                    <a:pt x="1954054" y="2146649"/>
                  </a:cubicBezTo>
                  <a:lnTo>
                    <a:pt x="2199323" y="2146649"/>
                  </a:lnTo>
                  <a:cubicBezTo>
                    <a:pt x="2204180" y="2146649"/>
                    <a:pt x="2208181" y="2150555"/>
                    <a:pt x="2208276" y="2155412"/>
                  </a:cubicBezTo>
                  <a:lnTo>
                    <a:pt x="2208276" y="2193608"/>
                  </a:lnTo>
                  <a:cubicBezTo>
                    <a:pt x="2208276" y="2193608"/>
                    <a:pt x="2208371" y="2193989"/>
                    <a:pt x="2208371" y="2194179"/>
                  </a:cubicBezTo>
                  <a:cubicBezTo>
                    <a:pt x="2208371" y="2194941"/>
                    <a:pt x="2208562" y="2195608"/>
                    <a:pt x="2208562" y="2196370"/>
                  </a:cubicBezTo>
                  <a:cubicBezTo>
                    <a:pt x="2208562" y="2197322"/>
                    <a:pt x="2208562" y="2198370"/>
                    <a:pt x="2208943" y="2199227"/>
                  </a:cubicBezTo>
                  <a:cubicBezTo>
                    <a:pt x="2211324" y="2212277"/>
                    <a:pt x="2222754" y="2222183"/>
                    <a:pt x="2236470" y="2222183"/>
                  </a:cubicBezTo>
                  <a:lnTo>
                    <a:pt x="2247614" y="2222183"/>
                  </a:lnTo>
                  <a:cubicBezTo>
                    <a:pt x="2251234" y="2222278"/>
                    <a:pt x="2254472" y="2224469"/>
                    <a:pt x="2255806" y="2227707"/>
                  </a:cubicBezTo>
                  <a:cubicBezTo>
                    <a:pt x="2256187" y="2228660"/>
                    <a:pt x="2256473" y="2229612"/>
                    <a:pt x="2256473" y="2230660"/>
                  </a:cubicBezTo>
                  <a:lnTo>
                    <a:pt x="2256473" y="2290001"/>
                  </a:lnTo>
                  <a:cubicBezTo>
                    <a:pt x="2256473" y="2292096"/>
                    <a:pt x="2256758" y="2294096"/>
                    <a:pt x="2257139" y="2296097"/>
                  </a:cubicBezTo>
                  <a:cubicBezTo>
                    <a:pt x="2259711" y="2308955"/>
                    <a:pt x="2271046" y="2318766"/>
                    <a:pt x="2284667" y="2318766"/>
                  </a:cubicBezTo>
                  <a:lnTo>
                    <a:pt x="2389537" y="2318766"/>
                  </a:lnTo>
                  <a:cubicBezTo>
                    <a:pt x="2390204" y="2318766"/>
                    <a:pt x="2390870" y="2318576"/>
                    <a:pt x="2391537" y="2318576"/>
                  </a:cubicBezTo>
                  <a:cubicBezTo>
                    <a:pt x="2395252" y="2319719"/>
                    <a:pt x="2398014" y="2322957"/>
                    <a:pt x="2398014" y="2327053"/>
                  </a:cubicBezTo>
                  <a:lnTo>
                    <a:pt x="2398014" y="2373249"/>
                  </a:lnTo>
                  <a:cubicBezTo>
                    <a:pt x="2398014" y="2380869"/>
                    <a:pt x="2393156" y="2392680"/>
                    <a:pt x="2387727" y="2398109"/>
                  </a:cubicBezTo>
                  <a:lnTo>
                    <a:pt x="2345912" y="2439924"/>
                  </a:lnTo>
                  <a:cubicBezTo>
                    <a:pt x="2340578" y="2445353"/>
                    <a:pt x="2328767" y="2450211"/>
                    <a:pt x="2321147" y="2450211"/>
                  </a:cubicBezTo>
                  <a:close/>
                  <a:moveTo>
                    <a:pt x="1721834" y="1869281"/>
                  </a:moveTo>
                  <a:cubicBezTo>
                    <a:pt x="1722692" y="1866043"/>
                    <a:pt x="1724025" y="1862518"/>
                    <a:pt x="1725549" y="1859280"/>
                  </a:cubicBezTo>
                  <a:cubicBezTo>
                    <a:pt x="1728597" y="1857375"/>
                    <a:pt x="1731359" y="1855184"/>
                    <a:pt x="1733645" y="1852898"/>
                  </a:cubicBezTo>
                  <a:lnTo>
                    <a:pt x="1924812" y="1657636"/>
                  </a:lnTo>
                  <a:cubicBezTo>
                    <a:pt x="1933766" y="1648492"/>
                    <a:pt x="1940528" y="1632014"/>
                    <a:pt x="1940528" y="1619250"/>
                  </a:cubicBezTo>
                  <a:lnTo>
                    <a:pt x="1940528" y="1510951"/>
                  </a:lnTo>
                  <a:cubicBezTo>
                    <a:pt x="1940909" y="1506379"/>
                    <a:pt x="1944624" y="1502664"/>
                    <a:pt x="1949291" y="1502664"/>
                  </a:cubicBezTo>
                  <a:lnTo>
                    <a:pt x="2289620" y="1502664"/>
                  </a:lnTo>
                  <a:cubicBezTo>
                    <a:pt x="2294573" y="1502664"/>
                    <a:pt x="2298573" y="1506760"/>
                    <a:pt x="2298573" y="1511713"/>
                  </a:cubicBezTo>
                  <a:lnTo>
                    <a:pt x="2298573" y="1668685"/>
                  </a:lnTo>
                  <a:cubicBezTo>
                    <a:pt x="2298573" y="1675733"/>
                    <a:pt x="2294382" y="1686497"/>
                    <a:pt x="2289429" y="1692307"/>
                  </a:cubicBezTo>
                  <a:cubicBezTo>
                    <a:pt x="2289048" y="1692688"/>
                    <a:pt x="2288667" y="1692974"/>
                    <a:pt x="2288381" y="1693259"/>
                  </a:cubicBezTo>
                  <a:lnTo>
                    <a:pt x="2248281" y="1733455"/>
                  </a:lnTo>
                  <a:lnTo>
                    <a:pt x="2248281" y="1679067"/>
                  </a:lnTo>
                  <a:lnTo>
                    <a:pt x="2127504" y="1679067"/>
                  </a:lnTo>
                  <a:lnTo>
                    <a:pt x="2127504" y="1766697"/>
                  </a:lnTo>
                  <a:lnTo>
                    <a:pt x="2215039" y="1766697"/>
                  </a:lnTo>
                  <a:lnTo>
                    <a:pt x="2210086" y="1771650"/>
                  </a:lnTo>
                  <a:cubicBezTo>
                    <a:pt x="2200942" y="1780699"/>
                    <a:pt x="2194179" y="1797177"/>
                    <a:pt x="2194179" y="1810036"/>
                  </a:cubicBezTo>
                  <a:lnTo>
                    <a:pt x="2194179" y="1912049"/>
                  </a:lnTo>
                  <a:cubicBezTo>
                    <a:pt x="2194179" y="1919668"/>
                    <a:pt x="2189226" y="1931575"/>
                    <a:pt x="2183797" y="1937004"/>
                  </a:cubicBezTo>
                  <a:lnTo>
                    <a:pt x="2110740" y="2010061"/>
                  </a:lnTo>
                  <a:cubicBezTo>
                    <a:pt x="2105311" y="2015490"/>
                    <a:pt x="2093500" y="2020443"/>
                    <a:pt x="2085880" y="2020443"/>
                  </a:cubicBezTo>
                  <a:lnTo>
                    <a:pt x="1953959" y="2020443"/>
                  </a:lnTo>
                  <a:cubicBezTo>
                    <a:pt x="1950911" y="2020443"/>
                    <a:pt x="1948053" y="2021014"/>
                    <a:pt x="1945291" y="2021967"/>
                  </a:cubicBezTo>
                  <a:lnTo>
                    <a:pt x="1927289" y="2021967"/>
                  </a:lnTo>
                  <a:cubicBezTo>
                    <a:pt x="1924145" y="2020729"/>
                    <a:pt x="1920621" y="2019967"/>
                    <a:pt x="1917002" y="2019967"/>
                  </a:cubicBezTo>
                  <a:lnTo>
                    <a:pt x="1800606" y="2019967"/>
                  </a:lnTo>
                  <a:cubicBezTo>
                    <a:pt x="1792986" y="2019967"/>
                    <a:pt x="1781175" y="2015014"/>
                    <a:pt x="1775746" y="2009585"/>
                  </a:cubicBezTo>
                  <a:lnTo>
                    <a:pt x="1733550" y="1967293"/>
                  </a:lnTo>
                  <a:cubicBezTo>
                    <a:pt x="1728121" y="1961960"/>
                    <a:pt x="1723263" y="1950053"/>
                    <a:pt x="1723263" y="1942433"/>
                  </a:cubicBezTo>
                  <a:lnTo>
                    <a:pt x="1723263" y="1877378"/>
                  </a:lnTo>
                  <a:cubicBezTo>
                    <a:pt x="1723263" y="1874520"/>
                    <a:pt x="1722692" y="1871853"/>
                    <a:pt x="1721834" y="1869281"/>
                  </a:cubicBezTo>
                  <a:close/>
                  <a:moveTo>
                    <a:pt x="2184559" y="1051274"/>
                  </a:moveTo>
                  <a:lnTo>
                    <a:pt x="2229993" y="1096709"/>
                  </a:lnTo>
                  <a:cubicBezTo>
                    <a:pt x="2235327" y="1102043"/>
                    <a:pt x="2240280" y="1113854"/>
                    <a:pt x="2240280" y="1121474"/>
                  </a:cubicBezTo>
                  <a:lnTo>
                    <a:pt x="2240280" y="1177290"/>
                  </a:lnTo>
                  <a:cubicBezTo>
                    <a:pt x="2240280" y="1190054"/>
                    <a:pt x="2247043" y="1206532"/>
                    <a:pt x="2255996" y="1215676"/>
                  </a:cubicBezTo>
                  <a:lnTo>
                    <a:pt x="2288381" y="1248728"/>
                  </a:lnTo>
                  <a:cubicBezTo>
                    <a:pt x="2293715" y="1254157"/>
                    <a:pt x="2298573" y="1266063"/>
                    <a:pt x="2298573" y="1273683"/>
                  </a:cubicBezTo>
                  <a:lnTo>
                    <a:pt x="2298573" y="1474661"/>
                  </a:lnTo>
                  <a:cubicBezTo>
                    <a:pt x="2298573" y="1479614"/>
                    <a:pt x="2294573" y="1483614"/>
                    <a:pt x="2289620" y="1483614"/>
                  </a:cubicBezTo>
                  <a:lnTo>
                    <a:pt x="1949482" y="1483614"/>
                  </a:lnTo>
                  <a:cubicBezTo>
                    <a:pt x="1944624" y="1483614"/>
                    <a:pt x="1940624" y="1479614"/>
                    <a:pt x="1940528" y="1474851"/>
                  </a:cubicBezTo>
                  <a:lnTo>
                    <a:pt x="1940528" y="1371410"/>
                  </a:lnTo>
                  <a:cubicBezTo>
                    <a:pt x="1940528" y="1363789"/>
                    <a:pt x="1945386" y="1351979"/>
                    <a:pt x="1950815" y="1346549"/>
                  </a:cubicBezTo>
                  <a:lnTo>
                    <a:pt x="1972628" y="1324832"/>
                  </a:lnTo>
                  <a:cubicBezTo>
                    <a:pt x="1981676" y="1315688"/>
                    <a:pt x="1988439" y="1299210"/>
                    <a:pt x="1988439" y="1286447"/>
                  </a:cubicBezTo>
                  <a:lnTo>
                    <a:pt x="1988439" y="1262539"/>
                  </a:lnTo>
                  <a:cubicBezTo>
                    <a:pt x="1988534" y="1254919"/>
                    <a:pt x="1993392" y="1243393"/>
                    <a:pt x="1998726" y="1238060"/>
                  </a:cubicBezTo>
                  <a:lnTo>
                    <a:pt x="2010251" y="1226534"/>
                  </a:lnTo>
                  <a:lnTo>
                    <a:pt x="2055209" y="1181576"/>
                  </a:lnTo>
                  <a:cubicBezTo>
                    <a:pt x="2063115" y="1173671"/>
                    <a:pt x="2069306" y="1160050"/>
                    <a:pt x="2070735" y="1148239"/>
                  </a:cubicBezTo>
                  <a:cubicBezTo>
                    <a:pt x="2071021" y="1146334"/>
                    <a:pt x="2071116" y="1144524"/>
                    <a:pt x="2071116" y="1142810"/>
                  </a:cubicBezTo>
                  <a:lnTo>
                    <a:pt x="2071116" y="1046607"/>
                  </a:lnTo>
                  <a:cubicBezTo>
                    <a:pt x="2071116" y="1045655"/>
                    <a:pt x="2071211" y="1044797"/>
                    <a:pt x="2071402" y="1043750"/>
                  </a:cubicBezTo>
                  <a:cubicBezTo>
                    <a:pt x="2072450" y="1036415"/>
                    <a:pt x="2076736" y="1026986"/>
                    <a:pt x="2081403" y="1022318"/>
                  </a:cubicBezTo>
                  <a:lnTo>
                    <a:pt x="2107121" y="996601"/>
                  </a:lnTo>
                  <a:cubicBezTo>
                    <a:pt x="2114074" y="989648"/>
                    <a:pt x="2119598" y="978503"/>
                    <a:pt x="2121884" y="967931"/>
                  </a:cubicBezTo>
                  <a:cubicBezTo>
                    <a:pt x="2122742" y="964311"/>
                    <a:pt x="2123123" y="960882"/>
                    <a:pt x="2123123" y="957644"/>
                  </a:cubicBezTo>
                  <a:lnTo>
                    <a:pt x="2123123" y="906399"/>
                  </a:lnTo>
                  <a:cubicBezTo>
                    <a:pt x="2123504" y="901732"/>
                    <a:pt x="2127314" y="898017"/>
                    <a:pt x="2131981" y="898017"/>
                  </a:cubicBezTo>
                  <a:lnTo>
                    <a:pt x="2159699" y="898017"/>
                  </a:lnTo>
                  <a:cubicBezTo>
                    <a:pt x="2164652" y="898017"/>
                    <a:pt x="2168652" y="902113"/>
                    <a:pt x="2168652" y="906971"/>
                  </a:cubicBezTo>
                  <a:lnTo>
                    <a:pt x="2168652" y="1012984"/>
                  </a:lnTo>
                  <a:cubicBezTo>
                    <a:pt x="2168652" y="1025843"/>
                    <a:pt x="2175510" y="1042226"/>
                    <a:pt x="2184559" y="1051274"/>
                  </a:cubicBezTo>
                  <a:close/>
                  <a:moveTo>
                    <a:pt x="2229231" y="1698117"/>
                  </a:moveTo>
                  <a:lnTo>
                    <a:pt x="2229231" y="1747647"/>
                  </a:lnTo>
                  <a:lnTo>
                    <a:pt x="2146554" y="1747647"/>
                  </a:lnTo>
                  <a:lnTo>
                    <a:pt x="2146554" y="1698117"/>
                  </a:lnTo>
                  <a:lnTo>
                    <a:pt x="2229231" y="1698117"/>
                  </a:lnTo>
                  <a:close/>
                  <a:moveTo>
                    <a:pt x="2398014" y="2294287"/>
                  </a:moveTo>
                  <a:cubicBezTo>
                    <a:pt x="2397252" y="2296668"/>
                    <a:pt x="2394966" y="2298573"/>
                    <a:pt x="2391918" y="2299335"/>
                  </a:cubicBezTo>
                  <a:cubicBezTo>
                    <a:pt x="2390966" y="2299240"/>
                    <a:pt x="2390108" y="2299049"/>
                    <a:pt x="2389061" y="2299049"/>
                  </a:cubicBezTo>
                  <a:lnTo>
                    <a:pt x="2284476" y="2299049"/>
                  </a:lnTo>
                  <a:cubicBezTo>
                    <a:pt x="2280761" y="2298954"/>
                    <a:pt x="2277618" y="2296763"/>
                    <a:pt x="2276285" y="2293525"/>
                  </a:cubicBezTo>
                  <a:cubicBezTo>
                    <a:pt x="2275904" y="2292668"/>
                    <a:pt x="2275618" y="2291715"/>
                    <a:pt x="2275618" y="2290667"/>
                  </a:cubicBezTo>
                  <a:lnTo>
                    <a:pt x="2275618" y="2231231"/>
                  </a:lnTo>
                  <a:cubicBezTo>
                    <a:pt x="2275618" y="2229136"/>
                    <a:pt x="2275332" y="2227136"/>
                    <a:pt x="2274951" y="2225135"/>
                  </a:cubicBezTo>
                  <a:cubicBezTo>
                    <a:pt x="2272379" y="2212372"/>
                    <a:pt x="2261045" y="2202656"/>
                    <a:pt x="2247519" y="2202561"/>
                  </a:cubicBezTo>
                  <a:lnTo>
                    <a:pt x="2236375" y="2202561"/>
                  </a:lnTo>
                  <a:cubicBezTo>
                    <a:pt x="2231517" y="2202561"/>
                    <a:pt x="2227612" y="2198656"/>
                    <a:pt x="2227421" y="2193893"/>
                  </a:cubicBezTo>
                  <a:lnTo>
                    <a:pt x="2227421" y="2155603"/>
                  </a:lnTo>
                  <a:cubicBezTo>
                    <a:pt x="2227421" y="2153698"/>
                    <a:pt x="2227231" y="2151793"/>
                    <a:pt x="2226850" y="2149983"/>
                  </a:cubicBezTo>
                  <a:cubicBezTo>
                    <a:pt x="2224373" y="2137029"/>
                    <a:pt x="2213039" y="2127123"/>
                    <a:pt x="2199323" y="2127123"/>
                  </a:cubicBezTo>
                  <a:lnTo>
                    <a:pt x="1953292" y="2127123"/>
                  </a:lnTo>
                  <a:cubicBezTo>
                    <a:pt x="1953292" y="2127123"/>
                    <a:pt x="1952435" y="2127218"/>
                    <a:pt x="1952054" y="2127218"/>
                  </a:cubicBezTo>
                  <a:cubicBezTo>
                    <a:pt x="1948053" y="2126266"/>
                    <a:pt x="1945005" y="2122837"/>
                    <a:pt x="1945005" y="2118551"/>
                  </a:cubicBezTo>
                  <a:lnTo>
                    <a:pt x="1945005" y="2048542"/>
                  </a:lnTo>
                  <a:cubicBezTo>
                    <a:pt x="1945005" y="2045303"/>
                    <a:pt x="1946815" y="2042636"/>
                    <a:pt x="1949291" y="2041017"/>
                  </a:cubicBezTo>
                  <a:lnTo>
                    <a:pt x="2085975" y="2041017"/>
                  </a:lnTo>
                  <a:cubicBezTo>
                    <a:pt x="2098834" y="2041017"/>
                    <a:pt x="2115312" y="2034159"/>
                    <a:pt x="2124361" y="2025110"/>
                  </a:cubicBezTo>
                  <a:lnTo>
                    <a:pt x="2197989" y="1951387"/>
                  </a:lnTo>
                  <a:cubicBezTo>
                    <a:pt x="2207038" y="1942338"/>
                    <a:pt x="2213801" y="1925860"/>
                    <a:pt x="2213801" y="1913001"/>
                  </a:cubicBezTo>
                  <a:lnTo>
                    <a:pt x="2213801" y="1810322"/>
                  </a:lnTo>
                  <a:cubicBezTo>
                    <a:pt x="2213801" y="1802702"/>
                    <a:pt x="2218754" y="1790795"/>
                    <a:pt x="2224088" y="1785366"/>
                  </a:cubicBezTo>
                  <a:lnTo>
                    <a:pt x="2242661" y="1766697"/>
                  </a:lnTo>
                  <a:lnTo>
                    <a:pt x="2248281" y="1766697"/>
                  </a:lnTo>
                  <a:lnTo>
                    <a:pt x="2248281" y="1761077"/>
                  </a:lnTo>
                  <a:lnTo>
                    <a:pt x="2301812" y="1707071"/>
                  </a:lnTo>
                  <a:cubicBezTo>
                    <a:pt x="2301812" y="1707071"/>
                    <a:pt x="2302574" y="1706213"/>
                    <a:pt x="2302955" y="1705832"/>
                  </a:cubicBezTo>
                  <a:cubicBezTo>
                    <a:pt x="2307908" y="1701451"/>
                    <a:pt x="2316671" y="1697641"/>
                    <a:pt x="2323624" y="1696688"/>
                  </a:cubicBezTo>
                  <a:cubicBezTo>
                    <a:pt x="2324576" y="1696784"/>
                    <a:pt x="2325624" y="1696974"/>
                    <a:pt x="2326672" y="1696974"/>
                  </a:cubicBezTo>
                  <a:lnTo>
                    <a:pt x="2360105" y="1696974"/>
                  </a:lnTo>
                  <a:cubicBezTo>
                    <a:pt x="2372868" y="1696974"/>
                    <a:pt x="2389346" y="1690116"/>
                    <a:pt x="2398395" y="1681067"/>
                  </a:cubicBezTo>
                  <a:lnTo>
                    <a:pt x="2450497" y="1629061"/>
                  </a:lnTo>
                  <a:cubicBezTo>
                    <a:pt x="2455926" y="1623727"/>
                    <a:pt x="2467737" y="1618774"/>
                    <a:pt x="2475357" y="1618774"/>
                  </a:cubicBezTo>
                  <a:lnTo>
                    <a:pt x="2551938" y="1618774"/>
                  </a:lnTo>
                  <a:cubicBezTo>
                    <a:pt x="2559558" y="1618774"/>
                    <a:pt x="2571369" y="1623727"/>
                    <a:pt x="2576798" y="1629061"/>
                  </a:cubicBezTo>
                  <a:lnTo>
                    <a:pt x="2681764" y="1734026"/>
                  </a:lnTo>
                  <a:cubicBezTo>
                    <a:pt x="2690908" y="1743075"/>
                    <a:pt x="2707386" y="1749933"/>
                    <a:pt x="2720149" y="1749933"/>
                  </a:cubicBezTo>
                  <a:lnTo>
                    <a:pt x="2792254" y="1749933"/>
                  </a:lnTo>
                  <a:cubicBezTo>
                    <a:pt x="2797207" y="1749933"/>
                    <a:pt x="2801303" y="1753934"/>
                    <a:pt x="2801303" y="1758887"/>
                  </a:cubicBezTo>
                  <a:lnTo>
                    <a:pt x="2801303" y="1903476"/>
                  </a:lnTo>
                  <a:cubicBezTo>
                    <a:pt x="2800922" y="1907953"/>
                    <a:pt x="2797112" y="1911572"/>
                    <a:pt x="2792540" y="1911572"/>
                  </a:cubicBezTo>
                  <a:lnTo>
                    <a:pt x="2778443" y="1911572"/>
                  </a:lnTo>
                  <a:cubicBezTo>
                    <a:pt x="2765679" y="1911572"/>
                    <a:pt x="2749201" y="1918430"/>
                    <a:pt x="2740152" y="1927479"/>
                  </a:cubicBezTo>
                  <a:lnTo>
                    <a:pt x="2725674" y="1941957"/>
                  </a:lnTo>
                  <a:cubicBezTo>
                    <a:pt x="2724341" y="1943291"/>
                    <a:pt x="2723198" y="1944719"/>
                    <a:pt x="2722055" y="1946148"/>
                  </a:cubicBezTo>
                  <a:cubicBezTo>
                    <a:pt x="2714625" y="1955578"/>
                    <a:pt x="2709386" y="1969580"/>
                    <a:pt x="2709386" y="1980819"/>
                  </a:cubicBezTo>
                  <a:lnTo>
                    <a:pt x="2709386" y="2103215"/>
                  </a:lnTo>
                  <a:cubicBezTo>
                    <a:pt x="2709386" y="2110931"/>
                    <a:pt x="2704624" y="2123313"/>
                    <a:pt x="2699480" y="2129028"/>
                  </a:cubicBezTo>
                  <a:lnTo>
                    <a:pt x="2678525" y="2152269"/>
                  </a:lnTo>
                  <a:cubicBezTo>
                    <a:pt x="2677859" y="2152936"/>
                    <a:pt x="2677478" y="2153698"/>
                    <a:pt x="2677001" y="2154365"/>
                  </a:cubicBezTo>
                  <a:cubicBezTo>
                    <a:pt x="2672239" y="2158365"/>
                    <a:pt x="2664714" y="2161794"/>
                    <a:pt x="2658523" y="2162747"/>
                  </a:cubicBezTo>
                  <a:cubicBezTo>
                    <a:pt x="2657380" y="2162651"/>
                    <a:pt x="2656237" y="2162556"/>
                    <a:pt x="2655189" y="2162556"/>
                  </a:cubicBezTo>
                  <a:lnTo>
                    <a:pt x="2649855" y="2162556"/>
                  </a:lnTo>
                  <a:cubicBezTo>
                    <a:pt x="2634424" y="2162651"/>
                    <a:pt x="2621852" y="2175224"/>
                    <a:pt x="2621756" y="2190655"/>
                  </a:cubicBezTo>
                  <a:lnTo>
                    <a:pt x="2621756" y="2205990"/>
                  </a:lnTo>
                  <a:cubicBezTo>
                    <a:pt x="2621756" y="2213705"/>
                    <a:pt x="2616803" y="2225612"/>
                    <a:pt x="2611374" y="2230946"/>
                  </a:cubicBezTo>
                  <a:lnTo>
                    <a:pt x="2586990" y="2255425"/>
                  </a:lnTo>
                  <a:cubicBezTo>
                    <a:pt x="2581656" y="2260854"/>
                    <a:pt x="2569750" y="2265807"/>
                    <a:pt x="2562035" y="2265807"/>
                  </a:cubicBezTo>
                  <a:lnTo>
                    <a:pt x="2426113" y="2265807"/>
                  </a:lnTo>
                  <a:cubicBezTo>
                    <a:pt x="2410682" y="2265807"/>
                    <a:pt x="2398014" y="2277618"/>
                    <a:pt x="2398014" y="2292191"/>
                  </a:cubicBezTo>
                  <a:lnTo>
                    <a:pt x="2398014" y="2294287"/>
                  </a:lnTo>
                  <a:close/>
                  <a:moveTo>
                    <a:pt x="2654713" y="684276"/>
                  </a:moveTo>
                  <a:cubicBezTo>
                    <a:pt x="2655761" y="680371"/>
                    <a:pt x="2659095" y="677418"/>
                    <a:pt x="2663285" y="677418"/>
                  </a:cubicBezTo>
                  <a:lnTo>
                    <a:pt x="2683764" y="677418"/>
                  </a:lnTo>
                  <a:cubicBezTo>
                    <a:pt x="2688717" y="677418"/>
                    <a:pt x="2692813" y="681514"/>
                    <a:pt x="2692813" y="686467"/>
                  </a:cubicBezTo>
                  <a:lnTo>
                    <a:pt x="2692813" y="736473"/>
                  </a:lnTo>
                  <a:cubicBezTo>
                    <a:pt x="2692813" y="749332"/>
                    <a:pt x="2699576" y="765810"/>
                    <a:pt x="2708624" y="774859"/>
                  </a:cubicBezTo>
                  <a:lnTo>
                    <a:pt x="2731484" y="797814"/>
                  </a:lnTo>
                  <a:lnTo>
                    <a:pt x="2738723" y="805053"/>
                  </a:lnTo>
                  <a:cubicBezTo>
                    <a:pt x="2738723" y="805053"/>
                    <a:pt x="2739771" y="806196"/>
                    <a:pt x="2740247" y="806863"/>
                  </a:cubicBezTo>
                  <a:cubicBezTo>
                    <a:pt x="2740438" y="806958"/>
                    <a:pt x="2740533" y="807053"/>
                    <a:pt x="2740628" y="807244"/>
                  </a:cubicBezTo>
                  <a:cubicBezTo>
                    <a:pt x="2745200" y="813245"/>
                    <a:pt x="2748915" y="823151"/>
                    <a:pt x="2748915" y="829818"/>
                  </a:cubicBezTo>
                  <a:lnTo>
                    <a:pt x="2748915" y="1072801"/>
                  </a:lnTo>
                  <a:cubicBezTo>
                    <a:pt x="2748915" y="1073658"/>
                    <a:pt x="2748820" y="1074611"/>
                    <a:pt x="2748724" y="1075563"/>
                  </a:cubicBezTo>
                  <a:cubicBezTo>
                    <a:pt x="2747677" y="1082993"/>
                    <a:pt x="2743391" y="1092518"/>
                    <a:pt x="2738723" y="1097185"/>
                  </a:cubicBezTo>
                  <a:lnTo>
                    <a:pt x="2714816" y="1120902"/>
                  </a:lnTo>
                  <a:cubicBezTo>
                    <a:pt x="2713578" y="1122140"/>
                    <a:pt x="2712625" y="1123474"/>
                    <a:pt x="2711672" y="1124807"/>
                  </a:cubicBezTo>
                  <a:lnTo>
                    <a:pt x="2668143" y="1168432"/>
                  </a:lnTo>
                  <a:cubicBezTo>
                    <a:pt x="2662714" y="1173861"/>
                    <a:pt x="2650903" y="1178624"/>
                    <a:pt x="2643378" y="1178624"/>
                  </a:cubicBezTo>
                  <a:lnTo>
                    <a:pt x="2524982" y="1178624"/>
                  </a:lnTo>
                  <a:cubicBezTo>
                    <a:pt x="2519172" y="1178719"/>
                    <a:pt x="2513838" y="1180433"/>
                    <a:pt x="2509361" y="1183577"/>
                  </a:cubicBezTo>
                  <a:cubicBezTo>
                    <a:pt x="2501741" y="1188530"/>
                    <a:pt x="2496788" y="1197102"/>
                    <a:pt x="2496788" y="1206913"/>
                  </a:cubicBezTo>
                  <a:lnTo>
                    <a:pt x="2496788" y="1225582"/>
                  </a:lnTo>
                  <a:cubicBezTo>
                    <a:pt x="2496788" y="1233202"/>
                    <a:pt x="2491835" y="1245108"/>
                    <a:pt x="2486406" y="1250442"/>
                  </a:cubicBezTo>
                  <a:lnTo>
                    <a:pt x="2437448" y="1299591"/>
                  </a:lnTo>
                  <a:cubicBezTo>
                    <a:pt x="2432114" y="1304925"/>
                    <a:pt x="2420207" y="1309878"/>
                    <a:pt x="2412683" y="1309878"/>
                  </a:cubicBezTo>
                  <a:lnTo>
                    <a:pt x="2388489" y="1309878"/>
                  </a:lnTo>
                  <a:cubicBezTo>
                    <a:pt x="2380964" y="1309878"/>
                    <a:pt x="2369249" y="1305116"/>
                    <a:pt x="2364105" y="1299972"/>
                  </a:cubicBezTo>
                  <a:cubicBezTo>
                    <a:pt x="2359152" y="1295019"/>
                    <a:pt x="2354675" y="1284065"/>
                    <a:pt x="2354294" y="1276445"/>
                  </a:cubicBezTo>
                  <a:cubicBezTo>
                    <a:pt x="2354390" y="1275779"/>
                    <a:pt x="2354390" y="1275207"/>
                    <a:pt x="2354390" y="1274540"/>
                  </a:cubicBezTo>
                  <a:lnTo>
                    <a:pt x="2354390" y="1122426"/>
                  </a:lnTo>
                  <a:cubicBezTo>
                    <a:pt x="2354390" y="1120521"/>
                    <a:pt x="2354771" y="1118426"/>
                    <a:pt x="2355247" y="1116140"/>
                  </a:cubicBezTo>
                  <a:cubicBezTo>
                    <a:pt x="2356961" y="1109567"/>
                    <a:pt x="2360581" y="1102233"/>
                    <a:pt x="2364486" y="1098328"/>
                  </a:cubicBezTo>
                  <a:lnTo>
                    <a:pt x="2549843" y="912590"/>
                  </a:lnTo>
                  <a:lnTo>
                    <a:pt x="2550033" y="912400"/>
                  </a:lnTo>
                  <a:lnTo>
                    <a:pt x="2550224" y="912114"/>
                  </a:lnTo>
                  <a:cubicBezTo>
                    <a:pt x="2559368" y="903065"/>
                    <a:pt x="2566130" y="886587"/>
                    <a:pt x="2566130" y="873824"/>
                  </a:cubicBezTo>
                  <a:lnTo>
                    <a:pt x="2566130" y="812483"/>
                  </a:lnTo>
                  <a:cubicBezTo>
                    <a:pt x="2566130" y="804863"/>
                    <a:pt x="2571083" y="793052"/>
                    <a:pt x="2576417" y="787622"/>
                  </a:cubicBezTo>
                  <a:lnTo>
                    <a:pt x="2638997" y="725234"/>
                  </a:lnTo>
                  <a:cubicBezTo>
                    <a:pt x="2648045" y="716185"/>
                    <a:pt x="2654808" y="699707"/>
                    <a:pt x="2654808" y="686276"/>
                  </a:cubicBezTo>
                  <a:cubicBezTo>
                    <a:pt x="2654808" y="685610"/>
                    <a:pt x="2654713" y="684943"/>
                    <a:pt x="2654713" y="684276"/>
                  </a:cubicBezTo>
                  <a:close/>
                  <a:moveTo>
                    <a:pt x="3004280" y="836962"/>
                  </a:moveTo>
                  <a:cubicBezTo>
                    <a:pt x="3004280" y="836962"/>
                    <a:pt x="3003995" y="837152"/>
                    <a:pt x="3003899" y="837248"/>
                  </a:cubicBezTo>
                  <a:lnTo>
                    <a:pt x="2974753" y="867156"/>
                  </a:lnTo>
                  <a:cubicBezTo>
                    <a:pt x="2965799" y="876300"/>
                    <a:pt x="2959132" y="892874"/>
                    <a:pt x="2959227" y="905732"/>
                  </a:cubicBezTo>
                  <a:lnTo>
                    <a:pt x="2959418" y="932688"/>
                  </a:lnTo>
                  <a:cubicBezTo>
                    <a:pt x="2959418" y="934022"/>
                    <a:pt x="2959608" y="935260"/>
                    <a:pt x="2959703" y="936403"/>
                  </a:cubicBezTo>
                  <a:cubicBezTo>
                    <a:pt x="2959799" y="946309"/>
                    <a:pt x="2959894" y="959072"/>
                    <a:pt x="2959894" y="966407"/>
                  </a:cubicBezTo>
                  <a:cubicBezTo>
                    <a:pt x="2959894" y="966978"/>
                    <a:pt x="2959608" y="967645"/>
                    <a:pt x="2959227" y="968216"/>
                  </a:cubicBezTo>
                  <a:cubicBezTo>
                    <a:pt x="2958846" y="968597"/>
                    <a:pt x="2958465" y="968978"/>
                    <a:pt x="2957989" y="969359"/>
                  </a:cubicBezTo>
                  <a:cubicBezTo>
                    <a:pt x="2957798" y="969455"/>
                    <a:pt x="2957703" y="969645"/>
                    <a:pt x="2957513" y="969740"/>
                  </a:cubicBezTo>
                  <a:cubicBezTo>
                    <a:pt x="2955989" y="970788"/>
                    <a:pt x="2953607" y="971550"/>
                    <a:pt x="2950750" y="971550"/>
                  </a:cubicBezTo>
                  <a:cubicBezTo>
                    <a:pt x="2939129" y="971550"/>
                    <a:pt x="2929128" y="978694"/>
                    <a:pt x="2924842" y="988790"/>
                  </a:cubicBezTo>
                  <a:cubicBezTo>
                    <a:pt x="2923413" y="992219"/>
                    <a:pt x="2922556" y="995934"/>
                    <a:pt x="2922556" y="999935"/>
                  </a:cubicBezTo>
                  <a:lnTo>
                    <a:pt x="2922556" y="1013936"/>
                  </a:lnTo>
                  <a:cubicBezTo>
                    <a:pt x="2922556" y="1017746"/>
                    <a:pt x="2920174" y="1020985"/>
                    <a:pt x="2916841" y="1022318"/>
                  </a:cubicBezTo>
                  <a:cubicBezTo>
                    <a:pt x="2915984" y="1022223"/>
                    <a:pt x="2915031" y="1022128"/>
                    <a:pt x="2914269" y="1022128"/>
                  </a:cubicBezTo>
                  <a:lnTo>
                    <a:pt x="2777014" y="1022128"/>
                  </a:lnTo>
                  <a:cubicBezTo>
                    <a:pt x="2776157" y="1022128"/>
                    <a:pt x="2775299" y="1022318"/>
                    <a:pt x="2774442" y="1022413"/>
                  </a:cubicBezTo>
                  <a:cubicBezTo>
                    <a:pt x="2770823" y="1021271"/>
                    <a:pt x="2768156" y="1017937"/>
                    <a:pt x="2768156" y="1013936"/>
                  </a:cubicBezTo>
                  <a:lnTo>
                    <a:pt x="2768156" y="830009"/>
                  </a:lnTo>
                  <a:cubicBezTo>
                    <a:pt x="2768156" y="818769"/>
                    <a:pt x="2762822" y="804672"/>
                    <a:pt x="2755392" y="795242"/>
                  </a:cubicBezTo>
                  <a:cubicBezTo>
                    <a:pt x="2755106" y="794766"/>
                    <a:pt x="2754725" y="794480"/>
                    <a:pt x="2754440" y="794099"/>
                  </a:cubicBezTo>
                  <a:cubicBezTo>
                    <a:pt x="2753678" y="793242"/>
                    <a:pt x="2753011" y="792385"/>
                    <a:pt x="2752249" y="791623"/>
                  </a:cubicBezTo>
                  <a:lnTo>
                    <a:pt x="2752154" y="791623"/>
                  </a:lnTo>
                  <a:lnTo>
                    <a:pt x="2752154" y="791432"/>
                  </a:lnTo>
                  <a:lnTo>
                    <a:pt x="2746439" y="785813"/>
                  </a:lnTo>
                  <a:lnTo>
                    <a:pt x="2722245" y="761524"/>
                  </a:lnTo>
                  <a:cubicBezTo>
                    <a:pt x="2716911" y="756095"/>
                    <a:pt x="2711958" y="744188"/>
                    <a:pt x="2711958" y="736568"/>
                  </a:cubicBezTo>
                  <a:lnTo>
                    <a:pt x="2711958" y="686467"/>
                  </a:lnTo>
                  <a:cubicBezTo>
                    <a:pt x="2711958" y="681514"/>
                    <a:pt x="2716054" y="677418"/>
                    <a:pt x="2720912" y="677418"/>
                  </a:cubicBezTo>
                  <a:lnTo>
                    <a:pt x="2841784" y="677418"/>
                  </a:lnTo>
                  <a:cubicBezTo>
                    <a:pt x="2849404" y="677418"/>
                    <a:pt x="2861215" y="682371"/>
                    <a:pt x="2866644" y="687705"/>
                  </a:cubicBezTo>
                  <a:lnTo>
                    <a:pt x="3003423" y="825056"/>
                  </a:lnTo>
                  <a:cubicBezTo>
                    <a:pt x="3006662" y="828294"/>
                    <a:pt x="3006852" y="833342"/>
                    <a:pt x="3004280" y="836962"/>
                  </a:cubicBezTo>
                  <a:close/>
                  <a:moveTo>
                    <a:pt x="3070193" y="990600"/>
                  </a:moveTo>
                  <a:lnTo>
                    <a:pt x="3084576" y="990600"/>
                  </a:lnTo>
                  <a:cubicBezTo>
                    <a:pt x="3100007" y="990600"/>
                    <a:pt x="3112675" y="979646"/>
                    <a:pt x="3112675" y="966216"/>
                  </a:cubicBezTo>
                  <a:cubicBezTo>
                    <a:pt x="3112675" y="964121"/>
                    <a:pt x="3116104" y="960882"/>
                    <a:pt x="3121628" y="960882"/>
                  </a:cubicBezTo>
                  <a:lnTo>
                    <a:pt x="3227928" y="960882"/>
                  </a:lnTo>
                  <a:cubicBezTo>
                    <a:pt x="3232976" y="960882"/>
                    <a:pt x="3236976" y="964978"/>
                    <a:pt x="3236976" y="969836"/>
                  </a:cubicBezTo>
                  <a:lnTo>
                    <a:pt x="3236976" y="1005173"/>
                  </a:lnTo>
                  <a:cubicBezTo>
                    <a:pt x="3236976" y="1009745"/>
                    <a:pt x="3233547" y="1013365"/>
                    <a:pt x="3229070" y="1013936"/>
                  </a:cubicBezTo>
                  <a:cubicBezTo>
                    <a:pt x="3228689" y="1013936"/>
                    <a:pt x="3228404" y="1013936"/>
                    <a:pt x="3228023" y="1013936"/>
                  </a:cubicBezTo>
                  <a:lnTo>
                    <a:pt x="3221260" y="1013936"/>
                  </a:lnTo>
                  <a:cubicBezTo>
                    <a:pt x="3208401" y="1013936"/>
                    <a:pt x="3191923" y="1020794"/>
                    <a:pt x="3182874" y="1029748"/>
                  </a:cubicBezTo>
                  <a:lnTo>
                    <a:pt x="3148584" y="1063943"/>
                  </a:lnTo>
                  <a:cubicBezTo>
                    <a:pt x="3143155" y="1069372"/>
                    <a:pt x="3131249" y="1074230"/>
                    <a:pt x="3123629" y="1074230"/>
                  </a:cubicBezTo>
                  <a:lnTo>
                    <a:pt x="3070574" y="1074230"/>
                  </a:lnTo>
                  <a:cubicBezTo>
                    <a:pt x="3065621" y="1074230"/>
                    <a:pt x="3061621" y="1070229"/>
                    <a:pt x="3061526" y="1065276"/>
                  </a:cubicBezTo>
                  <a:lnTo>
                    <a:pt x="3061526" y="1045274"/>
                  </a:lnTo>
                  <a:cubicBezTo>
                    <a:pt x="3061526" y="1029843"/>
                    <a:pt x="3048953" y="1017365"/>
                    <a:pt x="3033522" y="1017270"/>
                  </a:cubicBezTo>
                  <a:lnTo>
                    <a:pt x="3026569" y="1017270"/>
                  </a:lnTo>
                  <a:cubicBezTo>
                    <a:pt x="3013710" y="1017270"/>
                    <a:pt x="2997232" y="1024128"/>
                    <a:pt x="2988183" y="1033177"/>
                  </a:cubicBezTo>
                  <a:lnTo>
                    <a:pt x="2974277" y="1046988"/>
                  </a:lnTo>
                  <a:cubicBezTo>
                    <a:pt x="2970753" y="1050512"/>
                    <a:pt x="2965037" y="1050512"/>
                    <a:pt x="2961513" y="1046988"/>
                  </a:cubicBezTo>
                  <a:lnTo>
                    <a:pt x="2952560" y="1038130"/>
                  </a:lnTo>
                  <a:cubicBezTo>
                    <a:pt x="2951798" y="1037273"/>
                    <a:pt x="2950845" y="1036511"/>
                    <a:pt x="2949893" y="1035749"/>
                  </a:cubicBezTo>
                  <a:cubicBezTo>
                    <a:pt x="2945416" y="1029843"/>
                    <a:pt x="2941701" y="1020223"/>
                    <a:pt x="2941701" y="1013651"/>
                  </a:cubicBezTo>
                  <a:lnTo>
                    <a:pt x="2941701" y="999649"/>
                  </a:lnTo>
                  <a:cubicBezTo>
                    <a:pt x="2941701" y="998506"/>
                    <a:pt x="2941987" y="997363"/>
                    <a:pt x="2942463" y="996315"/>
                  </a:cubicBezTo>
                  <a:cubicBezTo>
                    <a:pt x="2943892" y="993172"/>
                    <a:pt x="2947035" y="990981"/>
                    <a:pt x="2950845" y="990981"/>
                  </a:cubicBezTo>
                  <a:cubicBezTo>
                    <a:pt x="2958751" y="990981"/>
                    <a:pt x="2965799" y="988124"/>
                    <a:pt x="2970848" y="983552"/>
                  </a:cubicBezTo>
                  <a:cubicBezTo>
                    <a:pt x="2975991" y="979170"/>
                    <a:pt x="2979134" y="973074"/>
                    <a:pt x="2979134" y="966311"/>
                  </a:cubicBezTo>
                  <a:cubicBezTo>
                    <a:pt x="2979134" y="961263"/>
                    <a:pt x="2983611" y="950976"/>
                    <a:pt x="2989421" y="945166"/>
                  </a:cubicBezTo>
                  <a:lnTo>
                    <a:pt x="3002280" y="932402"/>
                  </a:lnTo>
                  <a:cubicBezTo>
                    <a:pt x="3007614" y="926973"/>
                    <a:pt x="3019520" y="922115"/>
                    <a:pt x="3027140" y="922115"/>
                  </a:cubicBezTo>
                  <a:lnTo>
                    <a:pt x="3033427" y="922115"/>
                  </a:lnTo>
                  <a:cubicBezTo>
                    <a:pt x="3035808" y="922115"/>
                    <a:pt x="3037999" y="923068"/>
                    <a:pt x="3039618" y="924592"/>
                  </a:cubicBezTo>
                  <a:cubicBezTo>
                    <a:pt x="3041142" y="926211"/>
                    <a:pt x="3042095" y="928402"/>
                    <a:pt x="3042095" y="930688"/>
                  </a:cubicBezTo>
                  <a:lnTo>
                    <a:pt x="3042095" y="962597"/>
                  </a:lnTo>
                  <a:cubicBezTo>
                    <a:pt x="3042095" y="978027"/>
                    <a:pt x="3054763" y="990695"/>
                    <a:pt x="3070193" y="990695"/>
                  </a:cubicBezTo>
                  <a:close/>
                  <a:moveTo>
                    <a:pt x="3070574" y="1093470"/>
                  </a:moveTo>
                  <a:lnTo>
                    <a:pt x="3123629" y="1093470"/>
                  </a:lnTo>
                  <a:cubicBezTo>
                    <a:pt x="3136392" y="1093470"/>
                    <a:pt x="3152870" y="1086707"/>
                    <a:pt x="3161919" y="1077659"/>
                  </a:cubicBezTo>
                  <a:lnTo>
                    <a:pt x="3196209" y="1043464"/>
                  </a:lnTo>
                  <a:cubicBezTo>
                    <a:pt x="3201638" y="1038130"/>
                    <a:pt x="3213545" y="1033177"/>
                    <a:pt x="3221165" y="1033177"/>
                  </a:cubicBezTo>
                  <a:lnTo>
                    <a:pt x="3228023" y="1033177"/>
                  </a:lnTo>
                  <a:cubicBezTo>
                    <a:pt x="3228023" y="1033177"/>
                    <a:pt x="3228689" y="1033177"/>
                    <a:pt x="3229070" y="1033082"/>
                  </a:cubicBezTo>
                  <a:cubicBezTo>
                    <a:pt x="3233547" y="1033748"/>
                    <a:pt x="3236976" y="1037368"/>
                    <a:pt x="3236976" y="1041845"/>
                  </a:cubicBezTo>
                  <a:lnTo>
                    <a:pt x="3236976" y="1136333"/>
                  </a:lnTo>
                  <a:cubicBezTo>
                    <a:pt x="3236976" y="1141286"/>
                    <a:pt x="3232976" y="1145286"/>
                    <a:pt x="3228023" y="1145286"/>
                  </a:cubicBezTo>
                  <a:lnTo>
                    <a:pt x="3149346" y="1145286"/>
                  </a:lnTo>
                  <a:cubicBezTo>
                    <a:pt x="3136583" y="1145286"/>
                    <a:pt x="3120104" y="1152144"/>
                    <a:pt x="3110960" y="1161098"/>
                  </a:cubicBezTo>
                  <a:lnTo>
                    <a:pt x="3090672" y="1181386"/>
                  </a:lnTo>
                  <a:cubicBezTo>
                    <a:pt x="3087243" y="1184815"/>
                    <a:pt x="3081433" y="1184815"/>
                    <a:pt x="3077909" y="1181386"/>
                  </a:cubicBezTo>
                  <a:lnTo>
                    <a:pt x="3061621" y="1165098"/>
                  </a:lnTo>
                  <a:cubicBezTo>
                    <a:pt x="3052572" y="1156049"/>
                    <a:pt x="3036094" y="1149191"/>
                    <a:pt x="3023235" y="1149191"/>
                  </a:cubicBezTo>
                  <a:lnTo>
                    <a:pt x="3008757" y="1149191"/>
                  </a:lnTo>
                  <a:cubicBezTo>
                    <a:pt x="2995994" y="1149191"/>
                    <a:pt x="2979515" y="1156049"/>
                    <a:pt x="2970371" y="1165098"/>
                  </a:cubicBezTo>
                  <a:lnTo>
                    <a:pt x="2944368" y="1191101"/>
                  </a:lnTo>
                  <a:cubicBezTo>
                    <a:pt x="2940749" y="1194626"/>
                    <a:pt x="2934938" y="1194626"/>
                    <a:pt x="2931414" y="1191197"/>
                  </a:cubicBezTo>
                  <a:lnTo>
                    <a:pt x="2907887" y="1168051"/>
                  </a:lnTo>
                  <a:cubicBezTo>
                    <a:pt x="2898839" y="1159097"/>
                    <a:pt x="2882265" y="1152430"/>
                    <a:pt x="2869502" y="1152430"/>
                  </a:cubicBezTo>
                  <a:lnTo>
                    <a:pt x="2852642" y="1152430"/>
                  </a:lnTo>
                  <a:cubicBezTo>
                    <a:pt x="2839784" y="1152430"/>
                    <a:pt x="2823305" y="1159193"/>
                    <a:pt x="2814257" y="1168241"/>
                  </a:cubicBezTo>
                  <a:lnTo>
                    <a:pt x="2788349" y="1194054"/>
                  </a:lnTo>
                  <a:cubicBezTo>
                    <a:pt x="2784824" y="1197578"/>
                    <a:pt x="2779014" y="1197578"/>
                    <a:pt x="2775490" y="1194149"/>
                  </a:cubicBezTo>
                  <a:lnTo>
                    <a:pt x="2728341" y="1147001"/>
                  </a:lnTo>
                  <a:cubicBezTo>
                    <a:pt x="2725484" y="1144143"/>
                    <a:pt x="2725103" y="1139952"/>
                    <a:pt x="2726912" y="1136523"/>
                  </a:cubicBezTo>
                  <a:lnTo>
                    <a:pt x="2752154" y="1111187"/>
                  </a:lnTo>
                  <a:cubicBezTo>
                    <a:pt x="2760059" y="1103281"/>
                    <a:pt x="2766346" y="1089470"/>
                    <a:pt x="2767679" y="1077563"/>
                  </a:cubicBezTo>
                  <a:cubicBezTo>
                    <a:pt x="2767965" y="1075754"/>
                    <a:pt x="2768060" y="1074039"/>
                    <a:pt x="2768060" y="1072325"/>
                  </a:cubicBezTo>
                  <a:lnTo>
                    <a:pt x="2768060" y="1050227"/>
                  </a:lnTo>
                  <a:cubicBezTo>
                    <a:pt x="2768060" y="1046226"/>
                    <a:pt x="2770728" y="1042892"/>
                    <a:pt x="2774347" y="1041749"/>
                  </a:cubicBezTo>
                  <a:cubicBezTo>
                    <a:pt x="2775299" y="1041749"/>
                    <a:pt x="2776157" y="1042035"/>
                    <a:pt x="2777014" y="1042035"/>
                  </a:cubicBezTo>
                  <a:lnTo>
                    <a:pt x="2913603" y="1042035"/>
                  </a:lnTo>
                  <a:cubicBezTo>
                    <a:pt x="2915126" y="1042035"/>
                    <a:pt x="2916555" y="1041845"/>
                    <a:pt x="2918079" y="1041559"/>
                  </a:cubicBezTo>
                  <a:cubicBezTo>
                    <a:pt x="2924175" y="1042607"/>
                    <a:pt x="2931605" y="1045655"/>
                    <a:pt x="2936558" y="1049274"/>
                  </a:cubicBezTo>
                  <a:cubicBezTo>
                    <a:pt x="2937224" y="1050131"/>
                    <a:pt x="2937986" y="1050989"/>
                    <a:pt x="2938748" y="1051751"/>
                  </a:cubicBezTo>
                  <a:lnTo>
                    <a:pt x="2947988" y="1060799"/>
                  </a:lnTo>
                  <a:cubicBezTo>
                    <a:pt x="2959037" y="1071563"/>
                    <a:pt x="2976753" y="1071467"/>
                    <a:pt x="2987707" y="1060704"/>
                  </a:cubicBezTo>
                  <a:lnTo>
                    <a:pt x="3001613" y="1046798"/>
                  </a:lnTo>
                  <a:cubicBezTo>
                    <a:pt x="3007043" y="1041463"/>
                    <a:pt x="3018854" y="1036511"/>
                    <a:pt x="3026569" y="1036511"/>
                  </a:cubicBezTo>
                  <a:lnTo>
                    <a:pt x="3033427" y="1036511"/>
                  </a:lnTo>
                  <a:cubicBezTo>
                    <a:pt x="3038380" y="1036511"/>
                    <a:pt x="3042476" y="1040606"/>
                    <a:pt x="3042476" y="1045464"/>
                  </a:cubicBezTo>
                  <a:lnTo>
                    <a:pt x="3042476" y="1065467"/>
                  </a:lnTo>
                  <a:cubicBezTo>
                    <a:pt x="3042571" y="1080897"/>
                    <a:pt x="3055144" y="1093470"/>
                    <a:pt x="3070574" y="1093470"/>
                  </a:cubicBezTo>
                  <a:close/>
                  <a:moveTo>
                    <a:pt x="3227928" y="941642"/>
                  </a:moveTo>
                  <a:lnTo>
                    <a:pt x="3121438" y="941642"/>
                  </a:lnTo>
                  <a:cubicBezTo>
                    <a:pt x="3105912" y="941642"/>
                    <a:pt x="3093339" y="952595"/>
                    <a:pt x="3093339" y="966121"/>
                  </a:cubicBezTo>
                  <a:cubicBezTo>
                    <a:pt x="3093339" y="968597"/>
                    <a:pt x="3089339" y="971550"/>
                    <a:pt x="3084290" y="971550"/>
                  </a:cubicBezTo>
                  <a:lnTo>
                    <a:pt x="3070479" y="971550"/>
                  </a:lnTo>
                  <a:cubicBezTo>
                    <a:pt x="3065526" y="971455"/>
                    <a:pt x="3061526" y="967454"/>
                    <a:pt x="3061526" y="962597"/>
                  </a:cubicBezTo>
                  <a:lnTo>
                    <a:pt x="3061526" y="930974"/>
                  </a:lnTo>
                  <a:cubicBezTo>
                    <a:pt x="3061526" y="923163"/>
                    <a:pt x="3058287" y="916210"/>
                    <a:pt x="3053144" y="911066"/>
                  </a:cubicBezTo>
                  <a:cubicBezTo>
                    <a:pt x="3048000" y="905828"/>
                    <a:pt x="3040952" y="902589"/>
                    <a:pt x="3033046" y="902494"/>
                  </a:cubicBezTo>
                  <a:lnTo>
                    <a:pt x="3026855" y="902494"/>
                  </a:lnTo>
                  <a:cubicBezTo>
                    <a:pt x="3013996" y="902494"/>
                    <a:pt x="2997422" y="909352"/>
                    <a:pt x="2988374" y="918496"/>
                  </a:cubicBezTo>
                  <a:lnTo>
                    <a:pt x="2978753" y="928116"/>
                  </a:lnTo>
                  <a:lnTo>
                    <a:pt x="2978563" y="905923"/>
                  </a:lnTo>
                  <a:cubicBezTo>
                    <a:pt x="2978468" y="898303"/>
                    <a:pt x="2983325" y="886301"/>
                    <a:pt x="2988659" y="880777"/>
                  </a:cubicBezTo>
                  <a:lnTo>
                    <a:pt x="3017234" y="851345"/>
                  </a:lnTo>
                  <a:cubicBezTo>
                    <a:pt x="3017234" y="851345"/>
                    <a:pt x="3017901" y="850487"/>
                    <a:pt x="3018282" y="850106"/>
                  </a:cubicBezTo>
                  <a:cubicBezTo>
                    <a:pt x="3019901" y="848678"/>
                    <a:pt x="3021997" y="847725"/>
                    <a:pt x="3024092" y="847725"/>
                  </a:cubicBezTo>
                  <a:lnTo>
                    <a:pt x="3024188" y="847725"/>
                  </a:lnTo>
                  <a:cubicBezTo>
                    <a:pt x="3026188" y="847725"/>
                    <a:pt x="3028093" y="848487"/>
                    <a:pt x="3029522" y="849916"/>
                  </a:cubicBezTo>
                  <a:cubicBezTo>
                    <a:pt x="3038189" y="858584"/>
                    <a:pt x="3054477" y="865251"/>
                    <a:pt x="3067336" y="865251"/>
                  </a:cubicBezTo>
                  <a:lnTo>
                    <a:pt x="3167348" y="865251"/>
                  </a:lnTo>
                  <a:cubicBezTo>
                    <a:pt x="3174968" y="865251"/>
                    <a:pt x="3186874" y="870109"/>
                    <a:pt x="3192304" y="875538"/>
                  </a:cubicBezTo>
                  <a:lnTo>
                    <a:pt x="3226689" y="909923"/>
                  </a:lnTo>
                  <a:cubicBezTo>
                    <a:pt x="3232023" y="915353"/>
                    <a:pt x="3236976" y="926687"/>
                    <a:pt x="3236976" y="933736"/>
                  </a:cubicBezTo>
                  <a:cubicBezTo>
                    <a:pt x="3236976" y="938022"/>
                    <a:pt x="3232880" y="941642"/>
                    <a:pt x="3227928" y="941642"/>
                  </a:cubicBezTo>
                  <a:close/>
                  <a:moveTo>
                    <a:pt x="2342198" y="537972"/>
                  </a:moveTo>
                  <a:cubicBezTo>
                    <a:pt x="2349056" y="537972"/>
                    <a:pt x="2360200" y="542925"/>
                    <a:pt x="2365534" y="548259"/>
                  </a:cubicBezTo>
                  <a:lnTo>
                    <a:pt x="2428685" y="611410"/>
                  </a:lnTo>
                  <a:cubicBezTo>
                    <a:pt x="2437829" y="620459"/>
                    <a:pt x="2454307" y="627317"/>
                    <a:pt x="2467070" y="627317"/>
                  </a:cubicBezTo>
                  <a:lnTo>
                    <a:pt x="2582799" y="627317"/>
                  </a:lnTo>
                  <a:cubicBezTo>
                    <a:pt x="2590229" y="627317"/>
                    <a:pt x="2601468" y="632365"/>
                    <a:pt x="2606421" y="637889"/>
                  </a:cubicBezTo>
                  <a:lnTo>
                    <a:pt x="2625947" y="660178"/>
                  </a:lnTo>
                  <a:cubicBezTo>
                    <a:pt x="2630520" y="665417"/>
                    <a:pt x="2634615" y="675418"/>
                    <a:pt x="2635568" y="683514"/>
                  </a:cubicBezTo>
                  <a:cubicBezTo>
                    <a:pt x="2635472" y="684657"/>
                    <a:pt x="2635187" y="685800"/>
                    <a:pt x="2635187" y="686943"/>
                  </a:cubicBezTo>
                  <a:cubicBezTo>
                    <a:pt x="2635187" y="694658"/>
                    <a:pt x="2630329" y="706469"/>
                    <a:pt x="2624899" y="711899"/>
                  </a:cubicBezTo>
                  <a:lnTo>
                    <a:pt x="2562511" y="774478"/>
                  </a:lnTo>
                  <a:cubicBezTo>
                    <a:pt x="2553462" y="783527"/>
                    <a:pt x="2546699" y="800005"/>
                    <a:pt x="2546699" y="812863"/>
                  </a:cubicBezTo>
                  <a:lnTo>
                    <a:pt x="2546699" y="874205"/>
                  </a:lnTo>
                  <a:cubicBezTo>
                    <a:pt x="2546699" y="881825"/>
                    <a:pt x="2541841" y="893636"/>
                    <a:pt x="2536412" y="899065"/>
                  </a:cubicBezTo>
                  <a:lnTo>
                    <a:pt x="2351246" y="1084136"/>
                  </a:lnTo>
                  <a:cubicBezTo>
                    <a:pt x="2345436" y="1089946"/>
                    <a:pt x="2340578" y="1098804"/>
                    <a:pt x="2337816" y="1107758"/>
                  </a:cubicBezTo>
                  <a:cubicBezTo>
                    <a:pt x="2336197" y="1112996"/>
                    <a:pt x="2335149" y="1118426"/>
                    <a:pt x="2335149" y="1123188"/>
                  </a:cubicBezTo>
                  <a:lnTo>
                    <a:pt x="2335149" y="1269302"/>
                  </a:lnTo>
                  <a:lnTo>
                    <a:pt x="2269903" y="1201960"/>
                  </a:lnTo>
                  <a:cubicBezTo>
                    <a:pt x="2264664" y="1196435"/>
                    <a:pt x="2259711" y="1184434"/>
                    <a:pt x="2259711" y="1176814"/>
                  </a:cubicBezTo>
                  <a:lnTo>
                    <a:pt x="2259711" y="1120902"/>
                  </a:lnTo>
                  <a:cubicBezTo>
                    <a:pt x="2259711" y="1108139"/>
                    <a:pt x="2252948" y="1091660"/>
                    <a:pt x="2243900" y="1082612"/>
                  </a:cubicBezTo>
                  <a:lnTo>
                    <a:pt x="2198465" y="1037177"/>
                  </a:lnTo>
                  <a:cubicBezTo>
                    <a:pt x="2193036" y="1031748"/>
                    <a:pt x="2188083" y="1019937"/>
                    <a:pt x="2188083" y="1012317"/>
                  </a:cubicBezTo>
                  <a:lnTo>
                    <a:pt x="2188083" y="906113"/>
                  </a:lnTo>
                  <a:cubicBezTo>
                    <a:pt x="2188083" y="890683"/>
                    <a:pt x="2175510" y="878110"/>
                    <a:pt x="2160080" y="878110"/>
                  </a:cubicBezTo>
                  <a:lnTo>
                    <a:pt x="2132362" y="878110"/>
                  </a:lnTo>
                  <a:cubicBezTo>
                    <a:pt x="2127409" y="878015"/>
                    <a:pt x="2123313" y="874014"/>
                    <a:pt x="2123313" y="869061"/>
                  </a:cubicBezTo>
                  <a:lnTo>
                    <a:pt x="2123313" y="849059"/>
                  </a:lnTo>
                  <a:cubicBezTo>
                    <a:pt x="2123313" y="841534"/>
                    <a:pt x="2128171" y="829818"/>
                    <a:pt x="2133505" y="824389"/>
                  </a:cubicBezTo>
                  <a:lnTo>
                    <a:pt x="2214658" y="743331"/>
                  </a:lnTo>
                  <a:cubicBezTo>
                    <a:pt x="2215801" y="742188"/>
                    <a:pt x="2216944" y="740855"/>
                    <a:pt x="2217992" y="739521"/>
                  </a:cubicBezTo>
                  <a:cubicBezTo>
                    <a:pt x="2225421" y="730091"/>
                    <a:pt x="2230755" y="715994"/>
                    <a:pt x="2230755" y="704755"/>
                  </a:cubicBezTo>
                  <a:lnTo>
                    <a:pt x="2230755" y="650843"/>
                  </a:lnTo>
                  <a:cubicBezTo>
                    <a:pt x="2230755" y="644271"/>
                    <a:pt x="2234375" y="634556"/>
                    <a:pt x="2238947" y="628555"/>
                  </a:cubicBezTo>
                  <a:cubicBezTo>
                    <a:pt x="2239518" y="627698"/>
                    <a:pt x="2240185" y="626936"/>
                    <a:pt x="2240852" y="626364"/>
                  </a:cubicBezTo>
                  <a:lnTo>
                    <a:pt x="2318671" y="548545"/>
                  </a:lnTo>
                  <a:cubicBezTo>
                    <a:pt x="2318671" y="548545"/>
                    <a:pt x="2318671" y="548354"/>
                    <a:pt x="2318957" y="548164"/>
                  </a:cubicBezTo>
                  <a:cubicBezTo>
                    <a:pt x="2324386" y="542830"/>
                    <a:pt x="2335435" y="537972"/>
                    <a:pt x="2342198" y="537972"/>
                  </a:cubicBezTo>
                  <a:close/>
                  <a:moveTo>
                    <a:pt x="1677924" y="284036"/>
                  </a:moveTo>
                  <a:cubicBezTo>
                    <a:pt x="1690688" y="284036"/>
                    <a:pt x="1707261" y="277178"/>
                    <a:pt x="1716310" y="268129"/>
                  </a:cubicBezTo>
                  <a:lnTo>
                    <a:pt x="1775651" y="208883"/>
                  </a:lnTo>
                  <a:cubicBezTo>
                    <a:pt x="1784699" y="199930"/>
                    <a:pt x="1791557" y="183356"/>
                    <a:pt x="1791557" y="170593"/>
                  </a:cubicBezTo>
                  <a:lnTo>
                    <a:pt x="1791557" y="160115"/>
                  </a:lnTo>
                  <a:cubicBezTo>
                    <a:pt x="1791557" y="152495"/>
                    <a:pt x="1796510" y="140589"/>
                    <a:pt x="1801844" y="135255"/>
                  </a:cubicBezTo>
                  <a:lnTo>
                    <a:pt x="1848136" y="89154"/>
                  </a:lnTo>
                  <a:cubicBezTo>
                    <a:pt x="1851660" y="85630"/>
                    <a:pt x="1857375" y="85630"/>
                    <a:pt x="1860899" y="89154"/>
                  </a:cubicBezTo>
                  <a:lnTo>
                    <a:pt x="1893570" y="121730"/>
                  </a:lnTo>
                  <a:cubicBezTo>
                    <a:pt x="1898999" y="127159"/>
                    <a:pt x="1903952" y="138970"/>
                    <a:pt x="1903952" y="146590"/>
                  </a:cubicBezTo>
                  <a:lnTo>
                    <a:pt x="1903952" y="245745"/>
                  </a:lnTo>
                  <a:cubicBezTo>
                    <a:pt x="1903952" y="261176"/>
                    <a:pt x="1916525" y="273749"/>
                    <a:pt x="1931956" y="273844"/>
                  </a:cubicBezTo>
                  <a:lnTo>
                    <a:pt x="1951196" y="273844"/>
                  </a:lnTo>
                  <a:cubicBezTo>
                    <a:pt x="1956245" y="273844"/>
                    <a:pt x="1960245" y="277844"/>
                    <a:pt x="1960245" y="282797"/>
                  </a:cubicBezTo>
                  <a:lnTo>
                    <a:pt x="1960245" y="335566"/>
                  </a:lnTo>
                  <a:cubicBezTo>
                    <a:pt x="1960245" y="342710"/>
                    <a:pt x="1955959" y="353473"/>
                    <a:pt x="1950911" y="359283"/>
                  </a:cubicBezTo>
                  <a:cubicBezTo>
                    <a:pt x="1950530" y="359664"/>
                    <a:pt x="1950053" y="359950"/>
                    <a:pt x="1949672" y="360331"/>
                  </a:cubicBezTo>
                  <a:lnTo>
                    <a:pt x="1818227" y="491681"/>
                  </a:lnTo>
                  <a:cubicBezTo>
                    <a:pt x="1814703" y="495110"/>
                    <a:pt x="1808988" y="495110"/>
                    <a:pt x="1805464" y="491681"/>
                  </a:cubicBezTo>
                  <a:lnTo>
                    <a:pt x="1597628" y="284036"/>
                  </a:lnTo>
                  <a:lnTo>
                    <a:pt x="1677924" y="284036"/>
                  </a:lnTo>
                  <a:close/>
                  <a:moveTo>
                    <a:pt x="1266063" y="289846"/>
                  </a:moveTo>
                  <a:cubicBezTo>
                    <a:pt x="1266063" y="284893"/>
                    <a:pt x="1270159" y="280797"/>
                    <a:pt x="1275112" y="280797"/>
                  </a:cubicBezTo>
                  <a:lnTo>
                    <a:pt x="1552861" y="280797"/>
                  </a:lnTo>
                  <a:cubicBezTo>
                    <a:pt x="1558481" y="280797"/>
                    <a:pt x="1566291" y="283464"/>
                    <a:pt x="1572197" y="286893"/>
                  </a:cubicBezTo>
                  <a:cubicBezTo>
                    <a:pt x="1573244" y="289274"/>
                    <a:pt x="1574864" y="291751"/>
                    <a:pt x="1577435" y="294323"/>
                  </a:cubicBezTo>
                  <a:lnTo>
                    <a:pt x="1790414" y="506921"/>
                  </a:lnTo>
                  <a:cubicBezTo>
                    <a:pt x="1795939" y="512350"/>
                    <a:pt x="1803083" y="515112"/>
                    <a:pt x="1810226" y="515112"/>
                  </a:cubicBezTo>
                  <a:cubicBezTo>
                    <a:pt x="1817370" y="515112"/>
                    <a:pt x="1824609" y="512350"/>
                    <a:pt x="1830134" y="506921"/>
                  </a:cubicBezTo>
                  <a:lnTo>
                    <a:pt x="1963388" y="373856"/>
                  </a:lnTo>
                  <a:cubicBezTo>
                    <a:pt x="1963388" y="373856"/>
                    <a:pt x="1963769" y="373380"/>
                    <a:pt x="1964055" y="373190"/>
                  </a:cubicBezTo>
                  <a:cubicBezTo>
                    <a:pt x="1967579" y="370427"/>
                    <a:pt x="1972628" y="370618"/>
                    <a:pt x="1975866" y="373761"/>
                  </a:cubicBezTo>
                  <a:lnTo>
                    <a:pt x="2040922" y="438817"/>
                  </a:lnTo>
                  <a:cubicBezTo>
                    <a:pt x="2049971" y="447866"/>
                    <a:pt x="2066449" y="454628"/>
                    <a:pt x="2079212" y="454628"/>
                  </a:cubicBezTo>
                  <a:lnTo>
                    <a:pt x="2222754" y="454628"/>
                  </a:lnTo>
                  <a:cubicBezTo>
                    <a:pt x="2230374" y="454628"/>
                    <a:pt x="2242280" y="459581"/>
                    <a:pt x="2247614" y="464915"/>
                  </a:cubicBezTo>
                  <a:lnTo>
                    <a:pt x="2298573" y="515779"/>
                  </a:lnTo>
                  <a:lnTo>
                    <a:pt x="2305145" y="522351"/>
                  </a:lnTo>
                  <a:cubicBezTo>
                    <a:pt x="2308574" y="525780"/>
                    <a:pt x="2308574" y="531305"/>
                    <a:pt x="2305336" y="534829"/>
                  </a:cubicBezTo>
                  <a:lnTo>
                    <a:pt x="2227612" y="612553"/>
                  </a:lnTo>
                  <a:cubicBezTo>
                    <a:pt x="2226374" y="613791"/>
                    <a:pt x="2225231" y="615125"/>
                    <a:pt x="2224088" y="616553"/>
                  </a:cubicBezTo>
                  <a:cubicBezTo>
                    <a:pt x="2216753" y="625983"/>
                    <a:pt x="2211515" y="639985"/>
                    <a:pt x="2211515" y="651129"/>
                  </a:cubicBezTo>
                  <a:lnTo>
                    <a:pt x="2211515" y="704945"/>
                  </a:lnTo>
                  <a:cubicBezTo>
                    <a:pt x="2211515" y="712470"/>
                    <a:pt x="2206657" y="724186"/>
                    <a:pt x="2201323" y="729615"/>
                  </a:cubicBezTo>
                  <a:lnTo>
                    <a:pt x="2120170" y="810673"/>
                  </a:lnTo>
                  <a:cubicBezTo>
                    <a:pt x="2119027" y="811816"/>
                    <a:pt x="2117979" y="813054"/>
                    <a:pt x="2116836" y="814483"/>
                  </a:cubicBezTo>
                  <a:cubicBezTo>
                    <a:pt x="2109407" y="823817"/>
                    <a:pt x="2104073" y="837914"/>
                    <a:pt x="2104073" y="849249"/>
                  </a:cubicBezTo>
                  <a:lnTo>
                    <a:pt x="2104073" y="905732"/>
                  </a:lnTo>
                  <a:cubicBezTo>
                    <a:pt x="2104073" y="905732"/>
                    <a:pt x="2103977" y="906590"/>
                    <a:pt x="2103977" y="906971"/>
                  </a:cubicBezTo>
                  <a:lnTo>
                    <a:pt x="2103977" y="958310"/>
                  </a:lnTo>
                  <a:cubicBezTo>
                    <a:pt x="2103977" y="960025"/>
                    <a:pt x="2103692" y="961930"/>
                    <a:pt x="2103215" y="964025"/>
                  </a:cubicBezTo>
                  <a:cubicBezTo>
                    <a:pt x="2101596" y="970788"/>
                    <a:pt x="2097881" y="978408"/>
                    <a:pt x="2093786" y="982409"/>
                  </a:cubicBezTo>
                  <a:lnTo>
                    <a:pt x="2067973" y="1008221"/>
                  </a:lnTo>
                  <a:cubicBezTo>
                    <a:pt x="2060067" y="1016222"/>
                    <a:pt x="2053781" y="1029938"/>
                    <a:pt x="2052447" y="1041845"/>
                  </a:cubicBezTo>
                  <a:cubicBezTo>
                    <a:pt x="2052161" y="1043654"/>
                    <a:pt x="2052066" y="1045464"/>
                    <a:pt x="2052066" y="1047179"/>
                  </a:cubicBezTo>
                  <a:lnTo>
                    <a:pt x="2052066" y="1143286"/>
                  </a:lnTo>
                  <a:cubicBezTo>
                    <a:pt x="2052066" y="1144238"/>
                    <a:pt x="2052066" y="1145191"/>
                    <a:pt x="2051780" y="1146239"/>
                  </a:cubicBezTo>
                  <a:cubicBezTo>
                    <a:pt x="2050733" y="1153573"/>
                    <a:pt x="2046446" y="1163003"/>
                    <a:pt x="2041779" y="1167670"/>
                  </a:cubicBezTo>
                  <a:lnTo>
                    <a:pt x="2010251" y="1199198"/>
                  </a:lnTo>
                  <a:lnTo>
                    <a:pt x="1985296" y="1224153"/>
                  </a:lnTo>
                  <a:cubicBezTo>
                    <a:pt x="1979867" y="1229582"/>
                    <a:pt x="1968056" y="1234440"/>
                    <a:pt x="1960340" y="1234440"/>
                  </a:cubicBezTo>
                  <a:lnTo>
                    <a:pt x="1473613" y="1234440"/>
                  </a:lnTo>
                  <a:cubicBezTo>
                    <a:pt x="1465993" y="1234440"/>
                    <a:pt x="1454182" y="1229582"/>
                    <a:pt x="1448753" y="1224153"/>
                  </a:cubicBezTo>
                  <a:lnTo>
                    <a:pt x="1298639" y="1074134"/>
                  </a:lnTo>
                  <a:cubicBezTo>
                    <a:pt x="1294067" y="1069562"/>
                    <a:pt x="1289971" y="1060514"/>
                    <a:pt x="1288733" y="1053179"/>
                  </a:cubicBezTo>
                  <a:lnTo>
                    <a:pt x="1288733" y="981170"/>
                  </a:lnTo>
                  <a:cubicBezTo>
                    <a:pt x="1288733" y="973646"/>
                    <a:pt x="1293686" y="962025"/>
                    <a:pt x="1299115" y="956786"/>
                  </a:cubicBezTo>
                  <a:lnTo>
                    <a:pt x="1439513" y="822770"/>
                  </a:lnTo>
                  <a:cubicBezTo>
                    <a:pt x="1448848" y="813911"/>
                    <a:pt x="1455801" y="797528"/>
                    <a:pt x="1455801" y="784670"/>
                  </a:cubicBezTo>
                  <a:lnTo>
                    <a:pt x="1455801" y="656463"/>
                  </a:lnTo>
                  <a:cubicBezTo>
                    <a:pt x="1455801" y="643700"/>
                    <a:pt x="1449038" y="627221"/>
                    <a:pt x="1439989" y="618173"/>
                  </a:cubicBezTo>
                  <a:lnTo>
                    <a:pt x="1359218" y="537591"/>
                  </a:lnTo>
                  <a:lnTo>
                    <a:pt x="1276636" y="455009"/>
                  </a:lnTo>
                  <a:cubicBezTo>
                    <a:pt x="1271302" y="449580"/>
                    <a:pt x="1266444" y="437864"/>
                    <a:pt x="1266444" y="430340"/>
                  </a:cubicBezTo>
                  <a:lnTo>
                    <a:pt x="1266444" y="424434"/>
                  </a:lnTo>
                  <a:cubicBezTo>
                    <a:pt x="1266444" y="423196"/>
                    <a:pt x="1266254" y="422148"/>
                    <a:pt x="1266063" y="421005"/>
                  </a:cubicBezTo>
                  <a:lnTo>
                    <a:pt x="1266063" y="289846"/>
                  </a:lnTo>
                  <a:close/>
                  <a:moveTo>
                    <a:pt x="824865" y="210407"/>
                  </a:moveTo>
                  <a:cubicBezTo>
                    <a:pt x="819531" y="205073"/>
                    <a:pt x="814578" y="193262"/>
                    <a:pt x="814578" y="185642"/>
                  </a:cubicBezTo>
                  <a:lnTo>
                    <a:pt x="814578" y="126683"/>
                  </a:lnTo>
                  <a:cubicBezTo>
                    <a:pt x="814578" y="121825"/>
                    <a:pt x="818674" y="117729"/>
                    <a:pt x="823532" y="117729"/>
                  </a:cubicBezTo>
                  <a:lnTo>
                    <a:pt x="967454" y="117729"/>
                  </a:lnTo>
                  <a:cubicBezTo>
                    <a:pt x="980218" y="117729"/>
                    <a:pt x="996696" y="110966"/>
                    <a:pt x="1005650" y="101918"/>
                  </a:cubicBezTo>
                  <a:lnTo>
                    <a:pt x="1078325" y="29337"/>
                  </a:lnTo>
                  <a:cubicBezTo>
                    <a:pt x="1083659" y="23908"/>
                    <a:pt x="1095470" y="19050"/>
                    <a:pt x="1103090" y="19050"/>
                  </a:cubicBezTo>
                  <a:lnTo>
                    <a:pt x="1155954" y="19050"/>
                  </a:lnTo>
                  <a:cubicBezTo>
                    <a:pt x="1160907" y="19050"/>
                    <a:pt x="1164908" y="23051"/>
                    <a:pt x="1164908" y="28004"/>
                  </a:cubicBezTo>
                  <a:lnTo>
                    <a:pt x="1164908" y="252889"/>
                  </a:lnTo>
                  <a:cubicBezTo>
                    <a:pt x="1165003" y="268224"/>
                    <a:pt x="1177576" y="280797"/>
                    <a:pt x="1192911" y="280797"/>
                  </a:cubicBezTo>
                  <a:lnTo>
                    <a:pt x="1238060" y="280797"/>
                  </a:lnTo>
                  <a:cubicBezTo>
                    <a:pt x="1243013" y="280797"/>
                    <a:pt x="1247013" y="284893"/>
                    <a:pt x="1247013" y="289751"/>
                  </a:cubicBezTo>
                  <a:lnTo>
                    <a:pt x="1247013" y="386906"/>
                  </a:lnTo>
                  <a:cubicBezTo>
                    <a:pt x="1247013" y="391763"/>
                    <a:pt x="1243013" y="395859"/>
                    <a:pt x="1238060" y="395859"/>
                  </a:cubicBezTo>
                  <a:lnTo>
                    <a:pt x="1181291" y="395859"/>
                  </a:lnTo>
                  <a:cubicBezTo>
                    <a:pt x="1168527" y="395859"/>
                    <a:pt x="1152049" y="402622"/>
                    <a:pt x="1143000" y="411671"/>
                  </a:cubicBezTo>
                  <a:lnTo>
                    <a:pt x="1092327" y="462344"/>
                  </a:lnTo>
                  <a:cubicBezTo>
                    <a:pt x="1086993" y="467678"/>
                    <a:pt x="1075182" y="472631"/>
                    <a:pt x="1067562" y="472631"/>
                  </a:cubicBezTo>
                  <a:lnTo>
                    <a:pt x="1035844" y="472631"/>
                  </a:lnTo>
                  <a:cubicBezTo>
                    <a:pt x="1022318" y="472631"/>
                    <a:pt x="1010984" y="482346"/>
                    <a:pt x="1008412" y="495110"/>
                  </a:cubicBezTo>
                  <a:cubicBezTo>
                    <a:pt x="1007936" y="497110"/>
                    <a:pt x="1007650" y="499205"/>
                    <a:pt x="1007650" y="501301"/>
                  </a:cubicBezTo>
                  <a:lnTo>
                    <a:pt x="1007650" y="523399"/>
                  </a:lnTo>
                  <a:lnTo>
                    <a:pt x="972122" y="487775"/>
                  </a:lnTo>
                  <a:cubicBezTo>
                    <a:pt x="966692" y="482346"/>
                    <a:pt x="961835" y="470535"/>
                    <a:pt x="961835" y="462915"/>
                  </a:cubicBezTo>
                  <a:lnTo>
                    <a:pt x="961835" y="369761"/>
                  </a:lnTo>
                  <a:cubicBezTo>
                    <a:pt x="961835" y="356997"/>
                    <a:pt x="954977" y="340519"/>
                    <a:pt x="945928" y="331470"/>
                  </a:cubicBezTo>
                  <a:lnTo>
                    <a:pt x="824865" y="210407"/>
                  </a:lnTo>
                  <a:close/>
                  <a:moveTo>
                    <a:pt x="544640" y="1263301"/>
                  </a:moveTo>
                  <a:cubicBezTo>
                    <a:pt x="531781" y="1263301"/>
                    <a:pt x="515303" y="1270064"/>
                    <a:pt x="506254" y="1279208"/>
                  </a:cubicBezTo>
                  <a:lnTo>
                    <a:pt x="477774" y="1307592"/>
                  </a:lnTo>
                  <a:cubicBezTo>
                    <a:pt x="472440" y="1312926"/>
                    <a:pt x="460534" y="1317879"/>
                    <a:pt x="452914" y="1317879"/>
                  </a:cubicBezTo>
                  <a:lnTo>
                    <a:pt x="275749" y="1317879"/>
                  </a:lnTo>
                  <a:cubicBezTo>
                    <a:pt x="270701" y="1317879"/>
                    <a:pt x="266700" y="1313783"/>
                    <a:pt x="266700" y="1308926"/>
                  </a:cubicBezTo>
                  <a:lnTo>
                    <a:pt x="266700" y="1257967"/>
                  </a:lnTo>
                  <a:cubicBezTo>
                    <a:pt x="266605" y="1242536"/>
                    <a:pt x="254032" y="1229963"/>
                    <a:pt x="238601" y="1229963"/>
                  </a:cubicBezTo>
                  <a:lnTo>
                    <a:pt x="116396" y="1230344"/>
                  </a:lnTo>
                  <a:cubicBezTo>
                    <a:pt x="108585" y="1230344"/>
                    <a:pt x="96012" y="1225677"/>
                    <a:pt x="90011" y="1220534"/>
                  </a:cubicBezTo>
                  <a:lnTo>
                    <a:pt x="85439" y="1216628"/>
                  </a:lnTo>
                  <a:cubicBezTo>
                    <a:pt x="79820" y="1211771"/>
                    <a:pt x="74676" y="1200722"/>
                    <a:pt x="74676" y="1193292"/>
                  </a:cubicBezTo>
                  <a:lnTo>
                    <a:pt x="74676" y="1185291"/>
                  </a:lnTo>
                  <a:cubicBezTo>
                    <a:pt x="74676" y="1172528"/>
                    <a:pt x="67913" y="1156049"/>
                    <a:pt x="58769" y="1147001"/>
                  </a:cubicBezTo>
                  <a:lnTo>
                    <a:pt x="32957" y="1121188"/>
                  </a:lnTo>
                  <a:lnTo>
                    <a:pt x="439769" y="1121188"/>
                  </a:lnTo>
                  <a:cubicBezTo>
                    <a:pt x="447389" y="1121188"/>
                    <a:pt x="459200" y="1126046"/>
                    <a:pt x="464630" y="1131475"/>
                  </a:cubicBezTo>
                  <a:lnTo>
                    <a:pt x="596551" y="1263301"/>
                  </a:lnTo>
                  <a:lnTo>
                    <a:pt x="544640" y="1263301"/>
                  </a:lnTo>
                  <a:close/>
                  <a:moveTo>
                    <a:pt x="717137" y="1253871"/>
                  </a:moveTo>
                  <a:cubicBezTo>
                    <a:pt x="711803" y="1259205"/>
                    <a:pt x="699897" y="1264158"/>
                    <a:pt x="692277" y="1264158"/>
                  </a:cubicBezTo>
                  <a:lnTo>
                    <a:pt x="638937" y="1264158"/>
                  </a:lnTo>
                  <a:cubicBezTo>
                    <a:pt x="632746" y="1264158"/>
                    <a:pt x="623697" y="1260824"/>
                    <a:pt x="617601" y="1256729"/>
                  </a:cubicBezTo>
                  <a:cubicBezTo>
                    <a:pt x="616744" y="1255490"/>
                    <a:pt x="615791" y="1254252"/>
                    <a:pt x="614458" y="1253014"/>
                  </a:cubicBezTo>
                  <a:lnTo>
                    <a:pt x="478536" y="1117664"/>
                  </a:lnTo>
                  <a:cubicBezTo>
                    <a:pt x="469392" y="1108615"/>
                    <a:pt x="452914" y="1101852"/>
                    <a:pt x="440150" y="1101852"/>
                  </a:cubicBezTo>
                  <a:lnTo>
                    <a:pt x="28289" y="1101852"/>
                  </a:lnTo>
                  <a:cubicBezTo>
                    <a:pt x="28289" y="1101852"/>
                    <a:pt x="27623" y="1101947"/>
                    <a:pt x="27241" y="1101947"/>
                  </a:cubicBezTo>
                  <a:cubicBezTo>
                    <a:pt x="22670" y="1101471"/>
                    <a:pt x="19050" y="1097756"/>
                    <a:pt x="19050" y="1093089"/>
                  </a:cubicBezTo>
                  <a:lnTo>
                    <a:pt x="19050" y="985076"/>
                  </a:lnTo>
                  <a:cubicBezTo>
                    <a:pt x="19050" y="977456"/>
                    <a:pt x="24003" y="965645"/>
                    <a:pt x="29337" y="960215"/>
                  </a:cubicBezTo>
                  <a:lnTo>
                    <a:pt x="156401" y="833342"/>
                  </a:lnTo>
                  <a:cubicBezTo>
                    <a:pt x="161830" y="827913"/>
                    <a:pt x="173641" y="823055"/>
                    <a:pt x="181261" y="823055"/>
                  </a:cubicBezTo>
                  <a:lnTo>
                    <a:pt x="333375" y="823055"/>
                  </a:lnTo>
                  <a:cubicBezTo>
                    <a:pt x="348806" y="822960"/>
                    <a:pt x="361379" y="810482"/>
                    <a:pt x="361474" y="795052"/>
                  </a:cubicBezTo>
                  <a:lnTo>
                    <a:pt x="361474" y="296894"/>
                  </a:lnTo>
                  <a:cubicBezTo>
                    <a:pt x="361474" y="291941"/>
                    <a:pt x="365474" y="287941"/>
                    <a:pt x="370427" y="287941"/>
                  </a:cubicBezTo>
                  <a:lnTo>
                    <a:pt x="513017" y="287941"/>
                  </a:lnTo>
                  <a:cubicBezTo>
                    <a:pt x="520637" y="287941"/>
                    <a:pt x="532543" y="292799"/>
                    <a:pt x="537877" y="298228"/>
                  </a:cubicBezTo>
                  <a:lnTo>
                    <a:pt x="604552" y="364808"/>
                  </a:lnTo>
                  <a:cubicBezTo>
                    <a:pt x="613696" y="373856"/>
                    <a:pt x="630174" y="380714"/>
                    <a:pt x="642938" y="380714"/>
                  </a:cubicBezTo>
                  <a:lnTo>
                    <a:pt x="719233" y="380714"/>
                  </a:lnTo>
                  <a:cubicBezTo>
                    <a:pt x="731996" y="380714"/>
                    <a:pt x="748475" y="373856"/>
                    <a:pt x="757523" y="364808"/>
                  </a:cubicBezTo>
                  <a:lnTo>
                    <a:pt x="848201" y="274320"/>
                  </a:lnTo>
                  <a:cubicBezTo>
                    <a:pt x="851726" y="270796"/>
                    <a:pt x="857440" y="270796"/>
                    <a:pt x="860965" y="274225"/>
                  </a:cubicBezTo>
                  <a:lnTo>
                    <a:pt x="932117" y="345376"/>
                  </a:lnTo>
                  <a:cubicBezTo>
                    <a:pt x="937451" y="350806"/>
                    <a:pt x="942404" y="362617"/>
                    <a:pt x="942404" y="370237"/>
                  </a:cubicBezTo>
                  <a:lnTo>
                    <a:pt x="942404" y="463582"/>
                  </a:lnTo>
                  <a:cubicBezTo>
                    <a:pt x="942404" y="476441"/>
                    <a:pt x="949262" y="492919"/>
                    <a:pt x="958310" y="501968"/>
                  </a:cubicBezTo>
                  <a:lnTo>
                    <a:pt x="997363" y="540925"/>
                  </a:lnTo>
                  <a:cubicBezTo>
                    <a:pt x="1006316" y="549878"/>
                    <a:pt x="1014032" y="548069"/>
                    <a:pt x="1016984" y="546830"/>
                  </a:cubicBezTo>
                  <a:cubicBezTo>
                    <a:pt x="1019270" y="545878"/>
                    <a:pt x="1023747" y="543116"/>
                    <a:pt x="1025747" y="536162"/>
                  </a:cubicBezTo>
                  <a:cubicBezTo>
                    <a:pt x="1026414" y="533876"/>
                    <a:pt x="1026890" y="531305"/>
                    <a:pt x="1026890" y="528066"/>
                  </a:cubicBezTo>
                  <a:lnTo>
                    <a:pt x="1026890" y="500634"/>
                  </a:lnTo>
                  <a:cubicBezTo>
                    <a:pt x="1026890" y="499586"/>
                    <a:pt x="1027176" y="498729"/>
                    <a:pt x="1027462" y="497776"/>
                  </a:cubicBezTo>
                  <a:cubicBezTo>
                    <a:pt x="1028890" y="494633"/>
                    <a:pt x="1032034" y="492347"/>
                    <a:pt x="1035749" y="492347"/>
                  </a:cubicBezTo>
                  <a:lnTo>
                    <a:pt x="1067467" y="492347"/>
                  </a:lnTo>
                  <a:cubicBezTo>
                    <a:pt x="1080230" y="492347"/>
                    <a:pt x="1096804" y="485489"/>
                    <a:pt x="1105853" y="476441"/>
                  </a:cubicBezTo>
                  <a:lnTo>
                    <a:pt x="1156621" y="425768"/>
                  </a:lnTo>
                  <a:cubicBezTo>
                    <a:pt x="1161955" y="420338"/>
                    <a:pt x="1173861" y="415481"/>
                    <a:pt x="1181481" y="415481"/>
                  </a:cubicBezTo>
                  <a:lnTo>
                    <a:pt x="1238345" y="415481"/>
                  </a:lnTo>
                  <a:cubicBezTo>
                    <a:pt x="1242727" y="415481"/>
                    <a:pt x="1246156" y="418624"/>
                    <a:pt x="1247013" y="422720"/>
                  </a:cubicBezTo>
                  <a:lnTo>
                    <a:pt x="1247013" y="429959"/>
                  </a:lnTo>
                  <a:cubicBezTo>
                    <a:pt x="1247013" y="442722"/>
                    <a:pt x="1253871" y="459200"/>
                    <a:pt x="1262920" y="468249"/>
                  </a:cubicBezTo>
                  <a:lnTo>
                    <a:pt x="1263110" y="468440"/>
                  </a:lnTo>
                  <a:cubicBezTo>
                    <a:pt x="1263110" y="468440"/>
                    <a:pt x="1263206" y="468630"/>
                    <a:pt x="1263301" y="468630"/>
                  </a:cubicBezTo>
                  <a:lnTo>
                    <a:pt x="1323404" y="528733"/>
                  </a:lnTo>
                  <a:lnTo>
                    <a:pt x="1426083" y="631317"/>
                  </a:lnTo>
                  <a:cubicBezTo>
                    <a:pt x="1431417" y="636651"/>
                    <a:pt x="1436370" y="648557"/>
                    <a:pt x="1436370" y="656082"/>
                  </a:cubicBezTo>
                  <a:lnTo>
                    <a:pt x="1436370" y="784193"/>
                  </a:lnTo>
                  <a:cubicBezTo>
                    <a:pt x="1436370" y="791813"/>
                    <a:pt x="1431417" y="803434"/>
                    <a:pt x="1425893" y="808673"/>
                  </a:cubicBezTo>
                  <a:lnTo>
                    <a:pt x="1285589" y="942594"/>
                  </a:lnTo>
                  <a:cubicBezTo>
                    <a:pt x="1276255" y="951548"/>
                    <a:pt x="1269302" y="967931"/>
                    <a:pt x="1269302" y="980789"/>
                  </a:cubicBezTo>
                  <a:lnTo>
                    <a:pt x="1269302" y="1049274"/>
                  </a:lnTo>
                  <a:cubicBezTo>
                    <a:pt x="1269302" y="1050989"/>
                    <a:pt x="1269397" y="1052798"/>
                    <a:pt x="1269683" y="1054703"/>
                  </a:cubicBezTo>
                  <a:lnTo>
                    <a:pt x="1269683" y="1082326"/>
                  </a:lnTo>
                  <a:cubicBezTo>
                    <a:pt x="1269492" y="1083659"/>
                    <a:pt x="1269397" y="1085088"/>
                    <a:pt x="1269397" y="1086612"/>
                  </a:cubicBezTo>
                  <a:lnTo>
                    <a:pt x="1269397" y="1141762"/>
                  </a:lnTo>
                  <a:cubicBezTo>
                    <a:pt x="1269397" y="1146715"/>
                    <a:pt x="1265396" y="1150620"/>
                    <a:pt x="1260539" y="1150715"/>
                  </a:cubicBezTo>
                  <a:lnTo>
                    <a:pt x="1029938" y="1150715"/>
                  </a:lnTo>
                  <a:cubicBezTo>
                    <a:pt x="1028605" y="1150620"/>
                    <a:pt x="1027367" y="1150334"/>
                    <a:pt x="1026033" y="1150334"/>
                  </a:cubicBezTo>
                  <a:lnTo>
                    <a:pt x="1003554" y="1150334"/>
                  </a:lnTo>
                  <a:cubicBezTo>
                    <a:pt x="995934" y="1150334"/>
                    <a:pt x="984028" y="1145477"/>
                    <a:pt x="978694" y="1140047"/>
                  </a:cubicBezTo>
                  <a:lnTo>
                    <a:pt x="924687" y="1086041"/>
                  </a:lnTo>
                  <a:cubicBezTo>
                    <a:pt x="913829" y="1075182"/>
                    <a:pt x="896017" y="1075182"/>
                    <a:pt x="885063" y="1086041"/>
                  </a:cubicBezTo>
                  <a:lnTo>
                    <a:pt x="864775" y="1106424"/>
                  </a:lnTo>
                  <a:lnTo>
                    <a:pt x="717137" y="1253871"/>
                  </a:lnTo>
                  <a:close/>
                  <a:moveTo>
                    <a:pt x="1123188" y="1533906"/>
                  </a:moveTo>
                  <a:cubicBezTo>
                    <a:pt x="1117283" y="1538859"/>
                    <a:pt x="1106519" y="1543050"/>
                    <a:pt x="1099471" y="1543050"/>
                  </a:cubicBezTo>
                  <a:lnTo>
                    <a:pt x="1032701" y="1543050"/>
                  </a:lnTo>
                  <a:cubicBezTo>
                    <a:pt x="1025081" y="1543050"/>
                    <a:pt x="1013174" y="1538097"/>
                    <a:pt x="1007840" y="1532763"/>
                  </a:cubicBezTo>
                  <a:lnTo>
                    <a:pt x="933926" y="1458754"/>
                  </a:lnTo>
                  <a:cubicBezTo>
                    <a:pt x="924878" y="1449705"/>
                    <a:pt x="908399" y="1442847"/>
                    <a:pt x="895636" y="1442847"/>
                  </a:cubicBezTo>
                  <a:lnTo>
                    <a:pt x="834771" y="1442847"/>
                  </a:lnTo>
                  <a:cubicBezTo>
                    <a:pt x="827151" y="1442847"/>
                    <a:pt x="815340" y="1437989"/>
                    <a:pt x="809911" y="1432560"/>
                  </a:cubicBezTo>
                  <a:lnTo>
                    <a:pt x="731234" y="1353693"/>
                  </a:lnTo>
                  <a:cubicBezTo>
                    <a:pt x="725805" y="1348264"/>
                    <a:pt x="720852" y="1336453"/>
                    <a:pt x="720852" y="1328833"/>
                  </a:cubicBezTo>
                  <a:lnTo>
                    <a:pt x="720852" y="1292066"/>
                  </a:lnTo>
                  <a:cubicBezTo>
                    <a:pt x="720852" y="1284351"/>
                    <a:pt x="725805" y="1272540"/>
                    <a:pt x="731139" y="1267111"/>
                  </a:cubicBezTo>
                  <a:lnTo>
                    <a:pt x="878205" y="1119854"/>
                  </a:lnTo>
                  <a:lnTo>
                    <a:pt x="898017" y="1100042"/>
                  </a:lnTo>
                  <a:cubicBezTo>
                    <a:pt x="901541" y="1096613"/>
                    <a:pt x="907256" y="1096518"/>
                    <a:pt x="910781" y="1100042"/>
                  </a:cubicBezTo>
                  <a:lnTo>
                    <a:pt x="964787" y="1153954"/>
                  </a:lnTo>
                  <a:cubicBezTo>
                    <a:pt x="973836" y="1163003"/>
                    <a:pt x="990314" y="1169765"/>
                    <a:pt x="1003078" y="1169765"/>
                  </a:cubicBezTo>
                  <a:lnTo>
                    <a:pt x="1027938" y="1169765"/>
                  </a:lnTo>
                  <a:cubicBezTo>
                    <a:pt x="1031367" y="1170623"/>
                    <a:pt x="1033939" y="1173194"/>
                    <a:pt x="1034701" y="1176623"/>
                  </a:cubicBezTo>
                  <a:cubicBezTo>
                    <a:pt x="1034701" y="1177385"/>
                    <a:pt x="1034415" y="1178052"/>
                    <a:pt x="1034415" y="1178814"/>
                  </a:cubicBezTo>
                  <a:lnTo>
                    <a:pt x="1034415" y="1311974"/>
                  </a:lnTo>
                  <a:cubicBezTo>
                    <a:pt x="1034510" y="1327404"/>
                    <a:pt x="1047083" y="1339977"/>
                    <a:pt x="1062514" y="1339977"/>
                  </a:cubicBezTo>
                  <a:lnTo>
                    <a:pt x="1143667" y="1339977"/>
                  </a:lnTo>
                  <a:cubicBezTo>
                    <a:pt x="1148620" y="1339977"/>
                    <a:pt x="1152620" y="1344073"/>
                    <a:pt x="1152716" y="1349026"/>
                  </a:cubicBezTo>
                  <a:lnTo>
                    <a:pt x="1152716" y="1489805"/>
                  </a:lnTo>
                  <a:cubicBezTo>
                    <a:pt x="1152716" y="1497425"/>
                    <a:pt x="1147763" y="1509236"/>
                    <a:pt x="1142333" y="1514666"/>
                  </a:cubicBezTo>
                  <a:lnTo>
                    <a:pt x="1123664" y="1533335"/>
                  </a:lnTo>
                  <a:cubicBezTo>
                    <a:pt x="1123664" y="1533335"/>
                    <a:pt x="1123379" y="1533716"/>
                    <a:pt x="1123188" y="1533906"/>
                  </a:cubicBezTo>
                  <a:close/>
                  <a:moveTo>
                    <a:pt x="1306259" y="1769840"/>
                  </a:moveTo>
                  <a:lnTo>
                    <a:pt x="1229868" y="1769840"/>
                  </a:lnTo>
                  <a:cubicBezTo>
                    <a:pt x="1222153" y="1769840"/>
                    <a:pt x="1210342" y="1764887"/>
                    <a:pt x="1204913" y="1759458"/>
                  </a:cubicBezTo>
                  <a:lnTo>
                    <a:pt x="1137190" y="1691735"/>
                  </a:lnTo>
                  <a:cubicBezTo>
                    <a:pt x="1131761" y="1686306"/>
                    <a:pt x="1126903" y="1674495"/>
                    <a:pt x="1126903" y="1666875"/>
                  </a:cubicBezTo>
                  <a:lnTo>
                    <a:pt x="1126903" y="1571625"/>
                  </a:lnTo>
                  <a:cubicBezTo>
                    <a:pt x="1126903" y="1564291"/>
                    <a:pt x="1131475" y="1553147"/>
                    <a:pt x="1136618" y="1547432"/>
                  </a:cubicBezTo>
                  <a:cubicBezTo>
                    <a:pt x="1136999" y="1547146"/>
                    <a:pt x="1137476" y="1546765"/>
                    <a:pt x="1137857" y="1546384"/>
                  </a:cubicBezTo>
                  <a:lnTo>
                    <a:pt x="1156335" y="1528096"/>
                  </a:lnTo>
                  <a:cubicBezTo>
                    <a:pt x="1165479" y="1519142"/>
                    <a:pt x="1172337" y="1502664"/>
                    <a:pt x="1172337" y="1489805"/>
                  </a:cubicBezTo>
                  <a:lnTo>
                    <a:pt x="1172337" y="1348740"/>
                  </a:lnTo>
                  <a:cubicBezTo>
                    <a:pt x="1172337" y="1333405"/>
                    <a:pt x="1159764" y="1320832"/>
                    <a:pt x="1144334" y="1320737"/>
                  </a:cubicBezTo>
                  <a:lnTo>
                    <a:pt x="1063181" y="1320737"/>
                  </a:lnTo>
                  <a:cubicBezTo>
                    <a:pt x="1058228" y="1320737"/>
                    <a:pt x="1054132" y="1316641"/>
                    <a:pt x="1054132" y="1311783"/>
                  </a:cubicBezTo>
                  <a:lnTo>
                    <a:pt x="1054132" y="1178433"/>
                  </a:lnTo>
                  <a:cubicBezTo>
                    <a:pt x="1054132" y="1177862"/>
                    <a:pt x="1053941" y="1177290"/>
                    <a:pt x="1053941" y="1176719"/>
                  </a:cubicBezTo>
                  <a:cubicBezTo>
                    <a:pt x="1054894" y="1172813"/>
                    <a:pt x="1058323" y="1169861"/>
                    <a:pt x="1062514" y="1169861"/>
                  </a:cubicBezTo>
                  <a:lnTo>
                    <a:pt x="1260443" y="1169861"/>
                  </a:lnTo>
                  <a:cubicBezTo>
                    <a:pt x="1260443" y="1169861"/>
                    <a:pt x="1260634" y="1169861"/>
                    <a:pt x="1260729" y="1169861"/>
                  </a:cubicBezTo>
                  <a:cubicBezTo>
                    <a:pt x="1268444" y="1169861"/>
                    <a:pt x="1275398" y="1166717"/>
                    <a:pt x="1280446" y="1161669"/>
                  </a:cubicBezTo>
                  <a:cubicBezTo>
                    <a:pt x="1285494" y="1156621"/>
                    <a:pt x="1288637" y="1149572"/>
                    <a:pt x="1288733" y="1141857"/>
                  </a:cubicBezTo>
                  <a:lnTo>
                    <a:pt x="1288733" y="1091565"/>
                  </a:lnTo>
                  <a:lnTo>
                    <a:pt x="1435418" y="1238155"/>
                  </a:lnTo>
                  <a:cubicBezTo>
                    <a:pt x="1444466" y="1247204"/>
                    <a:pt x="1460945" y="1254062"/>
                    <a:pt x="1473708" y="1254062"/>
                  </a:cubicBezTo>
                  <a:lnTo>
                    <a:pt x="1960436" y="1254062"/>
                  </a:lnTo>
                  <a:cubicBezTo>
                    <a:pt x="1965293" y="1254062"/>
                    <a:pt x="1969199" y="1257967"/>
                    <a:pt x="1969389" y="1262825"/>
                  </a:cubicBezTo>
                  <a:lnTo>
                    <a:pt x="1969389" y="1286447"/>
                  </a:lnTo>
                  <a:cubicBezTo>
                    <a:pt x="1969389" y="1293971"/>
                    <a:pt x="1964436" y="1305878"/>
                    <a:pt x="1959102" y="1311212"/>
                  </a:cubicBezTo>
                  <a:lnTo>
                    <a:pt x="1937290" y="1333024"/>
                  </a:lnTo>
                  <a:cubicBezTo>
                    <a:pt x="1928241" y="1342073"/>
                    <a:pt x="1921383" y="1358551"/>
                    <a:pt x="1921383" y="1371314"/>
                  </a:cubicBezTo>
                  <a:lnTo>
                    <a:pt x="1921383" y="1474756"/>
                  </a:lnTo>
                  <a:cubicBezTo>
                    <a:pt x="1921383" y="1474756"/>
                    <a:pt x="1921478" y="1475042"/>
                    <a:pt x="1921478" y="1475137"/>
                  </a:cubicBezTo>
                  <a:lnTo>
                    <a:pt x="1921478" y="1510379"/>
                  </a:lnTo>
                  <a:cubicBezTo>
                    <a:pt x="1921478" y="1510379"/>
                    <a:pt x="1921288" y="1511237"/>
                    <a:pt x="1921288" y="1511808"/>
                  </a:cubicBezTo>
                  <a:lnTo>
                    <a:pt x="1921288" y="1619060"/>
                  </a:lnTo>
                  <a:cubicBezTo>
                    <a:pt x="1921288" y="1626680"/>
                    <a:pt x="1916430" y="1638586"/>
                    <a:pt x="1911001" y="1644015"/>
                  </a:cubicBezTo>
                  <a:lnTo>
                    <a:pt x="1717834" y="1837468"/>
                  </a:lnTo>
                  <a:cubicBezTo>
                    <a:pt x="1715548" y="1839754"/>
                    <a:pt x="1713452" y="1842421"/>
                    <a:pt x="1711547" y="1845469"/>
                  </a:cubicBezTo>
                  <a:cubicBezTo>
                    <a:pt x="1707261" y="1847564"/>
                    <a:pt x="1702499" y="1849184"/>
                    <a:pt x="1698308" y="1849755"/>
                  </a:cubicBezTo>
                  <a:cubicBezTo>
                    <a:pt x="1697260" y="1849660"/>
                    <a:pt x="1696307" y="1849469"/>
                    <a:pt x="1695164" y="1849469"/>
                  </a:cubicBezTo>
                  <a:lnTo>
                    <a:pt x="1445609" y="1849469"/>
                  </a:lnTo>
                  <a:cubicBezTo>
                    <a:pt x="1432846" y="1849469"/>
                    <a:pt x="1416368" y="1856327"/>
                    <a:pt x="1407319" y="1865376"/>
                  </a:cubicBezTo>
                  <a:lnTo>
                    <a:pt x="1334262" y="1938433"/>
                  </a:lnTo>
                  <a:lnTo>
                    <a:pt x="1334262" y="1797939"/>
                  </a:lnTo>
                  <a:cubicBezTo>
                    <a:pt x="1334262" y="1782509"/>
                    <a:pt x="1321689" y="1769936"/>
                    <a:pt x="1306259" y="1769936"/>
                  </a:cubicBezTo>
                  <a:close/>
                  <a:moveTo>
                    <a:pt x="1609535" y="2433447"/>
                  </a:moveTo>
                  <a:lnTo>
                    <a:pt x="1552289" y="2433447"/>
                  </a:lnTo>
                  <a:cubicBezTo>
                    <a:pt x="1547336" y="2433447"/>
                    <a:pt x="1543336" y="2429351"/>
                    <a:pt x="1543336" y="2424494"/>
                  </a:cubicBezTo>
                  <a:lnTo>
                    <a:pt x="1543336" y="2315432"/>
                  </a:lnTo>
                  <a:cubicBezTo>
                    <a:pt x="1543336" y="2300002"/>
                    <a:pt x="1530763" y="2287429"/>
                    <a:pt x="1515332" y="2287429"/>
                  </a:cubicBezTo>
                  <a:lnTo>
                    <a:pt x="1343692" y="2287429"/>
                  </a:lnTo>
                  <a:cubicBezTo>
                    <a:pt x="1338739" y="2287429"/>
                    <a:pt x="1334643" y="2283333"/>
                    <a:pt x="1334643" y="2278475"/>
                  </a:cubicBezTo>
                  <a:lnTo>
                    <a:pt x="1334643" y="1979486"/>
                  </a:lnTo>
                  <a:cubicBezTo>
                    <a:pt x="1334643" y="1972342"/>
                    <a:pt x="1339025" y="1961483"/>
                    <a:pt x="1343978" y="1955673"/>
                  </a:cubicBezTo>
                  <a:cubicBezTo>
                    <a:pt x="1344168" y="1955483"/>
                    <a:pt x="1344359" y="1955387"/>
                    <a:pt x="1344549" y="1955197"/>
                  </a:cubicBezTo>
                  <a:lnTo>
                    <a:pt x="1420559" y="1879283"/>
                  </a:lnTo>
                  <a:cubicBezTo>
                    <a:pt x="1425893" y="1873853"/>
                    <a:pt x="1437799" y="1868996"/>
                    <a:pt x="1445419" y="1868996"/>
                  </a:cubicBezTo>
                  <a:lnTo>
                    <a:pt x="1695355" y="1868996"/>
                  </a:lnTo>
                  <a:cubicBezTo>
                    <a:pt x="1695926" y="1868996"/>
                    <a:pt x="1696593" y="1868900"/>
                    <a:pt x="1697260" y="1868805"/>
                  </a:cubicBezTo>
                  <a:cubicBezTo>
                    <a:pt x="1699260" y="1869377"/>
                    <a:pt x="1700975" y="1870424"/>
                    <a:pt x="1702213" y="1872043"/>
                  </a:cubicBezTo>
                  <a:cubicBezTo>
                    <a:pt x="1702118" y="1873282"/>
                    <a:pt x="1701927" y="1874520"/>
                    <a:pt x="1701927" y="1875758"/>
                  </a:cubicBezTo>
                  <a:lnTo>
                    <a:pt x="1701927" y="1943195"/>
                  </a:lnTo>
                  <a:cubicBezTo>
                    <a:pt x="1701927" y="1956054"/>
                    <a:pt x="1708785" y="1972532"/>
                    <a:pt x="1717834" y="1981581"/>
                  </a:cubicBezTo>
                  <a:lnTo>
                    <a:pt x="1761363" y="2025110"/>
                  </a:lnTo>
                  <a:cubicBezTo>
                    <a:pt x="1770317" y="2034159"/>
                    <a:pt x="1786795" y="2041017"/>
                    <a:pt x="1799654" y="2041017"/>
                  </a:cubicBezTo>
                  <a:lnTo>
                    <a:pt x="1922431" y="2041017"/>
                  </a:lnTo>
                  <a:cubicBezTo>
                    <a:pt x="1924526" y="2042636"/>
                    <a:pt x="1925955" y="2045113"/>
                    <a:pt x="1925955" y="2047970"/>
                  </a:cubicBezTo>
                  <a:lnTo>
                    <a:pt x="1925955" y="2117884"/>
                  </a:lnTo>
                  <a:cubicBezTo>
                    <a:pt x="1925955" y="2124932"/>
                    <a:pt x="1921859" y="2135410"/>
                    <a:pt x="1916906" y="2141220"/>
                  </a:cubicBezTo>
                  <a:cubicBezTo>
                    <a:pt x="1916239" y="2141887"/>
                    <a:pt x="1915573" y="2142363"/>
                    <a:pt x="1915001" y="2143030"/>
                  </a:cubicBezTo>
                  <a:lnTo>
                    <a:pt x="1850517" y="2207514"/>
                  </a:lnTo>
                  <a:lnTo>
                    <a:pt x="1740408" y="2317147"/>
                  </a:lnTo>
                  <a:cubicBezTo>
                    <a:pt x="1733169" y="2324291"/>
                    <a:pt x="1721358" y="2336102"/>
                    <a:pt x="1714119" y="2343245"/>
                  </a:cubicBezTo>
                  <a:lnTo>
                    <a:pt x="1634395" y="2423160"/>
                  </a:lnTo>
                  <a:cubicBezTo>
                    <a:pt x="1628966" y="2428589"/>
                    <a:pt x="1617155" y="2433447"/>
                    <a:pt x="1609535" y="2433447"/>
                  </a:cubicBezTo>
                  <a:close/>
                  <a:moveTo>
                    <a:pt x="1986534" y="2985992"/>
                  </a:moveTo>
                  <a:cubicBezTo>
                    <a:pt x="1986534" y="2993612"/>
                    <a:pt x="1981676" y="3005519"/>
                    <a:pt x="1976247" y="3010853"/>
                  </a:cubicBezTo>
                  <a:lnTo>
                    <a:pt x="1970056" y="3017139"/>
                  </a:lnTo>
                  <a:cubicBezTo>
                    <a:pt x="1961007" y="3026188"/>
                    <a:pt x="1954244" y="3042666"/>
                    <a:pt x="1954244" y="3055430"/>
                  </a:cubicBezTo>
                  <a:lnTo>
                    <a:pt x="1954244" y="3068765"/>
                  </a:lnTo>
                  <a:cubicBezTo>
                    <a:pt x="1954244" y="3076385"/>
                    <a:pt x="1949291" y="3088196"/>
                    <a:pt x="1943862" y="3093625"/>
                  </a:cubicBezTo>
                  <a:lnTo>
                    <a:pt x="1926908" y="3110674"/>
                  </a:lnTo>
                  <a:cubicBezTo>
                    <a:pt x="1933670" y="3101912"/>
                    <a:pt x="1938433" y="3090482"/>
                    <a:pt x="1938433" y="3082195"/>
                  </a:cubicBezTo>
                  <a:cubicBezTo>
                    <a:pt x="1938433" y="3069431"/>
                    <a:pt x="1927003" y="3059145"/>
                    <a:pt x="1912906" y="3059145"/>
                  </a:cubicBezTo>
                  <a:cubicBezTo>
                    <a:pt x="1901476" y="3059145"/>
                    <a:pt x="1886141" y="3065907"/>
                    <a:pt x="1877092" y="3075051"/>
                  </a:cubicBezTo>
                  <a:lnTo>
                    <a:pt x="1814513" y="3137535"/>
                  </a:lnTo>
                  <a:cubicBezTo>
                    <a:pt x="1805464" y="3146584"/>
                    <a:pt x="1798701" y="3163062"/>
                    <a:pt x="1798701" y="3175826"/>
                  </a:cubicBezTo>
                  <a:lnTo>
                    <a:pt x="1798701" y="3263074"/>
                  </a:lnTo>
                  <a:cubicBezTo>
                    <a:pt x="1798701" y="3270695"/>
                    <a:pt x="1793748" y="3282410"/>
                    <a:pt x="1788319" y="3287745"/>
                  </a:cubicBezTo>
                  <a:lnTo>
                    <a:pt x="1715548" y="3359563"/>
                  </a:lnTo>
                  <a:lnTo>
                    <a:pt x="1715548" y="3290221"/>
                  </a:lnTo>
                  <a:cubicBezTo>
                    <a:pt x="1715548" y="3277362"/>
                    <a:pt x="1708690" y="3260884"/>
                    <a:pt x="1699641" y="3251835"/>
                  </a:cubicBezTo>
                  <a:lnTo>
                    <a:pt x="1557052" y="3109151"/>
                  </a:lnTo>
                  <a:cubicBezTo>
                    <a:pt x="1548003" y="3100102"/>
                    <a:pt x="1531525" y="3093244"/>
                    <a:pt x="1518666" y="3093244"/>
                  </a:cubicBezTo>
                  <a:lnTo>
                    <a:pt x="1495330" y="3093244"/>
                  </a:lnTo>
                  <a:cubicBezTo>
                    <a:pt x="1487710" y="3093244"/>
                    <a:pt x="1475899" y="3088291"/>
                    <a:pt x="1470470" y="3082957"/>
                  </a:cubicBezTo>
                  <a:lnTo>
                    <a:pt x="1397889" y="3010281"/>
                  </a:lnTo>
                  <a:cubicBezTo>
                    <a:pt x="1394365" y="3006757"/>
                    <a:pt x="1394365" y="3001042"/>
                    <a:pt x="1397889" y="2997518"/>
                  </a:cubicBezTo>
                  <a:lnTo>
                    <a:pt x="1620393" y="2774823"/>
                  </a:lnTo>
                  <a:cubicBezTo>
                    <a:pt x="1625727" y="2769489"/>
                    <a:pt x="1637633" y="2764536"/>
                    <a:pt x="1645253" y="2764536"/>
                  </a:cubicBezTo>
                  <a:lnTo>
                    <a:pt x="1701927" y="2764536"/>
                  </a:lnTo>
                  <a:cubicBezTo>
                    <a:pt x="1702880" y="2764631"/>
                    <a:pt x="1703832" y="2764822"/>
                    <a:pt x="1704880" y="2764822"/>
                  </a:cubicBezTo>
                  <a:lnTo>
                    <a:pt x="1773936" y="2764822"/>
                  </a:lnTo>
                  <a:cubicBezTo>
                    <a:pt x="1781556" y="2764822"/>
                    <a:pt x="1793462" y="2769775"/>
                    <a:pt x="1798892" y="2775109"/>
                  </a:cubicBezTo>
                  <a:lnTo>
                    <a:pt x="1887664" y="2863787"/>
                  </a:lnTo>
                  <a:cubicBezTo>
                    <a:pt x="1896809" y="2872835"/>
                    <a:pt x="1913287" y="2879598"/>
                    <a:pt x="1926146" y="2879598"/>
                  </a:cubicBezTo>
                  <a:lnTo>
                    <a:pt x="1957673" y="2879598"/>
                  </a:lnTo>
                  <a:cubicBezTo>
                    <a:pt x="1962626" y="2879598"/>
                    <a:pt x="1966627" y="2883599"/>
                    <a:pt x="1966722" y="2888361"/>
                  </a:cubicBezTo>
                  <a:lnTo>
                    <a:pt x="1966722" y="2933986"/>
                  </a:lnTo>
                  <a:cubicBezTo>
                    <a:pt x="1966722" y="2936081"/>
                    <a:pt x="1966913" y="2937986"/>
                    <a:pt x="1967103" y="2939891"/>
                  </a:cubicBezTo>
                  <a:cubicBezTo>
                    <a:pt x="1967198" y="2940463"/>
                    <a:pt x="1967389" y="2940939"/>
                    <a:pt x="1967389" y="2941415"/>
                  </a:cubicBezTo>
                  <a:cubicBezTo>
                    <a:pt x="1967675" y="2942558"/>
                    <a:pt x="1967865" y="2943797"/>
                    <a:pt x="1968151" y="2944845"/>
                  </a:cubicBezTo>
                  <a:cubicBezTo>
                    <a:pt x="1968437" y="2946083"/>
                    <a:pt x="1968913" y="2947130"/>
                    <a:pt x="1969294" y="2948273"/>
                  </a:cubicBezTo>
                  <a:cubicBezTo>
                    <a:pt x="1969484" y="2948559"/>
                    <a:pt x="1969580" y="2949035"/>
                    <a:pt x="1969675" y="2949321"/>
                  </a:cubicBezTo>
                  <a:cubicBezTo>
                    <a:pt x="1970342" y="2950750"/>
                    <a:pt x="1971008" y="2951988"/>
                    <a:pt x="1971675" y="2953131"/>
                  </a:cubicBezTo>
                  <a:cubicBezTo>
                    <a:pt x="1971675" y="2953131"/>
                    <a:pt x="1971675" y="2953226"/>
                    <a:pt x="1971675" y="2953226"/>
                  </a:cubicBezTo>
                  <a:cubicBezTo>
                    <a:pt x="1974818" y="2958274"/>
                    <a:pt x="1979295" y="2961418"/>
                    <a:pt x="1984439" y="2961989"/>
                  </a:cubicBezTo>
                  <a:cubicBezTo>
                    <a:pt x="1985201" y="2963323"/>
                    <a:pt x="1986439" y="2966466"/>
                    <a:pt x="1986439" y="2971038"/>
                  </a:cubicBezTo>
                  <a:lnTo>
                    <a:pt x="1986439" y="2985992"/>
                  </a:lnTo>
                  <a:close/>
                  <a:moveTo>
                    <a:pt x="2086070" y="2847308"/>
                  </a:moveTo>
                  <a:lnTo>
                    <a:pt x="2002346" y="2932843"/>
                  </a:lnTo>
                  <a:cubicBezTo>
                    <a:pt x="1997107" y="2938177"/>
                    <a:pt x="1990820" y="2941701"/>
                    <a:pt x="1987677" y="2942844"/>
                  </a:cubicBezTo>
                  <a:cubicBezTo>
                    <a:pt x="1987391" y="2942178"/>
                    <a:pt x="1986915" y="2941225"/>
                    <a:pt x="1986534" y="2939987"/>
                  </a:cubicBezTo>
                  <a:lnTo>
                    <a:pt x="1986534" y="2939796"/>
                  </a:lnTo>
                  <a:cubicBezTo>
                    <a:pt x="1986534" y="2939796"/>
                    <a:pt x="1986343" y="2938844"/>
                    <a:pt x="1986248" y="2938367"/>
                  </a:cubicBezTo>
                  <a:cubicBezTo>
                    <a:pt x="1985963" y="2937224"/>
                    <a:pt x="1985772" y="2935796"/>
                    <a:pt x="1985772" y="2934272"/>
                  </a:cubicBezTo>
                  <a:lnTo>
                    <a:pt x="1985772" y="2888552"/>
                  </a:lnTo>
                  <a:cubicBezTo>
                    <a:pt x="1985772" y="2886647"/>
                    <a:pt x="1985582" y="2884741"/>
                    <a:pt x="1985201" y="2882837"/>
                  </a:cubicBezTo>
                  <a:cubicBezTo>
                    <a:pt x="1982629" y="2870073"/>
                    <a:pt x="1971294" y="2860358"/>
                    <a:pt x="1957768" y="2860358"/>
                  </a:cubicBezTo>
                  <a:lnTo>
                    <a:pt x="1926146" y="2860358"/>
                  </a:lnTo>
                  <a:cubicBezTo>
                    <a:pt x="1918526" y="2860358"/>
                    <a:pt x="1906714" y="2855405"/>
                    <a:pt x="1901285" y="2849975"/>
                  </a:cubicBezTo>
                  <a:lnTo>
                    <a:pt x="1812798" y="2761393"/>
                  </a:lnTo>
                  <a:cubicBezTo>
                    <a:pt x="1803654" y="2752344"/>
                    <a:pt x="1787176" y="2745486"/>
                    <a:pt x="1774412" y="2745486"/>
                  </a:cubicBezTo>
                  <a:lnTo>
                    <a:pt x="1703451" y="2745486"/>
                  </a:lnTo>
                  <a:cubicBezTo>
                    <a:pt x="1699165" y="2744724"/>
                    <a:pt x="1695831" y="2741200"/>
                    <a:pt x="1695831" y="2736818"/>
                  </a:cubicBezTo>
                  <a:lnTo>
                    <a:pt x="1695831" y="2707577"/>
                  </a:lnTo>
                  <a:cubicBezTo>
                    <a:pt x="1695831" y="2702624"/>
                    <a:pt x="1699927" y="2698528"/>
                    <a:pt x="1704880" y="2698528"/>
                  </a:cubicBezTo>
                  <a:lnTo>
                    <a:pt x="1864138" y="2698528"/>
                  </a:lnTo>
                  <a:cubicBezTo>
                    <a:pt x="1876997" y="2698528"/>
                    <a:pt x="1893475" y="2691765"/>
                    <a:pt x="1902524" y="2682716"/>
                  </a:cubicBezTo>
                  <a:lnTo>
                    <a:pt x="1928146" y="2657094"/>
                  </a:lnTo>
                  <a:cubicBezTo>
                    <a:pt x="1933575" y="2651760"/>
                    <a:pt x="1945481" y="2646807"/>
                    <a:pt x="1953101" y="2646807"/>
                  </a:cubicBezTo>
                  <a:lnTo>
                    <a:pt x="2087213" y="2646807"/>
                  </a:lnTo>
                  <a:cubicBezTo>
                    <a:pt x="2092262" y="2646807"/>
                    <a:pt x="2096262" y="2650903"/>
                    <a:pt x="2096262" y="2655761"/>
                  </a:cubicBezTo>
                  <a:lnTo>
                    <a:pt x="2096262" y="2822258"/>
                  </a:lnTo>
                  <a:cubicBezTo>
                    <a:pt x="2096262" y="2828544"/>
                    <a:pt x="2092928" y="2837879"/>
                    <a:pt x="2088737" y="2843974"/>
                  </a:cubicBezTo>
                  <a:cubicBezTo>
                    <a:pt x="2087880" y="2845308"/>
                    <a:pt x="2087023" y="2846356"/>
                    <a:pt x="2086070" y="2847308"/>
                  </a:cubicBezTo>
                  <a:close/>
                  <a:moveTo>
                    <a:pt x="2086356" y="2627471"/>
                  </a:moveTo>
                  <a:lnTo>
                    <a:pt x="1952625" y="2627471"/>
                  </a:lnTo>
                  <a:cubicBezTo>
                    <a:pt x="1939862" y="2627471"/>
                    <a:pt x="1923383" y="2634329"/>
                    <a:pt x="1914335" y="2643378"/>
                  </a:cubicBezTo>
                  <a:lnTo>
                    <a:pt x="1888808" y="2668905"/>
                  </a:lnTo>
                  <a:cubicBezTo>
                    <a:pt x="1883378" y="2674239"/>
                    <a:pt x="1871567" y="2679192"/>
                    <a:pt x="1863947" y="2679192"/>
                  </a:cubicBezTo>
                  <a:lnTo>
                    <a:pt x="1705261" y="2679192"/>
                  </a:lnTo>
                  <a:cubicBezTo>
                    <a:pt x="1700308" y="2679192"/>
                    <a:pt x="1696307" y="2675096"/>
                    <a:pt x="1696212" y="2670239"/>
                  </a:cubicBezTo>
                  <a:lnTo>
                    <a:pt x="1696212" y="2666143"/>
                  </a:lnTo>
                  <a:cubicBezTo>
                    <a:pt x="1696212" y="2653379"/>
                    <a:pt x="1689449" y="2636901"/>
                    <a:pt x="1680401" y="2627853"/>
                  </a:cubicBezTo>
                  <a:lnTo>
                    <a:pt x="1647825" y="2595277"/>
                  </a:lnTo>
                  <a:cubicBezTo>
                    <a:pt x="1642491" y="2589943"/>
                    <a:pt x="1637538" y="2578132"/>
                    <a:pt x="1637538" y="2570512"/>
                  </a:cubicBezTo>
                  <a:lnTo>
                    <a:pt x="1637538" y="2462308"/>
                  </a:lnTo>
                  <a:cubicBezTo>
                    <a:pt x="1637538" y="2454688"/>
                    <a:pt x="1642491" y="2442877"/>
                    <a:pt x="1647825" y="2437448"/>
                  </a:cubicBezTo>
                  <a:lnTo>
                    <a:pt x="1727645" y="2357628"/>
                  </a:lnTo>
                  <a:cubicBezTo>
                    <a:pt x="1733074" y="2352199"/>
                    <a:pt x="1744885" y="2347341"/>
                    <a:pt x="1752505" y="2347341"/>
                  </a:cubicBezTo>
                  <a:lnTo>
                    <a:pt x="1956054" y="2347341"/>
                  </a:lnTo>
                  <a:cubicBezTo>
                    <a:pt x="1963674" y="2347341"/>
                    <a:pt x="1975580" y="2352199"/>
                    <a:pt x="1980914" y="2357628"/>
                  </a:cubicBezTo>
                  <a:lnTo>
                    <a:pt x="1996059" y="2372773"/>
                  </a:lnTo>
                  <a:cubicBezTo>
                    <a:pt x="2001488" y="2378202"/>
                    <a:pt x="2006346" y="2390013"/>
                    <a:pt x="2006346" y="2397633"/>
                  </a:cubicBezTo>
                  <a:lnTo>
                    <a:pt x="2006346" y="2465641"/>
                  </a:lnTo>
                  <a:cubicBezTo>
                    <a:pt x="2006441" y="2470785"/>
                    <a:pt x="2007775" y="2475548"/>
                    <a:pt x="2010251" y="2479739"/>
                  </a:cubicBezTo>
                  <a:cubicBezTo>
                    <a:pt x="2015109" y="2488025"/>
                    <a:pt x="2024063" y="2493550"/>
                    <a:pt x="2034350" y="2493645"/>
                  </a:cubicBezTo>
                  <a:lnTo>
                    <a:pt x="2071497" y="2493645"/>
                  </a:lnTo>
                  <a:cubicBezTo>
                    <a:pt x="2076926" y="2493645"/>
                    <a:pt x="2080546" y="2496693"/>
                    <a:pt x="2080546" y="2498693"/>
                  </a:cubicBezTo>
                  <a:cubicBezTo>
                    <a:pt x="2080546" y="2509171"/>
                    <a:pt x="2087023" y="2524030"/>
                    <a:pt x="2095691" y="2533269"/>
                  </a:cubicBezTo>
                  <a:lnTo>
                    <a:pt x="2137124" y="2577560"/>
                  </a:lnTo>
                  <a:cubicBezTo>
                    <a:pt x="2140649" y="2581370"/>
                    <a:pt x="2140553" y="2587371"/>
                    <a:pt x="2137029" y="2590991"/>
                  </a:cubicBezTo>
                  <a:lnTo>
                    <a:pt x="2111121" y="2617184"/>
                  </a:lnTo>
                  <a:cubicBezTo>
                    <a:pt x="2105787" y="2622614"/>
                    <a:pt x="2093976" y="2627471"/>
                    <a:pt x="2086356" y="2627471"/>
                  </a:cubicBezTo>
                  <a:close/>
                </a:path>
              </a:pathLst>
            </a:custGeom>
            <a:gradFill>
              <a:gsLst>
                <a:gs pos="2655">
                  <a:srgbClr val="8C6442"/>
                </a:gs>
                <a:gs pos="23000">
                  <a:srgbClr val="C3984C"/>
                </a:gs>
                <a:gs pos="58408">
                  <a:srgbClr val="FFDF8F"/>
                </a:gs>
                <a:gs pos="49000">
                  <a:srgbClr val="FFD777"/>
                </a:gs>
                <a:gs pos="70000">
                  <a:srgbClr val="FFD777"/>
                </a:gs>
                <a:gs pos="92000">
                  <a:srgbClr val="CC984F"/>
                </a:gs>
              </a:gsLst>
              <a:lin ang="3600000" scaled="0"/>
            </a:gra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52310E9-A581-F7D7-74BF-954779996D27}"/>
              </a:ext>
            </a:extLst>
          </p:cNvPr>
          <p:cNvSpPr txBox="1"/>
          <p:nvPr/>
        </p:nvSpPr>
        <p:spPr>
          <a:xfrm>
            <a:off x="7091548" y="2503722"/>
            <a:ext cx="299230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322B20"/>
                </a:solidFill>
                <a:effectLst/>
                <a:uLnTx/>
                <a:uFillTx/>
                <a:latin typeface="Zona Pro Regular" panose="02010A03040002020004" pitchFamily="2" charset="0"/>
                <a:ea typeface="+mn-ea"/>
                <a:cs typeface="Calibri" panose="020F0502020204030204" pitchFamily="34" charset="0"/>
              </a:rPr>
              <a:t>Somos a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322B20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Calibri" panose="020F0502020204030204" pitchFamily="34" charset="0"/>
              </a:rPr>
              <a:t>marca número 1 em maquiagem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322B20"/>
                </a:solidFill>
                <a:effectLst/>
                <a:uLnTx/>
                <a:uFillTx/>
                <a:latin typeface="Zona Pro Regular" panose="02010A03040002020004" pitchFamily="2" charset="0"/>
                <a:ea typeface="+mn-ea"/>
                <a:cs typeface="Calibri" panose="020F0502020204030204" pitchFamily="34" charset="0"/>
              </a:rPr>
              <a:t>no Brasil há 10 anos.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0E6055A1-10FA-7939-3C2D-0EE4ACA52686}"/>
              </a:ext>
            </a:extLst>
          </p:cNvPr>
          <p:cNvSpPr txBox="1"/>
          <p:nvPr/>
        </p:nvSpPr>
        <p:spPr>
          <a:xfrm>
            <a:off x="7111496" y="4174203"/>
            <a:ext cx="287349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322B20"/>
                </a:solidFill>
                <a:effectLst/>
                <a:uLnTx/>
                <a:uFillTx/>
                <a:latin typeface="Zona Pro Regular" panose="02010A03040002020004" pitchFamily="2" charset="0"/>
                <a:ea typeface="Calibri" panose="020F0502020204030204" pitchFamily="34" charset="0"/>
                <a:cs typeface="+mn-cs"/>
              </a:rPr>
              <a:t>Você vai ficar fora dessa?</a:t>
            </a:r>
          </a:p>
        </p:txBody>
      </p:sp>
      <p:sp>
        <p:nvSpPr>
          <p:cNvPr id="41" name="Rectangle: Top Corners Rounded 18">
            <a:extLst>
              <a:ext uri="{FF2B5EF4-FFF2-40B4-BE49-F238E27FC236}">
                <a16:creationId xmlns:a16="http://schemas.microsoft.com/office/drawing/2014/main" id="{CB5F9B72-0243-5013-D73B-4BFE49C93B0F}"/>
              </a:ext>
            </a:extLst>
          </p:cNvPr>
          <p:cNvSpPr/>
          <p:nvPr/>
        </p:nvSpPr>
        <p:spPr>
          <a:xfrm>
            <a:off x="348344" y="0"/>
            <a:ext cx="3577952" cy="553998"/>
          </a:xfrm>
          <a:prstGeom prst="round2SameRect">
            <a:avLst>
              <a:gd name="adj1" fmla="val 0"/>
              <a:gd name="adj2" fmla="val 28517"/>
            </a:avLst>
          </a:prstGeom>
          <a:gradFill>
            <a:gsLst>
              <a:gs pos="27000">
                <a:srgbClr val="A47B46"/>
              </a:gs>
              <a:gs pos="2655">
                <a:srgbClr val="FFD894"/>
              </a:gs>
              <a:gs pos="14000">
                <a:srgbClr val="C7984D"/>
              </a:gs>
              <a:gs pos="44000">
                <a:srgbClr val="C3984C"/>
              </a:gs>
              <a:gs pos="61000">
                <a:srgbClr val="FFD777"/>
              </a:gs>
              <a:gs pos="75000">
                <a:srgbClr val="FFD777"/>
              </a:gs>
              <a:gs pos="96000">
                <a:srgbClr val="CC984F"/>
              </a:gs>
            </a:gsLst>
            <a:lin ang="3000000" scaled="0"/>
          </a:gra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42" name="TextBox 19">
            <a:extLst>
              <a:ext uri="{FF2B5EF4-FFF2-40B4-BE49-F238E27FC236}">
                <a16:creationId xmlns:a16="http://schemas.microsoft.com/office/drawing/2014/main" id="{75AE86E4-5EE4-5F0C-B819-1B0C5E33F034}"/>
              </a:ext>
            </a:extLst>
          </p:cNvPr>
          <p:cNvSpPr txBox="1"/>
          <p:nvPr/>
        </p:nvSpPr>
        <p:spPr>
          <a:xfrm>
            <a:off x="428114" y="161257"/>
            <a:ext cx="3418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322B20"/>
                </a:solidFill>
                <a:effectLst/>
                <a:uLnTx/>
                <a:uFillTx/>
                <a:latin typeface="Zona Pro Regular" panose="02010A03040002020004" pitchFamily="2" charset="0"/>
                <a:ea typeface="+mn-ea"/>
                <a:cs typeface="+mn-cs"/>
              </a:rPr>
              <a:t>Seu lucro </a:t>
            </a:r>
            <a:r>
              <a:rPr kumimoji="0" lang="pt-BR" sz="1800" b="0" i="0" u="none" strike="noStrike" kern="1200" cap="none" spc="60" normalizeH="0" baseline="0" noProof="0" dirty="0">
                <a:ln w="15875">
                  <a:noFill/>
                </a:ln>
                <a:solidFill>
                  <a:srgbClr val="322B20"/>
                </a:solidFill>
                <a:effectLst/>
                <a:uLnTx/>
                <a:uFillTx/>
                <a:latin typeface="Zona Pro ExtraBold" panose="02010A03040002020004" pitchFamily="50" charset="0"/>
                <a:ea typeface="+mn-ea"/>
                <a:cs typeface="+mn-cs"/>
              </a:rPr>
              <a:t>#VEIOPRAFICAR</a:t>
            </a:r>
          </a:p>
        </p:txBody>
      </p:sp>
      <p:sp>
        <p:nvSpPr>
          <p:cNvPr id="44" name="TextBox 21">
            <a:extLst>
              <a:ext uri="{FF2B5EF4-FFF2-40B4-BE49-F238E27FC236}">
                <a16:creationId xmlns:a16="http://schemas.microsoft.com/office/drawing/2014/main" id="{381793E0-EAA0-0CEC-17B7-505FA0827885}"/>
              </a:ext>
            </a:extLst>
          </p:cNvPr>
          <p:cNvSpPr txBox="1"/>
          <p:nvPr/>
        </p:nvSpPr>
        <p:spPr>
          <a:xfrm>
            <a:off x="469844" y="499963"/>
            <a:ext cx="278124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42000">
                      <a:srgbClr val="FFD777"/>
                    </a:gs>
                    <a:gs pos="6000">
                      <a:srgbClr val="B98E45"/>
                    </a:gs>
                    <a:gs pos="69000">
                      <a:srgbClr val="FFD777"/>
                    </a:gs>
                    <a:gs pos="100000">
                      <a:srgbClr val="CC984F"/>
                    </a:gs>
                  </a:gsLst>
                  <a:lin ang="14400000" scaled="0"/>
                </a:grad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MAQUIAGEM</a:t>
            </a:r>
            <a:endParaRPr kumimoji="0" lang="pt-BR" sz="3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Regular" panose="02010A03040002020004" pitchFamily="2" charset="0"/>
              <a:ea typeface="+mn-ea"/>
              <a:cs typeface="+mn-cs"/>
            </a:endParaRPr>
          </a:p>
        </p:txBody>
      </p:sp>
      <p:sp>
        <p:nvSpPr>
          <p:cNvPr id="45" name="TextBox 22">
            <a:extLst>
              <a:ext uri="{FF2B5EF4-FFF2-40B4-BE49-F238E27FC236}">
                <a16:creationId xmlns:a16="http://schemas.microsoft.com/office/drawing/2014/main" id="{20FD726D-E88E-214B-29AD-FE2B296803F3}"/>
              </a:ext>
            </a:extLst>
          </p:cNvPr>
          <p:cNvSpPr txBox="1"/>
          <p:nvPr/>
        </p:nvSpPr>
        <p:spPr>
          <a:xfrm>
            <a:off x="469844" y="929103"/>
            <a:ext cx="5009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Zona Pro Regular" panose="02010A03040002020004" pitchFamily="2" charset="0"/>
                <a:ea typeface="+mn-ea"/>
                <a:cs typeface="+mn-cs"/>
              </a:rPr>
              <a:t>MAKE COMPLETA COM POWER STAY</a:t>
            </a: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098D06A4-3753-9EC4-2EB1-D141A8EAC1F7}"/>
              </a:ext>
            </a:extLst>
          </p:cNvPr>
          <p:cNvGrpSpPr/>
          <p:nvPr/>
        </p:nvGrpSpPr>
        <p:grpSpPr>
          <a:xfrm>
            <a:off x="11049000" y="0"/>
            <a:ext cx="1457325" cy="673100"/>
            <a:chOff x="8311614" y="0"/>
            <a:chExt cx="1070511" cy="457380"/>
          </a:xfrm>
        </p:grpSpPr>
        <p:sp>
          <p:nvSpPr>
            <p:cNvPr id="13" name="Retângulo: Cantos Diagonais Arredondados 12">
              <a:extLst>
                <a:ext uri="{FF2B5EF4-FFF2-40B4-BE49-F238E27FC236}">
                  <a16:creationId xmlns:a16="http://schemas.microsoft.com/office/drawing/2014/main" id="{285BFB47-0B25-E1D4-C3B0-46450CD8527F}"/>
                </a:ext>
              </a:extLst>
            </p:cNvPr>
            <p:cNvSpPr/>
            <p:nvPr/>
          </p:nvSpPr>
          <p:spPr>
            <a:xfrm flipH="1">
              <a:off x="8311614" y="0"/>
              <a:ext cx="1070511" cy="457380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826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152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endParaRPr>
            </a:p>
          </p:txBody>
        </p:sp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6D093B7D-9191-20B9-14F2-CC61926415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GlowEdges/>
                      </a14:imgEffect>
                      <a14:imgEffect>
                        <a14:brightnessContrast bright="-40000" contrast="-40000"/>
                      </a14:imgEffect>
                    </a14:imgLayer>
                  </a14:imgProps>
                </a:ext>
              </a:extLst>
            </a:blip>
            <a:srcRect l="54084" t="63063" r="1571" b="14222"/>
            <a:stretch/>
          </p:blipFill>
          <p:spPr>
            <a:xfrm>
              <a:off x="8380909" y="132983"/>
              <a:ext cx="642418" cy="1851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57270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: Diagonal Corners Rounded 18">
            <a:extLst>
              <a:ext uri="{FF2B5EF4-FFF2-40B4-BE49-F238E27FC236}">
                <a16:creationId xmlns:a16="http://schemas.microsoft.com/office/drawing/2014/main" id="{6A73BD2E-62E8-4CB2-572B-03CA33818FC5}"/>
              </a:ext>
            </a:extLst>
          </p:cNvPr>
          <p:cNvSpPr/>
          <p:nvPr/>
        </p:nvSpPr>
        <p:spPr>
          <a:xfrm flipH="1">
            <a:off x="593359" y="1846217"/>
            <a:ext cx="3213984" cy="4232366"/>
          </a:xfrm>
          <a:prstGeom prst="round2DiagRect">
            <a:avLst>
              <a:gd name="adj1" fmla="val 29004"/>
              <a:gd name="adj2" fmla="val 0"/>
            </a:avLst>
          </a:prstGeom>
          <a:noFill/>
          <a:ln w="25400">
            <a:gradFill>
              <a:gsLst>
                <a:gs pos="9000">
                  <a:srgbClr val="C3984C"/>
                </a:gs>
                <a:gs pos="63000">
                  <a:srgbClr val="FFD777"/>
                </a:gs>
                <a:gs pos="83000">
                  <a:srgbClr val="FFD777"/>
                </a:gs>
                <a:gs pos="100000">
                  <a:srgbClr val="CC984F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40" name="Rectangle: Diagonal Corners Rounded 18">
            <a:extLst>
              <a:ext uri="{FF2B5EF4-FFF2-40B4-BE49-F238E27FC236}">
                <a16:creationId xmlns:a16="http://schemas.microsoft.com/office/drawing/2014/main" id="{B13ECC00-EEFB-D02C-768D-B7D78B5A32F4}"/>
              </a:ext>
            </a:extLst>
          </p:cNvPr>
          <p:cNvSpPr/>
          <p:nvPr/>
        </p:nvSpPr>
        <p:spPr>
          <a:xfrm flipH="1">
            <a:off x="4472440" y="1846217"/>
            <a:ext cx="3213984" cy="4232366"/>
          </a:xfrm>
          <a:prstGeom prst="round2DiagRect">
            <a:avLst>
              <a:gd name="adj1" fmla="val 29004"/>
              <a:gd name="adj2" fmla="val 0"/>
            </a:avLst>
          </a:prstGeom>
          <a:noFill/>
          <a:ln w="25400">
            <a:gradFill>
              <a:gsLst>
                <a:gs pos="9000">
                  <a:srgbClr val="C3984C"/>
                </a:gs>
                <a:gs pos="63000">
                  <a:srgbClr val="FFD777"/>
                </a:gs>
                <a:gs pos="83000">
                  <a:srgbClr val="FFD777"/>
                </a:gs>
                <a:gs pos="100000">
                  <a:srgbClr val="CC984F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41" name="Rectangle: Diagonal Corners Rounded 18">
            <a:extLst>
              <a:ext uri="{FF2B5EF4-FFF2-40B4-BE49-F238E27FC236}">
                <a16:creationId xmlns:a16="http://schemas.microsoft.com/office/drawing/2014/main" id="{2A0CCA36-6FD0-FCFD-5C7F-5DC20B78850E}"/>
              </a:ext>
            </a:extLst>
          </p:cNvPr>
          <p:cNvSpPr/>
          <p:nvPr/>
        </p:nvSpPr>
        <p:spPr>
          <a:xfrm flipH="1">
            <a:off x="8351520" y="1846217"/>
            <a:ext cx="3213984" cy="4232366"/>
          </a:xfrm>
          <a:prstGeom prst="round2DiagRect">
            <a:avLst>
              <a:gd name="adj1" fmla="val 29004"/>
              <a:gd name="adj2" fmla="val 0"/>
            </a:avLst>
          </a:prstGeom>
          <a:noFill/>
          <a:ln w="25400">
            <a:gradFill>
              <a:gsLst>
                <a:gs pos="9000">
                  <a:srgbClr val="C3984C"/>
                </a:gs>
                <a:gs pos="63000">
                  <a:srgbClr val="FFD777"/>
                </a:gs>
                <a:gs pos="83000">
                  <a:srgbClr val="FFD777"/>
                </a:gs>
                <a:gs pos="100000">
                  <a:srgbClr val="CC984F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6958DB0D-80C0-6288-075E-B06B814B2D63}"/>
              </a:ext>
            </a:extLst>
          </p:cNvPr>
          <p:cNvSpPr txBox="1"/>
          <p:nvPr/>
        </p:nvSpPr>
        <p:spPr>
          <a:xfrm>
            <a:off x="972971" y="3786327"/>
            <a:ext cx="236327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000">
                      <a:srgbClr val="C3984C"/>
                    </a:gs>
                    <a:gs pos="18000">
                      <a:srgbClr val="FFD777"/>
                    </a:gs>
                    <a:gs pos="43000">
                      <a:srgbClr val="CC984F"/>
                    </a:gs>
                  </a:gsLst>
                  <a:lin ang="13200000" scaled="0"/>
                </a:gra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VEM COM A LÍDER</a:t>
            </a:r>
          </a:p>
        </p:txBody>
      </p:sp>
      <p:sp>
        <p:nvSpPr>
          <p:cNvPr id="21" name="CaixaDeTexto 12">
            <a:extLst>
              <a:ext uri="{FF2B5EF4-FFF2-40B4-BE49-F238E27FC236}">
                <a16:creationId xmlns:a16="http://schemas.microsoft.com/office/drawing/2014/main" id="{315AEF9D-7DBC-CC1A-94AA-604561398D23}"/>
              </a:ext>
            </a:extLst>
          </p:cNvPr>
          <p:cNvSpPr txBox="1"/>
          <p:nvPr/>
        </p:nvSpPr>
        <p:spPr>
          <a:xfrm>
            <a:off x="1362068" y="4269557"/>
            <a:ext cx="1585084" cy="16619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Regular" panose="02010A03040002020004" pitchFamily="2" charset="0"/>
                <a:ea typeface="+mn-ea"/>
                <a:cs typeface="+mn-cs"/>
              </a:rPr>
              <a:t>Linha campeã com mais de 7,5 milhões de unidades vendidas*</a:t>
            </a:r>
          </a:p>
        </p:txBody>
      </p:sp>
      <p:sp>
        <p:nvSpPr>
          <p:cNvPr id="22" name="CaixaDeTexto 12">
            <a:extLst>
              <a:ext uri="{FF2B5EF4-FFF2-40B4-BE49-F238E27FC236}">
                <a16:creationId xmlns:a16="http://schemas.microsoft.com/office/drawing/2014/main" id="{EF4546FD-8EFA-3715-D069-5F4E090C5FE9}"/>
              </a:ext>
            </a:extLst>
          </p:cNvPr>
          <p:cNvSpPr txBox="1"/>
          <p:nvPr/>
        </p:nvSpPr>
        <p:spPr>
          <a:xfrm>
            <a:off x="4716242" y="3786327"/>
            <a:ext cx="290974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pt-B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gradFill>
                  <a:gsLst>
                    <a:gs pos="3000">
                      <a:srgbClr val="C3984C"/>
                    </a:gs>
                    <a:gs pos="18000">
                      <a:srgbClr val="FFD777"/>
                    </a:gs>
                    <a:gs pos="43000">
                      <a:srgbClr val="CC984F"/>
                    </a:gs>
                  </a:gsLst>
                  <a:lin ang="13200000" scaled="0"/>
                </a:gradFill>
                <a:latin typeface="Zona Pro ExtraBold" panose="02010A03040002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000">
                      <a:srgbClr val="C3984C"/>
                    </a:gs>
                    <a:gs pos="18000">
                      <a:srgbClr val="FFD777"/>
                    </a:gs>
                    <a:gs pos="43000">
                      <a:srgbClr val="CC984F"/>
                    </a:gs>
                  </a:gsLst>
                  <a:lin ang="13200000" scaled="0"/>
                </a:gra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ALTA PERFORMANCE</a:t>
            </a:r>
          </a:p>
        </p:txBody>
      </p:sp>
      <p:sp>
        <p:nvSpPr>
          <p:cNvPr id="23" name="CaixaDeTexto 12">
            <a:extLst>
              <a:ext uri="{FF2B5EF4-FFF2-40B4-BE49-F238E27FC236}">
                <a16:creationId xmlns:a16="http://schemas.microsoft.com/office/drawing/2014/main" id="{D11427D5-2356-D94D-7095-4963BAA09915}"/>
              </a:ext>
            </a:extLst>
          </p:cNvPr>
          <p:cNvSpPr txBox="1"/>
          <p:nvPr/>
        </p:nvSpPr>
        <p:spPr>
          <a:xfrm>
            <a:off x="5053150" y="4269557"/>
            <a:ext cx="2235924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Regular" panose="02010A03040002020004" pitchFamily="2" charset="0"/>
                <a:ea typeface="+mn-ea"/>
                <a:cs typeface="+mn-cs"/>
              </a:rPr>
              <a:t>M</a:t>
            </a:r>
            <a:r>
              <a:rPr kumimoji="0" lang="pt-B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Regular" panose="02010A03040002020004" pitchFamily="2" charset="0"/>
                <a:ea typeface="+mn-ea"/>
                <a:cs typeface="+mn-cs"/>
              </a:rPr>
              <a:t>aquiagem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Regular" panose="02010A03040002020004" pitchFamily="2" charset="0"/>
                <a:ea typeface="+mn-ea"/>
                <a:cs typeface="+mn-cs"/>
              </a:rPr>
              <a:t> de longa duração e que resiste ao suor da correria</a:t>
            </a:r>
            <a:endParaRPr kumimoji="0" lang="pt-B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Regular" panose="02010A03040002020004" pitchFamily="2" charset="0"/>
              <a:ea typeface="+mn-ea"/>
              <a:cs typeface="+mn-cs"/>
            </a:endParaRPr>
          </a:p>
        </p:txBody>
      </p:sp>
      <p:sp>
        <p:nvSpPr>
          <p:cNvPr id="26" name="CaixaDeTexto 12">
            <a:extLst>
              <a:ext uri="{FF2B5EF4-FFF2-40B4-BE49-F238E27FC236}">
                <a16:creationId xmlns:a16="http://schemas.microsoft.com/office/drawing/2014/main" id="{5DF99E12-EB41-7C79-A3EB-18C256F02A28}"/>
              </a:ext>
            </a:extLst>
          </p:cNvPr>
          <p:cNvSpPr txBox="1"/>
          <p:nvPr/>
        </p:nvSpPr>
        <p:spPr>
          <a:xfrm>
            <a:off x="8580668" y="3786327"/>
            <a:ext cx="281230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pt-B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gradFill>
                  <a:gsLst>
                    <a:gs pos="3000">
                      <a:srgbClr val="C3984C"/>
                    </a:gs>
                    <a:gs pos="18000">
                      <a:srgbClr val="FFD777"/>
                    </a:gs>
                    <a:gs pos="43000">
                      <a:srgbClr val="CC984F"/>
                    </a:gs>
                  </a:gsLst>
                  <a:lin ang="13200000" scaled="0"/>
                </a:gradFill>
                <a:latin typeface="Zona Pro ExtraBold" panose="02010A03040002020004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000">
                      <a:srgbClr val="C3984C"/>
                    </a:gs>
                    <a:gs pos="18000">
                      <a:srgbClr val="FFD777"/>
                    </a:gs>
                    <a:gs pos="43000">
                      <a:srgbClr val="CC984F"/>
                    </a:gs>
                  </a:gsLst>
                  <a:lin ang="13200000" scaled="0"/>
                </a:gra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FAMÍLIA LUCRATIVA</a:t>
            </a:r>
          </a:p>
        </p:txBody>
      </p:sp>
      <p:sp>
        <p:nvSpPr>
          <p:cNvPr id="27" name="CaixaDeTexto 12">
            <a:extLst>
              <a:ext uri="{FF2B5EF4-FFF2-40B4-BE49-F238E27FC236}">
                <a16:creationId xmlns:a16="http://schemas.microsoft.com/office/drawing/2014/main" id="{4E896807-3D93-68A0-D47A-A04C96728338}"/>
              </a:ext>
            </a:extLst>
          </p:cNvPr>
          <p:cNvSpPr txBox="1"/>
          <p:nvPr/>
        </p:nvSpPr>
        <p:spPr>
          <a:xfrm>
            <a:off x="8672108" y="4269557"/>
            <a:ext cx="262942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Regular" panose="02010A03040002020004" pitchFamily="2" charset="0"/>
                <a:ea typeface="+mn-ea"/>
                <a:cs typeface="+mn-cs"/>
              </a:rPr>
              <a:t>A família cresceu e as novidades são ótimas para puxar conversa com as clientes</a:t>
            </a:r>
            <a:endParaRPr kumimoji="0" lang="pt-B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Regular" panose="02010A03040002020004" pitchFamily="2" charset="0"/>
              <a:ea typeface="+mn-ea"/>
              <a:cs typeface="+mn-cs"/>
            </a:endParaRPr>
          </a:p>
        </p:txBody>
      </p:sp>
      <p:sp>
        <p:nvSpPr>
          <p:cNvPr id="4" name="Graphic 2">
            <a:extLst>
              <a:ext uri="{FF2B5EF4-FFF2-40B4-BE49-F238E27FC236}">
                <a16:creationId xmlns:a16="http://schemas.microsoft.com/office/drawing/2014/main" id="{50283A7D-6DDA-E731-35AA-F2D3326080C4}"/>
              </a:ext>
            </a:extLst>
          </p:cNvPr>
          <p:cNvSpPr/>
          <p:nvPr/>
        </p:nvSpPr>
        <p:spPr>
          <a:xfrm>
            <a:off x="9229811" y="2295372"/>
            <a:ext cx="1514020" cy="1133628"/>
          </a:xfrm>
          <a:custGeom>
            <a:avLst/>
            <a:gdLst>
              <a:gd name="connsiteX0" fmla="*/ 3810095 w 5083626"/>
              <a:gd name="connsiteY0" fmla="*/ 2123218 h 3806380"/>
              <a:gd name="connsiteX1" fmla="*/ 3374708 w 5083626"/>
              <a:gd name="connsiteY1" fmla="*/ 1687830 h 3806380"/>
              <a:gd name="connsiteX2" fmla="*/ 3297650 w 5083626"/>
              <a:gd name="connsiteY2" fmla="*/ 1636109 h 3806380"/>
              <a:gd name="connsiteX3" fmla="*/ 897255 w 5083626"/>
              <a:gd name="connsiteY3" fmla="*/ 1636109 h 3806380"/>
              <a:gd name="connsiteX4" fmla="*/ 820198 w 5083626"/>
              <a:gd name="connsiteY4" fmla="*/ 1687830 h 3806380"/>
              <a:gd name="connsiteX5" fmla="*/ 384810 w 5083626"/>
              <a:gd name="connsiteY5" fmla="*/ 2123218 h 3806380"/>
              <a:gd name="connsiteX6" fmla="*/ 333089 w 5083626"/>
              <a:gd name="connsiteY6" fmla="*/ 2200275 h 3806380"/>
              <a:gd name="connsiteX7" fmla="*/ 333089 w 5083626"/>
              <a:gd name="connsiteY7" fmla="*/ 2908745 h 3806380"/>
              <a:gd name="connsiteX8" fmla="*/ 384810 w 5083626"/>
              <a:gd name="connsiteY8" fmla="*/ 2985802 h 3806380"/>
              <a:gd name="connsiteX9" fmla="*/ 820198 w 5083626"/>
              <a:gd name="connsiteY9" fmla="*/ 3421190 h 3806380"/>
              <a:gd name="connsiteX10" fmla="*/ 897255 w 5083626"/>
              <a:gd name="connsiteY10" fmla="*/ 3472910 h 3806380"/>
              <a:gd name="connsiteX11" fmla="*/ 3297555 w 5083626"/>
              <a:gd name="connsiteY11" fmla="*/ 3472910 h 3806380"/>
              <a:gd name="connsiteX12" fmla="*/ 3374612 w 5083626"/>
              <a:gd name="connsiteY12" fmla="*/ 3421190 h 3806380"/>
              <a:gd name="connsiteX13" fmla="*/ 3810000 w 5083626"/>
              <a:gd name="connsiteY13" fmla="*/ 2985802 h 3806380"/>
              <a:gd name="connsiteX14" fmla="*/ 3861816 w 5083626"/>
              <a:gd name="connsiteY14" fmla="*/ 2908745 h 3806380"/>
              <a:gd name="connsiteX15" fmla="*/ 3861816 w 5083626"/>
              <a:gd name="connsiteY15" fmla="*/ 2200275 h 3806380"/>
              <a:gd name="connsiteX16" fmla="*/ 3810000 w 5083626"/>
              <a:gd name="connsiteY16" fmla="*/ 2123218 h 3806380"/>
              <a:gd name="connsiteX17" fmla="*/ 3695224 w 5083626"/>
              <a:gd name="connsiteY17" fmla="*/ 2854643 h 3806380"/>
              <a:gd name="connsiteX18" fmla="*/ 3243548 w 5083626"/>
              <a:gd name="connsiteY18" fmla="*/ 3306223 h 3806380"/>
              <a:gd name="connsiteX19" fmla="*/ 951357 w 5083626"/>
              <a:gd name="connsiteY19" fmla="*/ 3306223 h 3806380"/>
              <a:gd name="connsiteX20" fmla="*/ 499777 w 5083626"/>
              <a:gd name="connsiteY20" fmla="*/ 2854643 h 3806380"/>
              <a:gd name="connsiteX21" fmla="*/ 499777 w 5083626"/>
              <a:gd name="connsiteY21" fmla="*/ 2254282 h 3806380"/>
              <a:gd name="connsiteX22" fmla="*/ 951357 w 5083626"/>
              <a:gd name="connsiteY22" fmla="*/ 1802702 h 3806380"/>
              <a:gd name="connsiteX23" fmla="*/ 3243548 w 5083626"/>
              <a:gd name="connsiteY23" fmla="*/ 1802702 h 3806380"/>
              <a:gd name="connsiteX24" fmla="*/ 3695224 w 5083626"/>
              <a:gd name="connsiteY24" fmla="*/ 2254282 h 3806380"/>
              <a:gd name="connsiteX25" fmla="*/ 3695224 w 5083626"/>
              <a:gd name="connsiteY25" fmla="*/ 2854643 h 3806380"/>
              <a:gd name="connsiteX26" fmla="*/ 333375 w 5083626"/>
              <a:gd name="connsiteY26" fmla="*/ 1719929 h 3806380"/>
              <a:gd name="connsiteX27" fmla="*/ 384810 w 5083626"/>
              <a:gd name="connsiteY27" fmla="*/ 1642872 h 3806380"/>
              <a:gd name="connsiteX28" fmla="*/ 475679 w 5083626"/>
              <a:gd name="connsiteY28" fmla="*/ 1660970 h 3806380"/>
              <a:gd name="connsiteX29" fmla="*/ 493681 w 5083626"/>
              <a:gd name="connsiteY29" fmla="*/ 1751838 h 3806380"/>
              <a:gd name="connsiteX30" fmla="*/ 416719 w 5083626"/>
              <a:gd name="connsiteY30" fmla="*/ 1803273 h 3806380"/>
              <a:gd name="connsiteX31" fmla="*/ 357759 w 5083626"/>
              <a:gd name="connsiteY31" fmla="*/ 1778889 h 3806380"/>
              <a:gd name="connsiteX32" fmla="*/ 333375 w 5083626"/>
              <a:gd name="connsiteY32" fmla="*/ 1719929 h 3806380"/>
              <a:gd name="connsiteX33" fmla="*/ 500063 w 5083626"/>
              <a:gd name="connsiteY33" fmla="*/ 3390138 h 3806380"/>
              <a:gd name="connsiteX34" fmla="*/ 500063 w 5083626"/>
              <a:gd name="connsiteY34" fmla="*/ 3390138 h 3806380"/>
              <a:gd name="connsiteX35" fmla="*/ 448056 w 5083626"/>
              <a:gd name="connsiteY35" fmla="*/ 3466529 h 3806380"/>
              <a:gd name="connsiteX36" fmla="*/ 357569 w 5083626"/>
              <a:gd name="connsiteY36" fmla="*/ 3447955 h 3806380"/>
              <a:gd name="connsiteX37" fmla="*/ 339852 w 5083626"/>
              <a:gd name="connsiteY37" fmla="*/ 3357277 h 3806380"/>
              <a:gd name="connsiteX38" fmla="*/ 416719 w 5083626"/>
              <a:gd name="connsiteY38" fmla="*/ 3306032 h 3806380"/>
              <a:gd name="connsiteX39" fmla="*/ 500063 w 5083626"/>
              <a:gd name="connsiteY39" fmla="*/ 3390233 h 3806380"/>
              <a:gd name="connsiteX40" fmla="*/ 500063 w 5083626"/>
              <a:gd name="connsiteY40" fmla="*/ 3390233 h 3806380"/>
              <a:gd name="connsiteX41" fmla="*/ 3840480 w 5083626"/>
              <a:gd name="connsiteY41" fmla="*/ 3390138 h 3806380"/>
              <a:gd name="connsiteX42" fmla="*/ 3840480 w 5083626"/>
              <a:gd name="connsiteY42" fmla="*/ 3390138 h 3806380"/>
              <a:gd name="connsiteX43" fmla="*/ 3789045 w 5083626"/>
              <a:gd name="connsiteY43" fmla="*/ 3467100 h 3806380"/>
              <a:gd name="connsiteX44" fmla="*/ 3698177 w 5083626"/>
              <a:gd name="connsiteY44" fmla="*/ 3449003 h 3806380"/>
              <a:gd name="connsiteX45" fmla="*/ 3680174 w 5083626"/>
              <a:gd name="connsiteY45" fmla="*/ 3358134 h 3806380"/>
              <a:gd name="connsiteX46" fmla="*/ 3757136 w 5083626"/>
              <a:gd name="connsiteY46" fmla="*/ 3306699 h 3806380"/>
              <a:gd name="connsiteX47" fmla="*/ 3840480 w 5083626"/>
              <a:gd name="connsiteY47" fmla="*/ 3390043 h 3806380"/>
              <a:gd name="connsiteX48" fmla="*/ 3840480 w 5083626"/>
              <a:gd name="connsiteY48" fmla="*/ 3390043 h 3806380"/>
              <a:gd name="connsiteX49" fmla="*/ 2097500 w 5083626"/>
              <a:gd name="connsiteY49" fmla="*/ 1908524 h 3806380"/>
              <a:gd name="connsiteX50" fmla="*/ 1564196 w 5083626"/>
              <a:gd name="connsiteY50" fmla="*/ 2240375 h 3806380"/>
              <a:gd name="connsiteX51" fmla="*/ 1564196 w 5083626"/>
              <a:gd name="connsiteY51" fmla="*/ 2868549 h 3806380"/>
              <a:gd name="connsiteX52" fmla="*/ 2097500 w 5083626"/>
              <a:gd name="connsiteY52" fmla="*/ 3200400 h 3806380"/>
              <a:gd name="connsiteX53" fmla="*/ 2630805 w 5083626"/>
              <a:gd name="connsiteY53" fmla="*/ 2868549 h 3806380"/>
              <a:gd name="connsiteX54" fmla="*/ 2630805 w 5083626"/>
              <a:gd name="connsiteY54" fmla="*/ 2240375 h 3806380"/>
              <a:gd name="connsiteX55" fmla="*/ 2097500 w 5083626"/>
              <a:gd name="connsiteY55" fmla="*/ 1908524 h 3806380"/>
              <a:gd name="connsiteX56" fmla="*/ 2097500 w 5083626"/>
              <a:gd name="connsiteY56" fmla="*/ 3033617 h 3806380"/>
              <a:gd name="connsiteX57" fmla="*/ 1708595 w 5083626"/>
              <a:gd name="connsiteY57" fmla="*/ 2785110 h 3806380"/>
              <a:gd name="connsiteX58" fmla="*/ 1708595 w 5083626"/>
              <a:gd name="connsiteY58" fmla="*/ 2323624 h 3806380"/>
              <a:gd name="connsiteX59" fmla="*/ 2097500 w 5083626"/>
              <a:gd name="connsiteY59" fmla="*/ 2075117 h 3806380"/>
              <a:gd name="connsiteX60" fmla="*/ 2486406 w 5083626"/>
              <a:gd name="connsiteY60" fmla="*/ 2323624 h 3806380"/>
              <a:gd name="connsiteX61" fmla="*/ 2486406 w 5083626"/>
              <a:gd name="connsiteY61" fmla="*/ 2785110 h 3806380"/>
              <a:gd name="connsiteX62" fmla="*/ 2097500 w 5083626"/>
              <a:gd name="connsiteY62" fmla="*/ 3033617 h 3806380"/>
              <a:gd name="connsiteX63" fmla="*/ 1059085 w 5083626"/>
              <a:gd name="connsiteY63" fmla="*/ 2303336 h 3806380"/>
              <a:gd name="connsiteX64" fmla="*/ 881444 w 5083626"/>
              <a:gd name="connsiteY64" fmla="*/ 2376869 h 3806380"/>
              <a:gd name="connsiteX65" fmla="*/ 807911 w 5083626"/>
              <a:gd name="connsiteY65" fmla="*/ 2554415 h 3806380"/>
              <a:gd name="connsiteX66" fmla="*/ 881444 w 5083626"/>
              <a:gd name="connsiteY66" fmla="*/ 2732056 h 3806380"/>
              <a:gd name="connsiteX67" fmla="*/ 1059085 w 5083626"/>
              <a:gd name="connsiteY67" fmla="*/ 2805589 h 3806380"/>
              <a:gd name="connsiteX68" fmla="*/ 1236726 w 5083626"/>
              <a:gd name="connsiteY68" fmla="*/ 2732056 h 3806380"/>
              <a:gd name="connsiteX69" fmla="*/ 1310259 w 5083626"/>
              <a:gd name="connsiteY69" fmla="*/ 2554415 h 3806380"/>
              <a:gd name="connsiteX70" fmla="*/ 1236631 w 5083626"/>
              <a:gd name="connsiteY70" fmla="*/ 2376869 h 3806380"/>
              <a:gd name="connsiteX71" fmla="*/ 1059085 w 5083626"/>
              <a:gd name="connsiteY71" fmla="*/ 2303240 h 3806380"/>
              <a:gd name="connsiteX72" fmla="*/ 1059085 w 5083626"/>
              <a:gd name="connsiteY72" fmla="*/ 2303240 h 3806380"/>
              <a:gd name="connsiteX73" fmla="*/ 1059085 w 5083626"/>
              <a:gd name="connsiteY73" fmla="*/ 2638997 h 3806380"/>
              <a:gd name="connsiteX74" fmla="*/ 980980 w 5083626"/>
              <a:gd name="connsiteY74" fmla="*/ 2586799 h 3806380"/>
              <a:gd name="connsiteX75" fmla="*/ 999268 w 5083626"/>
              <a:gd name="connsiteY75" fmla="*/ 2494788 h 3806380"/>
              <a:gd name="connsiteX76" fmla="*/ 1091375 w 5083626"/>
              <a:gd name="connsiteY76" fmla="*/ 2476500 h 3806380"/>
              <a:gd name="connsiteX77" fmla="*/ 1143476 w 5083626"/>
              <a:gd name="connsiteY77" fmla="*/ 2554510 h 3806380"/>
              <a:gd name="connsiteX78" fmla="*/ 1058990 w 5083626"/>
              <a:gd name="connsiteY78" fmla="*/ 2638997 h 3806380"/>
              <a:gd name="connsiteX79" fmla="*/ 1058990 w 5083626"/>
              <a:gd name="connsiteY79" fmla="*/ 2638997 h 3806380"/>
              <a:gd name="connsiteX80" fmla="*/ 3136011 w 5083626"/>
              <a:gd name="connsiteY80" fmla="*/ 2303336 h 3806380"/>
              <a:gd name="connsiteX81" fmla="*/ 2958465 w 5083626"/>
              <a:gd name="connsiteY81" fmla="*/ 2376869 h 3806380"/>
              <a:gd name="connsiteX82" fmla="*/ 2884932 w 5083626"/>
              <a:gd name="connsiteY82" fmla="*/ 2554415 h 3806380"/>
              <a:gd name="connsiteX83" fmla="*/ 2958465 w 5083626"/>
              <a:gd name="connsiteY83" fmla="*/ 2732056 h 3806380"/>
              <a:gd name="connsiteX84" fmla="*/ 3136011 w 5083626"/>
              <a:gd name="connsiteY84" fmla="*/ 2805589 h 3806380"/>
              <a:gd name="connsiteX85" fmla="*/ 3313653 w 5083626"/>
              <a:gd name="connsiteY85" fmla="*/ 2732056 h 3806380"/>
              <a:gd name="connsiteX86" fmla="*/ 3387185 w 5083626"/>
              <a:gd name="connsiteY86" fmla="*/ 2554415 h 3806380"/>
              <a:gd name="connsiteX87" fmla="*/ 3313557 w 5083626"/>
              <a:gd name="connsiteY87" fmla="*/ 2376869 h 3806380"/>
              <a:gd name="connsiteX88" fmla="*/ 3136011 w 5083626"/>
              <a:gd name="connsiteY88" fmla="*/ 2303240 h 3806380"/>
              <a:gd name="connsiteX89" fmla="*/ 3136011 w 5083626"/>
              <a:gd name="connsiteY89" fmla="*/ 2303240 h 3806380"/>
              <a:gd name="connsiteX90" fmla="*/ 3136011 w 5083626"/>
              <a:gd name="connsiteY90" fmla="*/ 2638997 h 3806380"/>
              <a:gd name="connsiteX91" fmla="*/ 3058001 w 5083626"/>
              <a:gd name="connsiteY91" fmla="*/ 2586799 h 3806380"/>
              <a:gd name="connsiteX92" fmla="*/ 3076289 w 5083626"/>
              <a:gd name="connsiteY92" fmla="*/ 2494788 h 3806380"/>
              <a:gd name="connsiteX93" fmla="*/ 3168301 w 5083626"/>
              <a:gd name="connsiteY93" fmla="*/ 2476500 h 3806380"/>
              <a:gd name="connsiteX94" fmla="*/ 3220498 w 5083626"/>
              <a:gd name="connsiteY94" fmla="*/ 2554510 h 3806380"/>
              <a:gd name="connsiteX95" fmla="*/ 3136011 w 5083626"/>
              <a:gd name="connsiteY95" fmla="*/ 2638997 h 3806380"/>
              <a:gd name="connsiteX96" fmla="*/ 3136011 w 5083626"/>
              <a:gd name="connsiteY96" fmla="*/ 2638997 h 3806380"/>
              <a:gd name="connsiteX97" fmla="*/ 3673793 w 5083626"/>
              <a:gd name="connsiteY97" fmla="*/ 1719072 h 3806380"/>
              <a:gd name="connsiteX98" fmla="*/ 3725799 w 5083626"/>
              <a:gd name="connsiteY98" fmla="*/ 1642682 h 3806380"/>
              <a:gd name="connsiteX99" fmla="*/ 3816382 w 5083626"/>
              <a:gd name="connsiteY99" fmla="*/ 1661255 h 3806380"/>
              <a:gd name="connsiteX100" fmla="*/ 3834098 w 5083626"/>
              <a:gd name="connsiteY100" fmla="*/ 1752029 h 3806380"/>
              <a:gd name="connsiteX101" fmla="*/ 3757136 w 5083626"/>
              <a:gd name="connsiteY101" fmla="*/ 1803273 h 3806380"/>
              <a:gd name="connsiteX102" fmla="*/ 3697986 w 5083626"/>
              <a:gd name="connsiteY102" fmla="*/ 1778508 h 3806380"/>
              <a:gd name="connsiteX103" fmla="*/ 3673793 w 5083626"/>
              <a:gd name="connsiteY103" fmla="*/ 1719167 h 3806380"/>
              <a:gd name="connsiteX104" fmla="*/ 3673793 w 5083626"/>
              <a:gd name="connsiteY104" fmla="*/ 1719167 h 3806380"/>
              <a:gd name="connsiteX105" fmla="*/ 5033201 w 5083626"/>
              <a:gd name="connsiteY105" fmla="*/ 617887 h 3806380"/>
              <a:gd name="connsiteX106" fmla="*/ 4421981 w 5083626"/>
              <a:gd name="connsiteY106" fmla="*/ 42672 h 3806380"/>
              <a:gd name="connsiteX107" fmla="*/ 4314158 w 5083626"/>
              <a:gd name="connsiteY107" fmla="*/ 0 h 3806380"/>
              <a:gd name="connsiteX108" fmla="*/ 4206431 w 5083626"/>
              <a:gd name="connsiteY108" fmla="*/ 42863 h 3806380"/>
              <a:gd name="connsiteX109" fmla="*/ 3595973 w 5083626"/>
              <a:gd name="connsiteY109" fmla="*/ 617792 h 3806380"/>
              <a:gd name="connsiteX110" fmla="*/ 3545396 w 5083626"/>
              <a:gd name="connsiteY110" fmla="*/ 731711 h 3806380"/>
              <a:gd name="connsiteX111" fmla="*/ 3591306 w 5083626"/>
              <a:gd name="connsiteY111" fmla="*/ 847535 h 3806380"/>
              <a:gd name="connsiteX112" fmla="*/ 3706273 w 5083626"/>
              <a:gd name="connsiteY112" fmla="*/ 895731 h 3806380"/>
              <a:gd name="connsiteX113" fmla="*/ 3865055 w 5083626"/>
              <a:gd name="connsiteY113" fmla="*/ 895731 h 3806380"/>
              <a:gd name="connsiteX114" fmla="*/ 3865055 w 5083626"/>
              <a:gd name="connsiteY114" fmla="*/ 1302258 h 3806380"/>
              <a:gd name="connsiteX115" fmla="*/ 269843 w 5083626"/>
              <a:gd name="connsiteY115" fmla="*/ 1302258 h 3806380"/>
              <a:gd name="connsiteX116" fmla="*/ 79153 w 5083626"/>
              <a:gd name="connsiteY116" fmla="*/ 1381316 h 3806380"/>
              <a:gd name="connsiteX117" fmla="*/ 0 w 5083626"/>
              <a:gd name="connsiteY117" fmla="*/ 1572197 h 3806380"/>
              <a:gd name="connsiteX118" fmla="*/ 0 w 5083626"/>
              <a:gd name="connsiteY118" fmla="*/ 3536537 h 3806380"/>
              <a:gd name="connsiteX119" fmla="*/ 79058 w 5083626"/>
              <a:gd name="connsiteY119" fmla="*/ 3727228 h 3806380"/>
              <a:gd name="connsiteX120" fmla="*/ 269748 w 5083626"/>
              <a:gd name="connsiteY120" fmla="*/ 3806381 h 3806380"/>
              <a:gd name="connsiteX121" fmla="*/ 3925157 w 5083626"/>
              <a:gd name="connsiteY121" fmla="*/ 3806381 h 3806380"/>
              <a:gd name="connsiteX122" fmla="*/ 4115848 w 5083626"/>
              <a:gd name="connsiteY122" fmla="*/ 3727228 h 3806380"/>
              <a:gd name="connsiteX123" fmla="*/ 4194906 w 5083626"/>
              <a:gd name="connsiteY123" fmla="*/ 3536537 h 3806380"/>
              <a:gd name="connsiteX124" fmla="*/ 4194906 w 5083626"/>
              <a:gd name="connsiteY124" fmla="*/ 2993612 h 3806380"/>
              <a:gd name="connsiteX125" fmla="*/ 4600194 w 5083626"/>
              <a:gd name="connsiteY125" fmla="*/ 2993612 h 3806380"/>
              <a:gd name="connsiteX126" fmla="*/ 4716114 w 5083626"/>
              <a:gd name="connsiteY126" fmla="*/ 2945511 h 3806380"/>
              <a:gd name="connsiteX127" fmla="*/ 4764215 w 5083626"/>
              <a:gd name="connsiteY127" fmla="*/ 2829592 h 3806380"/>
              <a:gd name="connsiteX128" fmla="*/ 4764215 w 5083626"/>
              <a:gd name="connsiteY128" fmla="*/ 2657570 h 3806380"/>
              <a:gd name="connsiteX129" fmla="*/ 4716114 w 5083626"/>
              <a:gd name="connsiteY129" fmla="*/ 2541651 h 3806380"/>
              <a:gd name="connsiteX130" fmla="*/ 4600194 w 5083626"/>
              <a:gd name="connsiteY130" fmla="*/ 2493550 h 3806380"/>
              <a:gd name="connsiteX131" fmla="*/ 4194906 w 5083626"/>
              <a:gd name="connsiteY131" fmla="*/ 2493550 h 3806380"/>
              <a:gd name="connsiteX132" fmla="*/ 4194906 w 5083626"/>
              <a:gd name="connsiteY132" fmla="*/ 2326862 h 3806380"/>
              <a:gd name="connsiteX133" fmla="*/ 4600671 w 5083626"/>
              <a:gd name="connsiteY133" fmla="*/ 2326862 h 3806380"/>
              <a:gd name="connsiteX134" fmla="*/ 4716304 w 5083626"/>
              <a:gd name="connsiteY134" fmla="*/ 2278856 h 3806380"/>
              <a:gd name="connsiteX135" fmla="*/ 4764310 w 5083626"/>
              <a:gd name="connsiteY135" fmla="*/ 2163223 h 3806380"/>
              <a:gd name="connsiteX136" fmla="*/ 4764310 w 5083626"/>
              <a:gd name="connsiteY136" fmla="*/ 1858423 h 3806380"/>
              <a:gd name="connsiteX137" fmla="*/ 4716304 w 5083626"/>
              <a:gd name="connsiteY137" fmla="*/ 1742789 h 3806380"/>
              <a:gd name="connsiteX138" fmla="*/ 4600671 w 5083626"/>
              <a:gd name="connsiteY138" fmla="*/ 1694783 h 3806380"/>
              <a:gd name="connsiteX139" fmla="*/ 4194906 w 5083626"/>
              <a:gd name="connsiteY139" fmla="*/ 1694783 h 3806380"/>
              <a:gd name="connsiteX140" fmla="*/ 4194906 w 5083626"/>
              <a:gd name="connsiteY140" fmla="*/ 1572101 h 3806380"/>
              <a:gd name="connsiteX141" fmla="*/ 4190810 w 5083626"/>
              <a:gd name="connsiteY141" fmla="*/ 1528382 h 3806380"/>
              <a:gd name="connsiteX142" fmla="*/ 4606005 w 5083626"/>
              <a:gd name="connsiteY142" fmla="*/ 1528382 h 3806380"/>
              <a:gd name="connsiteX143" fmla="*/ 4717733 w 5083626"/>
              <a:gd name="connsiteY143" fmla="*/ 1481995 h 3806380"/>
              <a:gd name="connsiteX144" fmla="*/ 4764120 w 5083626"/>
              <a:gd name="connsiteY144" fmla="*/ 1370267 h 3806380"/>
              <a:gd name="connsiteX145" fmla="*/ 4764120 w 5083626"/>
              <a:gd name="connsiteY145" fmla="*/ 895826 h 3806380"/>
              <a:gd name="connsiteX146" fmla="*/ 4922806 w 5083626"/>
              <a:gd name="connsiteY146" fmla="*/ 895826 h 3806380"/>
              <a:gd name="connsiteX147" fmla="*/ 5037678 w 5083626"/>
              <a:gd name="connsiteY147" fmla="*/ 847535 h 3806380"/>
              <a:gd name="connsiteX148" fmla="*/ 5083588 w 5083626"/>
              <a:gd name="connsiteY148" fmla="*/ 731711 h 3806380"/>
              <a:gd name="connsiteX149" fmla="*/ 5033010 w 5083626"/>
              <a:gd name="connsiteY149" fmla="*/ 617792 h 3806380"/>
              <a:gd name="connsiteX150" fmla="*/ 5033010 w 5083626"/>
              <a:gd name="connsiteY150" fmla="*/ 617792 h 3806380"/>
              <a:gd name="connsiteX151" fmla="*/ 3925157 w 5083626"/>
              <a:gd name="connsiteY151" fmla="*/ 3639884 h 3806380"/>
              <a:gd name="connsiteX152" fmla="*/ 269843 w 5083626"/>
              <a:gd name="connsiteY152" fmla="*/ 3639884 h 3806380"/>
              <a:gd name="connsiteX153" fmla="*/ 166688 w 5083626"/>
              <a:gd name="connsiteY153" fmla="*/ 3536633 h 3806380"/>
              <a:gd name="connsiteX154" fmla="*/ 166688 w 5083626"/>
              <a:gd name="connsiteY154" fmla="*/ 1572197 h 3806380"/>
              <a:gd name="connsiteX155" fmla="*/ 269843 w 5083626"/>
              <a:gd name="connsiteY155" fmla="*/ 1469136 h 3806380"/>
              <a:gd name="connsiteX156" fmla="*/ 3900773 w 5083626"/>
              <a:gd name="connsiteY156" fmla="*/ 1469136 h 3806380"/>
              <a:gd name="connsiteX157" fmla="*/ 4016978 w 5083626"/>
              <a:gd name="connsiteY157" fmla="*/ 1527810 h 3806380"/>
              <a:gd name="connsiteX158" fmla="*/ 4028313 w 5083626"/>
              <a:gd name="connsiteY158" fmla="*/ 1572197 h 3806380"/>
              <a:gd name="connsiteX159" fmla="*/ 4028313 w 5083626"/>
              <a:gd name="connsiteY159" fmla="*/ 1694879 h 3806380"/>
              <a:gd name="connsiteX160" fmla="*/ 3912870 w 5083626"/>
              <a:gd name="connsiteY160" fmla="*/ 1742885 h 3806380"/>
              <a:gd name="connsiteX161" fmla="*/ 3864959 w 5083626"/>
              <a:gd name="connsiteY161" fmla="*/ 1858423 h 3806380"/>
              <a:gd name="connsiteX162" fmla="*/ 3864959 w 5083626"/>
              <a:gd name="connsiteY162" fmla="*/ 2163223 h 3806380"/>
              <a:gd name="connsiteX163" fmla="*/ 3912870 w 5083626"/>
              <a:gd name="connsiteY163" fmla="*/ 2278761 h 3806380"/>
              <a:gd name="connsiteX164" fmla="*/ 4028313 w 5083626"/>
              <a:gd name="connsiteY164" fmla="*/ 2326767 h 3806380"/>
              <a:gd name="connsiteX165" fmla="*/ 4028313 w 5083626"/>
              <a:gd name="connsiteY165" fmla="*/ 2493550 h 3806380"/>
              <a:gd name="connsiteX166" fmla="*/ 4028313 w 5083626"/>
              <a:gd name="connsiteY166" fmla="*/ 2493550 h 3806380"/>
              <a:gd name="connsiteX167" fmla="*/ 3912775 w 5083626"/>
              <a:gd name="connsiteY167" fmla="*/ 2541841 h 3806380"/>
              <a:gd name="connsiteX168" fmla="*/ 3864864 w 5083626"/>
              <a:gd name="connsiteY168" fmla="*/ 2657475 h 3806380"/>
              <a:gd name="connsiteX169" fmla="*/ 3864864 w 5083626"/>
              <a:gd name="connsiteY169" fmla="*/ 2829497 h 3806380"/>
              <a:gd name="connsiteX170" fmla="*/ 3912775 w 5083626"/>
              <a:gd name="connsiteY170" fmla="*/ 2945130 h 3806380"/>
              <a:gd name="connsiteX171" fmla="*/ 4028313 w 5083626"/>
              <a:gd name="connsiteY171" fmla="*/ 2993422 h 3806380"/>
              <a:gd name="connsiteX172" fmla="*/ 4028313 w 5083626"/>
              <a:gd name="connsiteY172" fmla="*/ 3536442 h 3806380"/>
              <a:gd name="connsiteX173" fmla="*/ 3925157 w 5083626"/>
              <a:gd name="connsiteY173" fmla="*/ 3639693 h 3806380"/>
              <a:gd name="connsiteX174" fmla="*/ 3925157 w 5083626"/>
              <a:gd name="connsiteY174" fmla="*/ 3639693 h 3806380"/>
              <a:gd name="connsiteX175" fmla="*/ 4597623 w 5083626"/>
              <a:gd name="connsiteY175" fmla="*/ 2826925 h 3806380"/>
              <a:gd name="connsiteX176" fmla="*/ 4031552 w 5083626"/>
              <a:gd name="connsiteY176" fmla="*/ 2829592 h 3806380"/>
              <a:gd name="connsiteX177" fmla="*/ 4028885 w 5083626"/>
              <a:gd name="connsiteY177" fmla="*/ 2660237 h 3806380"/>
              <a:gd name="connsiteX178" fmla="*/ 4597623 w 5083626"/>
              <a:gd name="connsiteY178" fmla="*/ 2657570 h 3806380"/>
              <a:gd name="connsiteX179" fmla="*/ 4597623 w 5083626"/>
              <a:gd name="connsiteY179" fmla="*/ 2826925 h 3806380"/>
              <a:gd name="connsiteX180" fmla="*/ 4597623 w 5083626"/>
              <a:gd name="connsiteY180" fmla="*/ 2160175 h 3806380"/>
              <a:gd name="connsiteX181" fmla="*/ 4031552 w 5083626"/>
              <a:gd name="connsiteY181" fmla="*/ 2163223 h 3806380"/>
              <a:gd name="connsiteX182" fmla="*/ 4028504 w 5083626"/>
              <a:gd name="connsiteY182" fmla="*/ 1861471 h 3806380"/>
              <a:gd name="connsiteX183" fmla="*/ 4597623 w 5083626"/>
              <a:gd name="connsiteY183" fmla="*/ 1858423 h 3806380"/>
              <a:gd name="connsiteX184" fmla="*/ 4597623 w 5083626"/>
              <a:gd name="connsiteY184" fmla="*/ 2160175 h 3806380"/>
              <a:gd name="connsiteX185" fmla="*/ 4680966 w 5083626"/>
              <a:gd name="connsiteY185" fmla="*/ 729139 h 3806380"/>
              <a:gd name="connsiteX186" fmla="*/ 4622006 w 5083626"/>
              <a:gd name="connsiteY186" fmla="*/ 753523 h 3806380"/>
              <a:gd name="connsiteX187" fmla="*/ 4597623 w 5083626"/>
              <a:gd name="connsiteY187" fmla="*/ 812483 h 3806380"/>
              <a:gd name="connsiteX188" fmla="*/ 4597623 w 5083626"/>
              <a:gd name="connsiteY188" fmla="*/ 1361694 h 3806380"/>
              <a:gd name="connsiteX189" fmla="*/ 4031742 w 5083626"/>
              <a:gd name="connsiteY189" fmla="*/ 1361694 h 3806380"/>
              <a:gd name="connsiteX190" fmla="*/ 4031742 w 5083626"/>
              <a:gd name="connsiteY190" fmla="*/ 812483 h 3806380"/>
              <a:gd name="connsiteX191" fmla="*/ 4007358 w 5083626"/>
              <a:gd name="connsiteY191" fmla="*/ 753523 h 3806380"/>
              <a:gd name="connsiteX192" fmla="*/ 3948398 w 5083626"/>
              <a:gd name="connsiteY192" fmla="*/ 729139 h 3806380"/>
              <a:gd name="connsiteX193" fmla="*/ 3720941 w 5083626"/>
              <a:gd name="connsiteY193" fmla="*/ 729139 h 3806380"/>
              <a:gd name="connsiteX194" fmla="*/ 4314349 w 5083626"/>
              <a:gd name="connsiteY194" fmla="*/ 170212 h 3806380"/>
              <a:gd name="connsiteX195" fmla="*/ 4913757 w 5083626"/>
              <a:gd name="connsiteY195" fmla="*/ 729139 h 3806380"/>
              <a:gd name="connsiteX196" fmla="*/ 4681062 w 5083626"/>
              <a:gd name="connsiteY196" fmla="*/ 729139 h 3806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</a:cxnLst>
            <a:rect l="l" t="t" r="r" b="b"/>
            <a:pathLst>
              <a:path w="5083626" h="3806380">
                <a:moveTo>
                  <a:pt x="3810095" y="2123218"/>
                </a:moveTo>
                <a:cubicBezTo>
                  <a:pt x="3612833" y="2041684"/>
                  <a:pt x="3456146" y="1884998"/>
                  <a:pt x="3374708" y="1687830"/>
                </a:cubicBezTo>
                <a:cubicBezTo>
                  <a:pt x="3361944" y="1656493"/>
                  <a:pt x="3331464" y="1636109"/>
                  <a:pt x="3297650" y="1636109"/>
                </a:cubicBezTo>
                <a:lnTo>
                  <a:pt x="897255" y="1636109"/>
                </a:lnTo>
                <a:cubicBezTo>
                  <a:pt x="863441" y="1636109"/>
                  <a:pt x="832961" y="1656493"/>
                  <a:pt x="820198" y="1687830"/>
                </a:cubicBezTo>
                <a:cubicBezTo>
                  <a:pt x="738664" y="1885093"/>
                  <a:pt x="581978" y="2041779"/>
                  <a:pt x="384810" y="2123218"/>
                </a:cubicBezTo>
                <a:cubicBezTo>
                  <a:pt x="353473" y="2136077"/>
                  <a:pt x="333089" y="2166461"/>
                  <a:pt x="333089" y="2200275"/>
                </a:cubicBezTo>
                <a:lnTo>
                  <a:pt x="333089" y="2908745"/>
                </a:lnTo>
                <a:cubicBezTo>
                  <a:pt x="333089" y="2942558"/>
                  <a:pt x="353473" y="2973038"/>
                  <a:pt x="384810" y="2985802"/>
                </a:cubicBezTo>
                <a:cubicBezTo>
                  <a:pt x="582073" y="3067336"/>
                  <a:pt x="738759" y="3224022"/>
                  <a:pt x="820198" y="3421190"/>
                </a:cubicBezTo>
                <a:cubicBezTo>
                  <a:pt x="832961" y="3452527"/>
                  <a:pt x="863441" y="3473006"/>
                  <a:pt x="897255" y="3472910"/>
                </a:cubicBezTo>
                <a:lnTo>
                  <a:pt x="3297555" y="3472910"/>
                </a:lnTo>
                <a:cubicBezTo>
                  <a:pt x="3331369" y="3472910"/>
                  <a:pt x="3361849" y="3452527"/>
                  <a:pt x="3374612" y="3421190"/>
                </a:cubicBezTo>
                <a:cubicBezTo>
                  <a:pt x="3456146" y="3223927"/>
                  <a:pt x="3612833" y="3067241"/>
                  <a:pt x="3810000" y="2985802"/>
                </a:cubicBezTo>
                <a:cubicBezTo>
                  <a:pt x="3841337" y="2973038"/>
                  <a:pt x="3861816" y="2942558"/>
                  <a:pt x="3861816" y="2908745"/>
                </a:cubicBezTo>
                <a:lnTo>
                  <a:pt x="3861816" y="2200275"/>
                </a:lnTo>
                <a:cubicBezTo>
                  <a:pt x="3861816" y="2166461"/>
                  <a:pt x="3841337" y="2135981"/>
                  <a:pt x="3810000" y="2123218"/>
                </a:cubicBezTo>
                <a:close/>
                <a:moveTo>
                  <a:pt x="3695224" y="2854643"/>
                </a:moveTo>
                <a:cubicBezTo>
                  <a:pt x="3498056" y="2949988"/>
                  <a:pt x="3338989" y="3109151"/>
                  <a:pt x="3243548" y="3306223"/>
                </a:cubicBezTo>
                <a:lnTo>
                  <a:pt x="951357" y="3306223"/>
                </a:lnTo>
                <a:cubicBezTo>
                  <a:pt x="856012" y="3109151"/>
                  <a:pt x="696944" y="2949988"/>
                  <a:pt x="499777" y="2854643"/>
                </a:cubicBezTo>
                <a:lnTo>
                  <a:pt x="499777" y="2254282"/>
                </a:lnTo>
                <a:cubicBezTo>
                  <a:pt x="696849" y="2158937"/>
                  <a:pt x="856012" y="1999869"/>
                  <a:pt x="951357" y="1802702"/>
                </a:cubicBezTo>
                <a:lnTo>
                  <a:pt x="3243548" y="1802702"/>
                </a:lnTo>
                <a:cubicBezTo>
                  <a:pt x="3338989" y="1999774"/>
                  <a:pt x="3498056" y="2158841"/>
                  <a:pt x="3695224" y="2254282"/>
                </a:cubicBezTo>
                <a:lnTo>
                  <a:pt x="3695224" y="2854643"/>
                </a:lnTo>
                <a:close/>
                <a:moveTo>
                  <a:pt x="333375" y="1719929"/>
                </a:moveTo>
                <a:cubicBezTo>
                  <a:pt x="333375" y="1686211"/>
                  <a:pt x="353663" y="1655826"/>
                  <a:pt x="384810" y="1642872"/>
                </a:cubicBezTo>
                <a:cubicBezTo>
                  <a:pt x="415957" y="1629918"/>
                  <a:pt x="451771" y="1637062"/>
                  <a:pt x="475679" y="1660970"/>
                </a:cubicBezTo>
                <a:cubicBezTo>
                  <a:pt x="499491" y="1684782"/>
                  <a:pt x="506635" y="1720691"/>
                  <a:pt x="493681" y="1751838"/>
                </a:cubicBezTo>
                <a:cubicBezTo>
                  <a:pt x="480822" y="1782985"/>
                  <a:pt x="450437" y="1803273"/>
                  <a:pt x="416719" y="1803273"/>
                </a:cubicBezTo>
                <a:cubicBezTo>
                  <a:pt x="394621" y="1803273"/>
                  <a:pt x="373380" y="1794510"/>
                  <a:pt x="357759" y="1778889"/>
                </a:cubicBezTo>
                <a:cubicBezTo>
                  <a:pt x="342138" y="1763268"/>
                  <a:pt x="333375" y="1742027"/>
                  <a:pt x="333375" y="1719929"/>
                </a:cubicBezTo>
                <a:close/>
                <a:moveTo>
                  <a:pt x="500063" y="3390138"/>
                </a:moveTo>
                <a:lnTo>
                  <a:pt x="500063" y="3390138"/>
                </a:lnTo>
                <a:cubicBezTo>
                  <a:pt x="499682" y="3423761"/>
                  <a:pt x="479203" y="3453860"/>
                  <a:pt x="448056" y="3466529"/>
                </a:cubicBezTo>
                <a:cubicBezTo>
                  <a:pt x="416909" y="3479197"/>
                  <a:pt x="381191" y="3471863"/>
                  <a:pt x="357569" y="3447955"/>
                </a:cubicBezTo>
                <a:cubicBezTo>
                  <a:pt x="333851" y="3424047"/>
                  <a:pt x="326898" y="3388233"/>
                  <a:pt x="339852" y="3357277"/>
                </a:cubicBezTo>
                <a:cubicBezTo>
                  <a:pt x="352806" y="3326225"/>
                  <a:pt x="383096" y="3306032"/>
                  <a:pt x="416719" y="3306032"/>
                </a:cubicBezTo>
                <a:cubicBezTo>
                  <a:pt x="463010" y="3306318"/>
                  <a:pt x="500253" y="3343942"/>
                  <a:pt x="500063" y="3390233"/>
                </a:cubicBezTo>
                <a:lnTo>
                  <a:pt x="500063" y="3390233"/>
                </a:lnTo>
                <a:close/>
                <a:moveTo>
                  <a:pt x="3840480" y="3390138"/>
                </a:moveTo>
                <a:lnTo>
                  <a:pt x="3840480" y="3390138"/>
                </a:lnTo>
                <a:cubicBezTo>
                  <a:pt x="3840480" y="3423857"/>
                  <a:pt x="3820192" y="3454241"/>
                  <a:pt x="3789045" y="3467100"/>
                </a:cubicBezTo>
                <a:cubicBezTo>
                  <a:pt x="3757898" y="3479959"/>
                  <a:pt x="3721989" y="3472910"/>
                  <a:pt x="3698177" y="3449003"/>
                </a:cubicBezTo>
                <a:cubicBezTo>
                  <a:pt x="3674364" y="3425190"/>
                  <a:pt x="3667220" y="3389281"/>
                  <a:pt x="3680174" y="3358134"/>
                </a:cubicBezTo>
                <a:cubicBezTo>
                  <a:pt x="3693128" y="3326987"/>
                  <a:pt x="3723418" y="3306699"/>
                  <a:pt x="3757136" y="3306699"/>
                </a:cubicBezTo>
                <a:cubicBezTo>
                  <a:pt x="3803142" y="3306890"/>
                  <a:pt x="3840385" y="3344132"/>
                  <a:pt x="3840480" y="3390043"/>
                </a:cubicBezTo>
                <a:lnTo>
                  <a:pt x="3840480" y="3390043"/>
                </a:lnTo>
                <a:close/>
                <a:moveTo>
                  <a:pt x="2097500" y="1908524"/>
                </a:moveTo>
                <a:cubicBezTo>
                  <a:pt x="1874330" y="1919573"/>
                  <a:pt x="1672685" y="2045113"/>
                  <a:pt x="1564196" y="2240375"/>
                </a:cubicBezTo>
                <a:cubicBezTo>
                  <a:pt x="1455706" y="2435733"/>
                  <a:pt x="1455706" y="2673191"/>
                  <a:pt x="1564196" y="2868549"/>
                </a:cubicBezTo>
                <a:cubicBezTo>
                  <a:pt x="1672685" y="3063812"/>
                  <a:pt x="1874330" y="3189351"/>
                  <a:pt x="2097500" y="3200400"/>
                </a:cubicBezTo>
                <a:cubicBezTo>
                  <a:pt x="2320671" y="3189351"/>
                  <a:pt x="2522315" y="3063812"/>
                  <a:pt x="2630805" y="2868549"/>
                </a:cubicBezTo>
                <a:cubicBezTo>
                  <a:pt x="2739295" y="2673287"/>
                  <a:pt x="2739295" y="2435733"/>
                  <a:pt x="2630805" y="2240375"/>
                </a:cubicBezTo>
                <a:cubicBezTo>
                  <a:pt x="2522315" y="2045113"/>
                  <a:pt x="2320671" y="1919573"/>
                  <a:pt x="2097500" y="1908524"/>
                </a:cubicBezTo>
                <a:close/>
                <a:moveTo>
                  <a:pt x="2097500" y="3033617"/>
                </a:moveTo>
                <a:cubicBezTo>
                  <a:pt x="1933956" y="3022568"/>
                  <a:pt x="1787366" y="2928938"/>
                  <a:pt x="1708595" y="2785110"/>
                </a:cubicBezTo>
                <a:cubicBezTo>
                  <a:pt x="1629823" y="2641378"/>
                  <a:pt x="1629823" y="2467356"/>
                  <a:pt x="1708595" y="2323624"/>
                </a:cubicBezTo>
                <a:cubicBezTo>
                  <a:pt x="1787366" y="2179892"/>
                  <a:pt x="1933956" y="2086166"/>
                  <a:pt x="2097500" y="2075117"/>
                </a:cubicBezTo>
                <a:cubicBezTo>
                  <a:pt x="2261045" y="2086166"/>
                  <a:pt x="2407634" y="2179892"/>
                  <a:pt x="2486406" y="2323624"/>
                </a:cubicBezTo>
                <a:cubicBezTo>
                  <a:pt x="2565178" y="2467356"/>
                  <a:pt x="2565178" y="2641378"/>
                  <a:pt x="2486406" y="2785110"/>
                </a:cubicBezTo>
                <a:cubicBezTo>
                  <a:pt x="2407634" y="2928842"/>
                  <a:pt x="2261045" y="3022568"/>
                  <a:pt x="2097500" y="3033617"/>
                </a:cubicBezTo>
                <a:close/>
                <a:moveTo>
                  <a:pt x="1059085" y="2303336"/>
                </a:moveTo>
                <a:cubicBezTo>
                  <a:pt x="992410" y="2303336"/>
                  <a:pt x="928592" y="2329815"/>
                  <a:pt x="881444" y="2376869"/>
                </a:cubicBezTo>
                <a:cubicBezTo>
                  <a:pt x="834295" y="2424017"/>
                  <a:pt x="807911" y="2487835"/>
                  <a:pt x="807911" y="2554415"/>
                </a:cubicBezTo>
                <a:cubicBezTo>
                  <a:pt x="807911" y="2620995"/>
                  <a:pt x="834390" y="2684907"/>
                  <a:pt x="881444" y="2732056"/>
                </a:cubicBezTo>
                <a:cubicBezTo>
                  <a:pt x="928592" y="2779205"/>
                  <a:pt x="992410" y="2805589"/>
                  <a:pt x="1059085" y="2805589"/>
                </a:cubicBezTo>
                <a:cubicBezTo>
                  <a:pt x="1125760" y="2805589"/>
                  <a:pt x="1189577" y="2779109"/>
                  <a:pt x="1236726" y="2732056"/>
                </a:cubicBezTo>
                <a:cubicBezTo>
                  <a:pt x="1283875" y="2684907"/>
                  <a:pt x="1310259" y="2621090"/>
                  <a:pt x="1310259" y="2554415"/>
                </a:cubicBezTo>
                <a:cubicBezTo>
                  <a:pt x="1310259" y="2487835"/>
                  <a:pt x="1283684" y="2424017"/>
                  <a:pt x="1236631" y="2376869"/>
                </a:cubicBezTo>
                <a:cubicBezTo>
                  <a:pt x="1189482" y="2329815"/>
                  <a:pt x="1125665" y="2303336"/>
                  <a:pt x="1059085" y="2303240"/>
                </a:cubicBezTo>
                <a:lnTo>
                  <a:pt x="1059085" y="2303240"/>
                </a:lnTo>
                <a:close/>
                <a:moveTo>
                  <a:pt x="1059085" y="2638997"/>
                </a:moveTo>
                <a:cubicBezTo>
                  <a:pt x="1024890" y="2638997"/>
                  <a:pt x="994124" y="2618423"/>
                  <a:pt x="980980" y="2586799"/>
                </a:cubicBezTo>
                <a:cubicBezTo>
                  <a:pt x="967835" y="2555272"/>
                  <a:pt x="975170" y="2518886"/>
                  <a:pt x="999268" y="2494788"/>
                </a:cubicBezTo>
                <a:cubicBezTo>
                  <a:pt x="1023461" y="2470595"/>
                  <a:pt x="1059752" y="2463356"/>
                  <a:pt x="1091375" y="2476500"/>
                </a:cubicBezTo>
                <a:cubicBezTo>
                  <a:pt x="1122902" y="2489549"/>
                  <a:pt x="1143476" y="2520410"/>
                  <a:pt x="1143476" y="2554510"/>
                </a:cubicBezTo>
                <a:cubicBezTo>
                  <a:pt x="1143476" y="2601087"/>
                  <a:pt x="1105662" y="2638901"/>
                  <a:pt x="1058990" y="2638997"/>
                </a:cubicBezTo>
                <a:lnTo>
                  <a:pt x="1058990" y="2638997"/>
                </a:lnTo>
                <a:close/>
                <a:moveTo>
                  <a:pt x="3136011" y="2303336"/>
                </a:moveTo>
                <a:cubicBezTo>
                  <a:pt x="3069431" y="2303336"/>
                  <a:pt x="3005519" y="2329815"/>
                  <a:pt x="2958465" y="2376869"/>
                </a:cubicBezTo>
                <a:cubicBezTo>
                  <a:pt x="2911316" y="2424017"/>
                  <a:pt x="2884932" y="2487835"/>
                  <a:pt x="2884932" y="2554415"/>
                </a:cubicBezTo>
                <a:cubicBezTo>
                  <a:pt x="2884932" y="2620995"/>
                  <a:pt x="2911412" y="2684907"/>
                  <a:pt x="2958465" y="2732056"/>
                </a:cubicBezTo>
                <a:cubicBezTo>
                  <a:pt x="3005614" y="2779205"/>
                  <a:pt x="3069431" y="2805589"/>
                  <a:pt x="3136011" y="2805589"/>
                </a:cubicBezTo>
                <a:cubicBezTo>
                  <a:pt x="3202591" y="2805589"/>
                  <a:pt x="3266504" y="2779109"/>
                  <a:pt x="3313653" y="2732056"/>
                </a:cubicBezTo>
                <a:cubicBezTo>
                  <a:pt x="3360801" y="2684907"/>
                  <a:pt x="3387185" y="2621090"/>
                  <a:pt x="3387185" y="2554415"/>
                </a:cubicBezTo>
                <a:cubicBezTo>
                  <a:pt x="3387185" y="2487835"/>
                  <a:pt x="3360611" y="2423922"/>
                  <a:pt x="3313557" y="2376869"/>
                </a:cubicBezTo>
                <a:cubicBezTo>
                  <a:pt x="3266408" y="2329720"/>
                  <a:pt x="3202591" y="2303240"/>
                  <a:pt x="3136011" y="2303240"/>
                </a:cubicBezTo>
                <a:lnTo>
                  <a:pt x="3136011" y="2303240"/>
                </a:lnTo>
                <a:close/>
                <a:moveTo>
                  <a:pt x="3136011" y="2638997"/>
                </a:moveTo>
                <a:cubicBezTo>
                  <a:pt x="3101816" y="2638997"/>
                  <a:pt x="3071051" y="2618423"/>
                  <a:pt x="3058001" y="2586799"/>
                </a:cubicBezTo>
                <a:cubicBezTo>
                  <a:pt x="3044857" y="2555272"/>
                  <a:pt x="3052096" y="2518886"/>
                  <a:pt x="3076289" y="2494788"/>
                </a:cubicBezTo>
                <a:cubicBezTo>
                  <a:pt x="3100483" y="2470595"/>
                  <a:pt x="3136773" y="2463356"/>
                  <a:pt x="3168301" y="2476500"/>
                </a:cubicBezTo>
                <a:cubicBezTo>
                  <a:pt x="3199924" y="2489549"/>
                  <a:pt x="3220498" y="2520410"/>
                  <a:pt x="3220498" y="2554510"/>
                </a:cubicBezTo>
                <a:cubicBezTo>
                  <a:pt x="3220498" y="2601182"/>
                  <a:pt x="3182684" y="2638901"/>
                  <a:pt x="3136011" y="2638997"/>
                </a:cubicBezTo>
                <a:lnTo>
                  <a:pt x="3136011" y="2638997"/>
                </a:lnTo>
                <a:close/>
                <a:moveTo>
                  <a:pt x="3673793" y="1719072"/>
                </a:moveTo>
                <a:cubicBezTo>
                  <a:pt x="3674174" y="1685449"/>
                  <a:pt x="3694653" y="1655255"/>
                  <a:pt x="3725799" y="1642682"/>
                </a:cubicBezTo>
                <a:cubicBezTo>
                  <a:pt x="3756946" y="1630013"/>
                  <a:pt x="3792665" y="1637348"/>
                  <a:pt x="3816382" y="1661255"/>
                </a:cubicBezTo>
                <a:cubicBezTo>
                  <a:pt x="3840004" y="1685163"/>
                  <a:pt x="3847053" y="1720977"/>
                  <a:pt x="3834098" y="1752029"/>
                </a:cubicBezTo>
                <a:cubicBezTo>
                  <a:pt x="3821145" y="1783080"/>
                  <a:pt x="3790760" y="1803273"/>
                  <a:pt x="3757136" y="1803273"/>
                </a:cubicBezTo>
                <a:cubicBezTo>
                  <a:pt x="3734943" y="1803273"/>
                  <a:pt x="3713607" y="1794320"/>
                  <a:pt x="3697986" y="1778508"/>
                </a:cubicBezTo>
                <a:cubicBezTo>
                  <a:pt x="3682365" y="1762697"/>
                  <a:pt x="3673602" y="1741361"/>
                  <a:pt x="3673793" y="1719167"/>
                </a:cubicBezTo>
                <a:lnTo>
                  <a:pt x="3673793" y="1719167"/>
                </a:lnTo>
                <a:close/>
                <a:moveTo>
                  <a:pt x="5033201" y="617887"/>
                </a:moveTo>
                <a:lnTo>
                  <a:pt x="4421981" y="42672"/>
                </a:lnTo>
                <a:cubicBezTo>
                  <a:pt x="4392835" y="15240"/>
                  <a:pt x="4354259" y="0"/>
                  <a:pt x="4314158" y="0"/>
                </a:cubicBezTo>
                <a:cubicBezTo>
                  <a:pt x="4274058" y="0"/>
                  <a:pt x="4235577" y="15335"/>
                  <a:pt x="4206431" y="42863"/>
                </a:cubicBezTo>
                <a:lnTo>
                  <a:pt x="3595973" y="617792"/>
                </a:lnTo>
                <a:cubicBezTo>
                  <a:pt x="3564541" y="647414"/>
                  <a:pt x="3546253" y="688467"/>
                  <a:pt x="3545396" y="731711"/>
                </a:cubicBezTo>
                <a:cubicBezTo>
                  <a:pt x="3544538" y="774954"/>
                  <a:pt x="3561112" y="816674"/>
                  <a:pt x="3591306" y="847535"/>
                </a:cubicBezTo>
                <a:cubicBezTo>
                  <a:pt x="3621596" y="878396"/>
                  <a:pt x="3663029" y="895826"/>
                  <a:pt x="3706273" y="895731"/>
                </a:cubicBezTo>
                <a:lnTo>
                  <a:pt x="3865055" y="895731"/>
                </a:lnTo>
                <a:lnTo>
                  <a:pt x="3865055" y="1302258"/>
                </a:lnTo>
                <a:lnTo>
                  <a:pt x="269843" y="1302258"/>
                </a:lnTo>
                <a:cubicBezTo>
                  <a:pt x="198311" y="1302258"/>
                  <a:pt x="129731" y="1330833"/>
                  <a:pt x="79153" y="1381316"/>
                </a:cubicBezTo>
                <a:cubicBezTo>
                  <a:pt x="28575" y="1432084"/>
                  <a:pt x="0" y="1500664"/>
                  <a:pt x="0" y="1572197"/>
                </a:cubicBezTo>
                <a:lnTo>
                  <a:pt x="0" y="3536537"/>
                </a:lnTo>
                <a:cubicBezTo>
                  <a:pt x="0" y="3608070"/>
                  <a:pt x="28575" y="3676650"/>
                  <a:pt x="79058" y="3727228"/>
                </a:cubicBezTo>
                <a:cubicBezTo>
                  <a:pt x="129635" y="3777806"/>
                  <a:pt x="198215" y="3806285"/>
                  <a:pt x="269748" y="3806381"/>
                </a:cubicBezTo>
                <a:lnTo>
                  <a:pt x="3925157" y="3806381"/>
                </a:lnTo>
                <a:cubicBezTo>
                  <a:pt x="3996690" y="3806285"/>
                  <a:pt x="4065270" y="3777806"/>
                  <a:pt x="4115848" y="3727228"/>
                </a:cubicBezTo>
                <a:cubicBezTo>
                  <a:pt x="4166426" y="3676650"/>
                  <a:pt x="4194906" y="3608070"/>
                  <a:pt x="4194906" y="3536537"/>
                </a:cubicBezTo>
                <a:lnTo>
                  <a:pt x="4194906" y="2993612"/>
                </a:lnTo>
                <a:lnTo>
                  <a:pt x="4600194" y="2993612"/>
                </a:lnTo>
                <a:cubicBezTo>
                  <a:pt x="4643628" y="2993612"/>
                  <a:pt x="4685348" y="2976277"/>
                  <a:pt x="4716114" y="2945511"/>
                </a:cubicBezTo>
                <a:cubicBezTo>
                  <a:pt x="4746879" y="2914745"/>
                  <a:pt x="4764120" y="2873121"/>
                  <a:pt x="4764215" y="2829592"/>
                </a:cubicBezTo>
                <a:lnTo>
                  <a:pt x="4764215" y="2657570"/>
                </a:lnTo>
                <a:cubicBezTo>
                  <a:pt x="4764215" y="2614041"/>
                  <a:pt x="4746879" y="2572417"/>
                  <a:pt x="4716114" y="2541651"/>
                </a:cubicBezTo>
                <a:cubicBezTo>
                  <a:pt x="4685348" y="2510885"/>
                  <a:pt x="4643628" y="2493645"/>
                  <a:pt x="4600194" y="2493550"/>
                </a:cubicBezTo>
                <a:lnTo>
                  <a:pt x="4194906" y="2493550"/>
                </a:lnTo>
                <a:lnTo>
                  <a:pt x="4194906" y="2326862"/>
                </a:lnTo>
                <a:lnTo>
                  <a:pt x="4600671" y="2326862"/>
                </a:lnTo>
                <a:cubicBezTo>
                  <a:pt x="4644009" y="2326862"/>
                  <a:pt x="4685633" y="2309527"/>
                  <a:pt x="4716304" y="2278856"/>
                </a:cubicBezTo>
                <a:cubicBezTo>
                  <a:pt x="4746974" y="2248186"/>
                  <a:pt x="4764215" y="2206657"/>
                  <a:pt x="4764310" y="2163223"/>
                </a:cubicBezTo>
                <a:lnTo>
                  <a:pt x="4764310" y="1858423"/>
                </a:lnTo>
                <a:cubicBezTo>
                  <a:pt x="4764310" y="1815084"/>
                  <a:pt x="4746974" y="1773460"/>
                  <a:pt x="4716304" y="1742789"/>
                </a:cubicBezTo>
                <a:cubicBezTo>
                  <a:pt x="4685633" y="1712119"/>
                  <a:pt x="4644009" y="1694879"/>
                  <a:pt x="4600671" y="1694783"/>
                </a:cubicBezTo>
                <a:lnTo>
                  <a:pt x="4194906" y="1694783"/>
                </a:lnTo>
                <a:lnTo>
                  <a:pt x="4194906" y="1572101"/>
                </a:lnTo>
                <a:cubicBezTo>
                  <a:pt x="4194715" y="1557433"/>
                  <a:pt x="4193381" y="1542764"/>
                  <a:pt x="4190810" y="1528382"/>
                </a:cubicBezTo>
                <a:lnTo>
                  <a:pt x="4606005" y="1528382"/>
                </a:lnTo>
                <a:cubicBezTo>
                  <a:pt x="4647915" y="1528382"/>
                  <a:pt x="4688110" y="1511618"/>
                  <a:pt x="4717733" y="1481995"/>
                </a:cubicBezTo>
                <a:cubicBezTo>
                  <a:pt x="4747356" y="1452372"/>
                  <a:pt x="4764024" y="1412177"/>
                  <a:pt x="4764120" y="1370267"/>
                </a:cubicBezTo>
                <a:lnTo>
                  <a:pt x="4764120" y="895826"/>
                </a:lnTo>
                <a:lnTo>
                  <a:pt x="4922806" y="895826"/>
                </a:lnTo>
                <a:cubicBezTo>
                  <a:pt x="4966049" y="895826"/>
                  <a:pt x="5007483" y="878491"/>
                  <a:pt x="5037678" y="847535"/>
                </a:cubicBezTo>
                <a:cubicBezTo>
                  <a:pt x="5067967" y="816674"/>
                  <a:pt x="5084540" y="774954"/>
                  <a:pt x="5083588" y="731711"/>
                </a:cubicBezTo>
                <a:cubicBezTo>
                  <a:pt x="5082731" y="688467"/>
                  <a:pt x="5064538" y="647414"/>
                  <a:pt x="5033010" y="617792"/>
                </a:cubicBezTo>
                <a:lnTo>
                  <a:pt x="5033010" y="617792"/>
                </a:lnTo>
                <a:close/>
                <a:moveTo>
                  <a:pt x="3925157" y="3639884"/>
                </a:moveTo>
                <a:lnTo>
                  <a:pt x="269843" y="3639884"/>
                </a:lnTo>
                <a:cubicBezTo>
                  <a:pt x="212884" y="3639788"/>
                  <a:pt x="166783" y="3593592"/>
                  <a:pt x="166688" y="3536633"/>
                </a:cubicBezTo>
                <a:lnTo>
                  <a:pt x="166688" y="1572197"/>
                </a:lnTo>
                <a:cubicBezTo>
                  <a:pt x="166688" y="1515237"/>
                  <a:pt x="212884" y="1469136"/>
                  <a:pt x="269843" y="1469136"/>
                </a:cubicBezTo>
                <a:lnTo>
                  <a:pt x="3900773" y="1469136"/>
                </a:lnTo>
                <a:cubicBezTo>
                  <a:pt x="3929158" y="1504569"/>
                  <a:pt x="3971544" y="1526000"/>
                  <a:pt x="4016978" y="1527810"/>
                </a:cubicBezTo>
                <a:cubicBezTo>
                  <a:pt x="4024122" y="1541526"/>
                  <a:pt x="4027932" y="1556766"/>
                  <a:pt x="4028313" y="1572197"/>
                </a:cubicBezTo>
                <a:lnTo>
                  <a:pt x="4028313" y="1694879"/>
                </a:lnTo>
                <a:cubicBezTo>
                  <a:pt x="3984974" y="1694974"/>
                  <a:pt x="3943445" y="1712214"/>
                  <a:pt x="3912870" y="1742885"/>
                </a:cubicBezTo>
                <a:cubicBezTo>
                  <a:pt x="3882199" y="1773555"/>
                  <a:pt x="3864959" y="1815084"/>
                  <a:pt x="3864959" y="1858423"/>
                </a:cubicBezTo>
                <a:lnTo>
                  <a:pt x="3864959" y="2163223"/>
                </a:lnTo>
                <a:cubicBezTo>
                  <a:pt x="3864959" y="2206562"/>
                  <a:pt x="3882199" y="2248091"/>
                  <a:pt x="3912870" y="2278761"/>
                </a:cubicBezTo>
                <a:cubicBezTo>
                  <a:pt x="3943445" y="2309432"/>
                  <a:pt x="3984974" y="2326672"/>
                  <a:pt x="4028313" y="2326767"/>
                </a:cubicBezTo>
                <a:lnTo>
                  <a:pt x="4028313" y="2493550"/>
                </a:lnTo>
                <a:lnTo>
                  <a:pt x="4028313" y="2493550"/>
                </a:lnTo>
                <a:cubicBezTo>
                  <a:pt x="3984974" y="2493740"/>
                  <a:pt x="3943445" y="2511076"/>
                  <a:pt x="3912775" y="2541841"/>
                </a:cubicBezTo>
                <a:cubicBezTo>
                  <a:pt x="3882199" y="2572512"/>
                  <a:pt x="3864959" y="2614136"/>
                  <a:pt x="3864864" y="2657475"/>
                </a:cubicBezTo>
                <a:lnTo>
                  <a:pt x="3864864" y="2829497"/>
                </a:lnTo>
                <a:cubicBezTo>
                  <a:pt x="3864864" y="2872835"/>
                  <a:pt x="3882104" y="2914460"/>
                  <a:pt x="3912775" y="2945130"/>
                </a:cubicBezTo>
                <a:cubicBezTo>
                  <a:pt x="3943350" y="2975896"/>
                  <a:pt x="3984879" y="2993231"/>
                  <a:pt x="4028313" y="2993422"/>
                </a:cubicBezTo>
                <a:lnTo>
                  <a:pt x="4028313" y="3536442"/>
                </a:lnTo>
                <a:cubicBezTo>
                  <a:pt x="4028313" y="3593402"/>
                  <a:pt x="3982117" y="3639503"/>
                  <a:pt x="3925157" y="3639693"/>
                </a:cubicBezTo>
                <a:lnTo>
                  <a:pt x="3925157" y="3639693"/>
                </a:lnTo>
                <a:close/>
                <a:moveTo>
                  <a:pt x="4597623" y="2826925"/>
                </a:moveTo>
                <a:lnTo>
                  <a:pt x="4031552" y="2829592"/>
                </a:lnTo>
                <a:lnTo>
                  <a:pt x="4028885" y="2660237"/>
                </a:lnTo>
                <a:lnTo>
                  <a:pt x="4597623" y="2657570"/>
                </a:lnTo>
                <a:lnTo>
                  <a:pt x="4597623" y="2826925"/>
                </a:lnTo>
                <a:close/>
                <a:moveTo>
                  <a:pt x="4597623" y="2160175"/>
                </a:moveTo>
                <a:lnTo>
                  <a:pt x="4031552" y="2163223"/>
                </a:lnTo>
                <a:lnTo>
                  <a:pt x="4028504" y="1861471"/>
                </a:lnTo>
                <a:lnTo>
                  <a:pt x="4597623" y="1858423"/>
                </a:lnTo>
                <a:lnTo>
                  <a:pt x="4597623" y="2160175"/>
                </a:lnTo>
                <a:close/>
                <a:moveTo>
                  <a:pt x="4680966" y="729139"/>
                </a:moveTo>
                <a:cubicBezTo>
                  <a:pt x="4658868" y="729139"/>
                  <a:pt x="4637628" y="737902"/>
                  <a:pt x="4622006" y="753523"/>
                </a:cubicBezTo>
                <a:cubicBezTo>
                  <a:pt x="4606385" y="769144"/>
                  <a:pt x="4597623" y="790385"/>
                  <a:pt x="4597623" y="812483"/>
                </a:cubicBezTo>
                <a:lnTo>
                  <a:pt x="4597623" y="1361694"/>
                </a:lnTo>
                <a:lnTo>
                  <a:pt x="4031742" y="1361694"/>
                </a:lnTo>
                <a:lnTo>
                  <a:pt x="4031742" y="812483"/>
                </a:lnTo>
                <a:cubicBezTo>
                  <a:pt x="4031742" y="790385"/>
                  <a:pt x="4022979" y="769144"/>
                  <a:pt x="4007358" y="753523"/>
                </a:cubicBezTo>
                <a:cubicBezTo>
                  <a:pt x="3991737" y="737902"/>
                  <a:pt x="3970496" y="729139"/>
                  <a:pt x="3948398" y="729139"/>
                </a:cubicBezTo>
                <a:lnTo>
                  <a:pt x="3720941" y="729139"/>
                </a:lnTo>
                <a:lnTo>
                  <a:pt x="4314349" y="170212"/>
                </a:lnTo>
                <a:lnTo>
                  <a:pt x="4913757" y="729139"/>
                </a:lnTo>
                <a:lnTo>
                  <a:pt x="4681062" y="729139"/>
                </a:lnTo>
                <a:close/>
              </a:path>
            </a:pathLst>
          </a:custGeom>
          <a:gradFill>
            <a:gsLst>
              <a:gs pos="27000">
                <a:srgbClr val="A47B46"/>
              </a:gs>
              <a:gs pos="2655">
                <a:srgbClr val="FFD894"/>
              </a:gs>
              <a:gs pos="14000">
                <a:srgbClr val="C7984D"/>
              </a:gs>
              <a:gs pos="44000">
                <a:srgbClr val="C3984C"/>
              </a:gs>
              <a:gs pos="61000">
                <a:srgbClr val="FFD777"/>
              </a:gs>
              <a:gs pos="75000">
                <a:srgbClr val="FFD777"/>
              </a:gs>
              <a:gs pos="96000">
                <a:srgbClr val="CC984F"/>
              </a:gs>
            </a:gsLst>
            <a:lin ang="3000000" scaled="0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BF4F58C-F916-9939-C46C-0BA7BB88F678}"/>
              </a:ext>
            </a:extLst>
          </p:cNvPr>
          <p:cNvGrpSpPr/>
          <p:nvPr/>
        </p:nvGrpSpPr>
        <p:grpSpPr>
          <a:xfrm>
            <a:off x="1727401" y="2192705"/>
            <a:ext cx="854418" cy="1318179"/>
            <a:chOff x="6161119" y="-172695"/>
            <a:chExt cx="2833687" cy="4853463"/>
          </a:xfrm>
          <a:gradFill>
            <a:gsLst>
              <a:gs pos="27000">
                <a:srgbClr val="A47B46"/>
              </a:gs>
              <a:gs pos="2655">
                <a:srgbClr val="FFD894"/>
              </a:gs>
              <a:gs pos="14000">
                <a:srgbClr val="C7984D"/>
              </a:gs>
              <a:gs pos="44000">
                <a:srgbClr val="C3984C"/>
              </a:gs>
              <a:gs pos="61000">
                <a:srgbClr val="FFD777"/>
              </a:gs>
              <a:gs pos="75000">
                <a:srgbClr val="FFD777"/>
              </a:gs>
              <a:gs pos="96000">
                <a:srgbClr val="CC984F"/>
              </a:gs>
            </a:gsLst>
            <a:lin ang="3000000" scaled="0"/>
          </a:gradFill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8608CAEC-1F81-186F-1AB1-4A9F5C619E14}"/>
                </a:ext>
              </a:extLst>
            </p:cNvPr>
            <p:cNvSpPr/>
            <p:nvPr/>
          </p:nvSpPr>
          <p:spPr>
            <a:xfrm>
              <a:off x="6411150" y="3597299"/>
              <a:ext cx="2333625" cy="833437"/>
            </a:xfrm>
            <a:custGeom>
              <a:avLst/>
              <a:gdLst>
                <a:gd name="connsiteX0" fmla="*/ 0 w 2333625"/>
                <a:gd name="connsiteY0" fmla="*/ 83344 h 833437"/>
                <a:gd name="connsiteX1" fmla="*/ 0 w 2333625"/>
                <a:gd name="connsiteY1" fmla="*/ 750094 h 833437"/>
                <a:gd name="connsiteX2" fmla="*/ 24384 w 2333625"/>
                <a:gd name="connsiteY2" fmla="*/ 809054 h 833437"/>
                <a:gd name="connsiteX3" fmla="*/ 83344 w 2333625"/>
                <a:gd name="connsiteY3" fmla="*/ 833438 h 833437"/>
                <a:gd name="connsiteX4" fmla="*/ 2250281 w 2333625"/>
                <a:gd name="connsiteY4" fmla="*/ 833438 h 833437"/>
                <a:gd name="connsiteX5" fmla="*/ 2309241 w 2333625"/>
                <a:gd name="connsiteY5" fmla="*/ 809054 h 833437"/>
                <a:gd name="connsiteX6" fmla="*/ 2333625 w 2333625"/>
                <a:gd name="connsiteY6" fmla="*/ 750094 h 833437"/>
                <a:gd name="connsiteX7" fmla="*/ 2333625 w 2333625"/>
                <a:gd name="connsiteY7" fmla="*/ 83344 h 833437"/>
                <a:gd name="connsiteX8" fmla="*/ 2309241 w 2333625"/>
                <a:gd name="connsiteY8" fmla="*/ 24384 h 833437"/>
                <a:gd name="connsiteX9" fmla="*/ 2250281 w 2333625"/>
                <a:gd name="connsiteY9" fmla="*/ 0 h 833437"/>
                <a:gd name="connsiteX10" fmla="*/ 83344 w 2333625"/>
                <a:gd name="connsiteY10" fmla="*/ 0 h 833437"/>
                <a:gd name="connsiteX11" fmla="*/ 0 w 2333625"/>
                <a:gd name="connsiteY11" fmla="*/ 83344 h 833437"/>
                <a:gd name="connsiteX12" fmla="*/ 166688 w 2333625"/>
                <a:gd name="connsiteY12" fmla="*/ 166688 h 833437"/>
                <a:gd name="connsiteX13" fmla="*/ 2166938 w 2333625"/>
                <a:gd name="connsiteY13" fmla="*/ 166688 h 833437"/>
                <a:gd name="connsiteX14" fmla="*/ 2166938 w 2333625"/>
                <a:gd name="connsiteY14" fmla="*/ 666750 h 833437"/>
                <a:gd name="connsiteX15" fmla="*/ 166688 w 2333625"/>
                <a:gd name="connsiteY15" fmla="*/ 666750 h 833437"/>
                <a:gd name="connsiteX16" fmla="*/ 166688 w 2333625"/>
                <a:gd name="connsiteY16" fmla="*/ 166688 h 833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33625" h="833437">
                  <a:moveTo>
                    <a:pt x="0" y="83344"/>
                  </a:moveTo>
                  <a:lnTo>
                    <a:pt x="0" y="750094"/>
                  </a:lnTo>
                  <a:cubicBezTo>
                    <a:pt x="0" y="772192"/>
                    <a:pt x="8763" y="793433"/>
                    <a:pt x="24384" y="809054"/>
                  </a:cubicBezTo>
                  <a:cubicBezTo>
                    <a:pt x="40005" y="824675"/>
                    <a:pt x="61246" y="833438"/>
                    <a:pt x="83344" y="833438"/>
                  </a:cubicBezTo>
                  <a:lnTo>
                    <a:pt x="2250281" y="833438"/>
                  </a:lnTo>
                  <a:cubicBezTo>
                    <a:pt x="2272379" y="833438"/>
                    <a:pt x="2293620" y="824675"/>
                    <a:pt x="2309241" y="809054"/>
                  </a:cubicBezTo>
                  <a:cubicBezTo>
                    <a:pt x="2324862" y="793433"/>
                    <a:pt x="2333625" y="772192"/>
                    <a:pt x="2333625" y="750094"/>
                  </a:cubicBezTo>
                  <a:lnTo>
                    <a:pt x="2333625" y="83344"/>
                  </a:lnTo>
                  <a:cubicBezTo>
                    <a:pt x="2333625" y="61246"/>
                    <a:pt x="2324862" y="40005"/>
                    <a:pt x="2309241" y="24384"/>
                  </a:cubicBezTo>
                  <a:cubicBezTo>
                    <a:pt x="2293620" y="8763"/>
                    <a:pt x="2272379" y="0"/>
                    <a:pt x="2250281" y="0"/>
                  </a:cubicBezTo>
                  <a:lnTo>
                    <a:pt x="83344" y="0"/>
                  </a:lnTo>
                  <a:cubicBezTo>
                    <a:pt x="37338" y="0"/>
                    <a:pt x="0" y="37338"/>
                    <a:pt x="0" y="83344"/>
                  </a:cubicBezTo>
                  <a:close/>
                  <a:moveTo>
                    <a:pt x="166688" y="166688"/>
                  </a:moveTo>
                  <a:lnTo>
                    <a:pt x="2166938" y="166688"/>
                  </a:lnTo>
                  <a:lnTo>
                    <a:pt x="2166938" y="666750"/>
                  </a:lnTo>
                  <a:lnTo>
                    <a:pt x="166688" y="666750"/>
                  </a:lnTo>
                  <a:lnTo>
                    <a:pt x="166688" y="1666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039DBB7-295D-9A45-E227-EB5CBAC48BC9}"/>
                </a:ext>
              </a:extLst>
            </p:cNvPr>
            <p:cNvSpPr/>
            <p:nvPr/>
          </p:nvSpPr>
          <p:spPr>
            <a:xfrm>
              <a:off x="6827869" y="3930674"/>
              <a:ext cx="1500187" cy="166687"/>
            </a:xfrm>
            <a:custGeom>
              <a:avLst/>
              <a:gdLst>
                <a:gd name="connsiteX0" fmla="*/ 1416844 w 1500187"/>
                <a:gd name="connsiteY0" fmla="*/ 0 h 166687"/>
                <a:gd name="connsiteX1" fmla="*/ 83344 w 1500187"/>
                <a:gd name="connsiteY1" fmla="*/ 0 h 166687"/>
                <a:gd name="connsiteX2" fmla="*/ 0 w 1500187"/>
                <a:gd name="connsiteY2" fmla="*/ 83344 h 166687"/>
                <a:gd name="connsiteX3" fmla="*/ 83344 w 1500187"/>
                <a:gd name="connsiteY3" fmla="*/ 166688 h 166687"/>
                <a:gd name="connsiteX4" fmla="*/ 1416844 w 1500187"/>
                <a:gd name="connsiteY4" fmla="*/ 166688 h 166687"/>
                <a:gd name="connsiteX5" fmla="*/ 1500188 w 1500187"/>
                <a:gd name="connsiteY5" fmla="*/ 83344 h 166687"/>
                <a:gd name="connsiteX6" fmla="*/ 1416844 w 1500187"/>
                <a:gd name="connsiteY6" fmla="*/ 0 h 16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0187" h="166687">
                  <a:moveTo>
                    <a:pt x="1416844" y="0"/>
                  </a:moveTo>
                  <a:lnTo>
                    <a:pt x="83344" y="0"/>
                  </a:lnTo>
                  <a:cubicBezTo>
                    <a:pt x="37338" y="0"/>
                    <a:pt x="0" y="37338"/>
                    <a:pt x="0" y="83344"/>
                  </a:cubicBezTo>
                  <a:cubicBezTo>
                    <a:pt x="0" y="129350"/>
                    <a:pt x="37338" y="166688"/>
                    <a:pt x="83344" y="166688"/>
                  </a:cubicBezTo>
                  <a:lnTo>
                    <a:pt x="1416844" y="166688"/>
                  </a:lnTo>
                  <a:cubicBezTo>
                    <a:pt x="1462850" y="166688"/>
                    <a:pt x="1500188" y="129350"/>
                    <a:pt x="1500188" y="83344"/>
                  </a:cubicBezTo>
                  <a:cubicBezTo>
                    <a:pt x="1500188" y="37338"/>
                    <a:pt x="1462850" y="0"/>
                    <a:pt x="141684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0E5A7E4-4BAE-1886-94D7-AAF5653944D2}"/>
                </a:ext>
              </a:extLst>
            </p:cNvPr>
            <p:cNvSpPr/>
            <p:nvPr/>
          </p:nvSpPr>
          <p:spPr>
            <a:xfrm>
              <a:off x="6161119" y="-172695"/>
              <a:ext cx="2833687" cy="4853463"/>
            </a:xfrm>
            <a:custGeom>
              <a:avLst/>
              <a:gdLst>
                <a:gd name="connsiteX0" fmla="*/ 583406 w 2833687"/>
                <a:gd name="connsiteY0" fmla="*/ 3186589 h 4853463"/>
                <a:gd name="connsiteX1" fmla="*/ 500063 w 2833687"/>
                <a:gd name="connsiteY1" fmla="*/ 3269933 h 4853463"/>
                <a:gd name="connsiteX2" fmla="*/ 500063 w 2833687"/>
                <a:gd name="connsiteY2" fmla="*/ 3519964 h 4853463"/>
                <a:gd name="connsiteX3" fmla="*/ 83344 w 2833687"/>
                <a:gd name="connsiteY3" fmla="*/ 3519964 h 4853463"/>
                <a:gd name="connsiteX4" fmla="*/ 0 w 2833687"/>
                <a:gd name="connsiteY4" fmla="*/ 3603308 h 4853463"/>
                <a:gd name="connsiteX5" fmla="*/ 0 w 2833687"/>
                <a:gd name="connsiteY5" fmla="*/ 4770120 h 4853463"/>
                <a:gd name="connsiteX6" fmla="*/ 24384 w 2833687"/>
                <a:gd name="connsiteY6" fmla="*/ 4829080 h 4853463"/>
                <a:gd name="connsiteX7" fmla="*/ 83344 w 2833687"/>
                <a:gd name="connsiteY7" fmla="*/ 4853464 h 4853463"/>
                <a:gd name="connsiteX8" fmla="*/ 2750344 w 2833687"/>
                <a:gd name="connsiteY8" fmla="*/ 4853464 h 4853463"/>
                <a:gd name="connsiteX9" fmla="*/ 2809304 w 2833687"/>
                <a:gd name="connsiteY9" fmla="*/ 4829080 h 4853463"/>
                <a:gd name="connsiteX10" fmla="*/ 2833688 w 2833687"/>
                <a:gd name="connsiteY10" fmla="*/ 4770120 h 4853463"/>
                <a:gd name="connsiteX11" fmla="*/ 2833688 w 2833687"/>
                <a:gd name="connsiteY11" fmla="*/ 3603308 h 4853463"/>
                <a:gd name="connsiteX12" fmla="*/ 2809304 w 2833687"/>
                <a:gd name="connsiteY12" fmla="*/ 3544348 h 4853463"/>
                <a:gd name="connsiteX13" fmla="*/ 2750344 w 2833687"/>
                <a:gd name="connsiteY13" fmla="*/ 3519964 h 4853463"/>
                <a:gd name="connsiteX14" fmla="*/ 2333625 w 2833687"/>
                <a:gd name="connsiteY14" fmla="*/ 3519964 h 4853463"/>
                <a:gd name="connsiteX15" fmla="*/ 2333625 w 2833687"/>
                <a:gd name="connsiteY15" fmla="*/ 3269933 h 4853463"/>
                <a:gd name="connsiteX16" fmla="*/ 2309241 w 2833687"/>
                <a:gd name="connsiteY16" fmla="*/ 3210973 h 4853463"/>
                <a:gd name="connsiteX17" fmla="*/ 2250281 w 2833687"/>
                <a:gd name="connsiteY17" fmla="*/ 3186589 h 4853463"/>
                <a:gd name="connsiteX18" fmla="*/ 1916906 w 2833687"/>
                <a:gd name="connsiteY18" fmla="*/ 3186589 h 4853463"/>
                <a:gd name="connsiteX19" fmla="*/ 1916906 w 2833687"/>
                <a:gd name="connsiteY19" fmla="*/ 2390680 h 4853463"/>
                <a:gd name="connsiteX20" fmla="*/ 2097786 w 2833687"/>
                <a:gd name="connsiteY20" fmla="*/ 2490692 h 4853463"/>
                <a:gd name="connsiteX21" fmla="*/ 2184464 w 2833687"/>
                <a:gd name="connsiteY21" fmla="*/ 2486406 h 4853463"/>
                <a:gd name="connsiteX22" fmla="*/ 2220373 w 2833687"/>
                <a:gd name="connsiteY22" fmla="*/ 2407349 h 4853463"/>
                <a:gd name="connsiteX23" fmla="*/ 2089499 w 2833687"/>
                <a:gd name="connsiteY23" fmla="*/ 1603058 h 4853463"/>
                <a:gd name="connsiteX24" fmla="*/ 2643759 w 2833687"/>
                <a:gd name="connsiteY24" fmla="*/ 1035463 h 4853463"/>
                <a:gd name="connsiteX25" fmla="*/ 2663476 w 2833687"/>
                <a:gd name="connsiteY25" fmla="*/ 950786 h 4853463"/>
                <a:gd name="connsiteX26" fmla="*/ 2597087 w 2833687"/>
                <a:gd name="connsiteY26" fmla="*/ 894683 h 4853463"/>
                <a:gd name="connsiteX27" fmla="*/ 1833658 w 2833687"/>
                <a:gd name="connsiteY27" fmla="*/ 776288 h 4853463"/>
                <a:gd name="connsiteX28" fmla="*/ 1491901 w 2833687"/>
                <a:gd name="connsiteY28" fmla="*/ 47816 h 4853463"/>
                <a:gd name="connsiteX29" fmla="*/ 1491901 w 2833687"/>
                <a:gd name="connsiteY29" fmla="*/ 47816 h 4853463"/>
                <a:gd name="connsiteX30" fmla="*/ 1416463 w 2833687"/>
                <a:gd name="connsiteY30" fmla="*/ 0 h 4853463"/>
                <a:gd name="connsiteX31" fmla="*/ 1341025 w 2833687"/>
                <a:gd name="connsiteY31" fmla="*/ 47911 h 4853463"/>
                <a:gd name="connsiteX32" fmla="*/ 1000125 w 2833687"/>
                <a:gd name="connsiteY32" fmla="*/ 776288 h 4853463"/>
                <a:gd name="connsiteX33" fmla="*/ 238316 w 2833687"/>
                <a:gd name="connsiteY33" fmla="*/ 892969 h 4853463"/>
                <a:gd name="connsiteX34" fmla="*/ 171926 w 2833687"/>
                <a:gd name="connsiteY34" fmla="*/ 949071 h 4853463"/>
                <a:gd name="connsiteX35" fmla="*/ 191643 w 2833687"/>
                <a:gd name="connsiteY35" fmla="*/ 1033748 h 4853463"/>
                <a:gd name="connsiteX36" fmla="*/ 744188 w 2833687"/>
                <a:gd name="connsiteY36" fmla="*/ 1602962 h 4853463"/>
                <a:gd name="connsiteX37" fmla="*/ 613315 w 2833687"/>
                <a:gd name="connsiteY37" fmla="*/ 2405539 h 4853463"/>
                <a:gd name="connsiteX38" fmla="*/ 649224 w 2833687"/>
                <a:gd name="connsiteY38" fmla="*/ 2484596 h 4853463"/>
                <a:gd name="connsiteX39" fmla="*/ 735902 w 2833687"/>
                <a:gd name="connsiteY39" fmla="*/ 2488883 h 4853463"/>
                <a:gd name="connsiteX40" fmla="*/ 916781 w 2833687"/>
                <a:gd name="connsiteY40" fmla="*/ 2390585 h 4853463"/>
                <a:gd name="connsiteX41" fmla="*/ 916781 w 2833687"/>
                <a:gd name="connsiteY41" fmla="*/ 3186494 h 4853463"/>
                <a:gd name="connsiteX42" fmla="*/ 583406 w 2833687"/>
                <a:gd name="connsiteY42" fmla="*/ 3186494 h 4853463"/>
                <a:gd name="connsiteX43" fmla="*/ 2667000 w 2833687"/>
                <a:gd name="connsiteY43" fmla="*/ 4686776 h 4853463"/>
                <a:gd name="connsiteX44" fmla="*/ 166688 w 2833687"/>
                <a:gd name="connsiteY44" fmla="*/ 4686776 h 4853463"/>
                <a:gd name="connsiteX45" fmla="*/ 166688 w 2833687"/>
                <a:gd name="connsiteY45" fmla="*/ 3686651 h 4853463"/>
                <a:gd name="connsiteX46" fmla="*/ 2667000 w 2833687"/>
                <a:gd name="connsiteY46" fmla="*/ 3686651 h 4853463"/>
                <a:gd name="connsiteX47" fmla="*/ 2667000 w 2833687"/>
                <a:gd name="connsiteY47" fmla="*/ 4686776 h 4853463"/>
                <a:gd name="connsiteX48" fmla="*/ 2166938 w 2833687"/>
                <a:gd name="connsiteY48" fmla="*/ 3519964 h 4853463"/>
                <a:gd name="connsiteX49" fmla="*/ 666750 w 2833687"/>
                <a:gd name="connsiteY49" fmla="*/ 3519964 h 4853463"/>
                <a:gd name="connsiteX50" fmla="*/ 666750 w 2833687"/>
                <a:gd name="connsiteY50" fmla="*/ 3353276 h 4853463"/>
                <a:gd name="connsiteX51" fmla="*/ 2166938 w 2833687"/>
                <a:gd name="connsiteY51" fmla="*/ 3353276 h 4853463"/>
                <a:gd name="connsiteX52" fmla="*/ 2166938 w 2833687"/>
                <a:gd name="connsiteY52" fmla="*/ 3519964 h 4853463"/>
                <a:gd name="connsiteX53" fmla="*/ 893445 w 2833687"/>
                <a:gd name="connsiteY53" fmla="*/ 1514761 h 4853463"/>
                <a:gd name="connsiteX54" fmla="*/ 423386 w 2833687"/>
                <a:gd name="connsiteY54" fmla="*/ 1033082 h 4853463"/>
                <a:gd name="connsiteX55" fmla="*/ 1068515 w 2833687"/>
                <a:gd name="connsiteY55" fmla="*/ 936403 h 4853463"/>
                <a:gd name="connsiteX56" fmla="*/ 1130999 w 2833687"/>
                <a:gd name="connsiteY56" fmla="*/ 889730 h 4853463"/>
                <a:gd name="connsiteX57" fmla="*/ 1416844 w 2833687"/>
                <a:gd name="connsiteY57" fmla="*/ 279654 h 4853463"/>
                <a:gd name="connsiteX58" fmla="*/ 1701927 w 2833687"/>
                <a:gd name="connsiteY58" fmla="*/ 887254 h 4853463"/>
                <a:gd name="connsiteX59" fmla="*/ 1701927 w 2833687"/>
                <a:gd name="connsiteY59" fmla="*/ 887254 h 4853463"/>
                <a:gd name="connsiteX60" fmla="*/ 1764411 w 2833687"/>
                <a:gd name="connsiteY60" fmla="*/ 933926 h 4853463"/>
                <a:gd name="connsiteX61" fmla="*/ 2410301 w 2833687"/>
                <a:gd name="connsiteY61" fmla="*/ 1033082 h 4853463"/>
                <a:gd name="connsiteX62" fmla="*/ 1940243 w 2833687"/>
                <a:gd name="connsiteY62" fmla="*/ 1514761 h 4853463"/>
                <a:gd name="connsiteX63" fmla="*/ 1917764 w 2833687"/>
                <a:gd name="connsiteY63" fmla="*/ 1586389 h 4853463"/>
                <a:gd name="connsiteX64" fmla="*/ 2027777 w 2833687"/>
                <a:gd name="connsiteY64" fmla="*/ 2261521 h 4853463"/>
                <a:gd name="connsiteX65" fmla="*/ 1874425 w 2833687"/>
                <a:gd name="connsiteY65" fmla="*/ 2178177 h 4853463"/>
                <a:gd name="connsiteX66" fmla="*/ 1457706 w 2833687"/>
                <a:gd name="connsiteY66" fmla="*/ 1948148 h 4853463"/>
                <a:gd name="connsiteX67" fmla="*/ 1457706 w 2833687"/>
                <a:gd name="connsiteY67" fmla="*/ 1948148 h 4853463"/>
                <a:gd name="connsiteX68" fmla="*/ 1374362 w 2833687"/>
                <a:gd name="connsiteY68" fmla="*/ 1948148 h 4853463"/>
                <a:gd name="connsiteX69" fmla="*/ 957644 w 2833687"/>
                <a:gd name="connsiteY69" fmla="*/ 2178177 h 4853463"/>
                <a:gd name="connsiteX70" fmla="*/ 804291 w 2833687"/>
                <a:gd name="connsiteY70" fmla="*/ 2261521 h 4853463"/>
                <a:gd name="connsiteX71" fmla="*/ 916781 w 2833687"/>
                <a:gd name="connsiteY71" fmla="*/ 1586389 h 4853463"/>
                <a:gd name="connsiteX72" fmla="*/ 893445 w 2833687"/>
                <a:gd name="connsiteY72" fmla="*/ 1514761 h 4853463"/>
                <a:gd name="connsiteX73" fmla="*/ 893445 w 2833687"/>
                <a:gd name="connsiteY73" fmla="*/ 1514761 h 4853463"/>
                <a:gd name="connsiteX74" fmla="*/ 1083469 w 2833687"/>
                <a:gd name="connsiteY74" fmla="*/ 2298192 h 4853463"/>
                <a:gd name="connsiteX75" fmla="*/ 1416844 w 2833687"/>
                <a:gd name="connsiteY75" fmla="*/ 2113979 h 4853463"/>
                <a:gd name="connsiteX76" fmla="*/ 1750219 w 2833687"/>
                <a:gd name="connsiteY76" fmla="*/ 2298192 h 4853463"/>
                <a:gd name="connsiteX77" fmla="*/ 1750219 w 2833687"/>
                <a:gd name="connsiteY77" fmla="*/ 3186589 h 4853463"/>
                <a:gd name="connsiteX78" fmla="*/ 1083469 w 2833687"/>
                <a:gd name="connsiteY78" fmla="*/ 3186589 h 4853463"/>
                <a:gd name="connsiteX79" fmla="*/ 1083469 w 2833687"/>
                <a:gd name="connsiteY79" fmla="*/ 2298192 h 4853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2833687" h="4853463">
                  <a:moveTo>
                    <a:pt x="583406" y="3186589"/>
                  </a:moveTo>
                  <a:cubicBezTo>
                    <a:pt x="537401" y="3186589"/>
                    <a:pt x="500063" y="3223927"/>
                    <a:pt x="500063" y="3269933"/>
                  </a:cubicBezTo>
                  <a:lnTo>
                    <a:pt x="500063" y="3519964"/>
                  </a:lnTo>
                  <a:lnTo>
                    <a:pt x="83344" y="3519964"/>
                  </a:lnTo>
                  <a:cubicBezTo>
                    <a:pt x="37338" y="3519964"/>
                    <a:pt x="0" y="3557302"/>
                    <a:pt x="0" y="3603308"/>
                  </a:cubicBezTo>
                  <a:lnTo>
                    <a:pt x="0" y="4770120"/>
                  </a:lnTo>
                  <a:cubicBezTo>
                    <a:pt x="0" y="4792218"/>
                    <a:pt x="8763" y="4813459"/>
                    <a:pt x="24384" y="4829080"/>
                  </a:cubicBezTo>
                  <a:cubicBezTo>
                    <a:pt x="40005" y="4844701"/>
                    <a:pt x="61246" y="4853464"/>
                    <a:pt x="83344" y="4853464"/>
                  </a:cubicBezTo>
                  <a:lnTo>
                    <a:pt x="2750344" y="4853464"/>
                  </a:lnTo>
                  <a:cubicBezTo>
                    <a:pt x="2772442" y="4853464"/>
                    <a:pt x="2793683" y="4844701"/>
                    <a:pt x="2809304" y="4829080"/>
                  </a:cubicBezTo>
                  <a:cubicBezTo>
                    <a:pt x="2824924" y="4813459"/>
                    <a:pt x="2833688" y="4792218"/>
                    <a:pt x="2833688" y="4770120"/>
                  </a:cubicBezTo>
                  <a:lnTo>
                    <a:pt x="2833688" y="3603308"/>
                  </a:lnTo>
                  <a:cubicBezTo>
                    <a:pt x="2833688" y="3581210"/>
                    <a:pt x="2824924" y="3559969"/>
                    <a:pt x="2809304" y="3544348"/>
                  </a:cubicBezTo>
                  <a:cubicBezTo>
                    <a:pt x="2793683" y="3528727"/>
                    <a:pt x="2772442" y="3519964"/>
                    <a:pt x="2750344" y="3519964"/>
                  </a:cubicBezTo>
                  <a:lnTo>
                    <a:pt x="2333625" y="3519964"/>
                  </a:lnTo>
                  <a:lnTo>
                    <a:pt x="2333625" y="3269933"/>
                  </a:lnTo>
                  <a:cubicBezTo>
                    <a:pt x="2333625" y="3247835"/>
                    <a:pt x="2324862" y="3226594"/>
                    <a:pt x="2309241" y="3210973"/>
                  </a:cubicBezTo>
                  <a:cubicBezTo>
                    <a:pt x="2293620" y="3195352"/>
                    <a:pt x="2272379" y="3186589"/>
                    <a:pt x="2250281" y="3186589"/>
                  </a:cubicBezTo>
                  <a:lnTo>
                    <a:pt x="1916906" y="3186589"/>
                  </a:lnTo>
                  <a:lnTo>
                    <a:pt x="1916906" y="2390680"/>
                  </a:lnTo>
                  <a:lnTo>
                    <a:pt x="2097786" y="2490692"/>
                  </a:lnTo>
                  <a:cubicBezTo>
                    <a:pt x="2125218" y="2505551"/>
                    <a:pt x="2158651" y="2503932"/>
                    <a:pt x="2184464" y="2486406"/>
                  </a:cubicBezTo>
                  <a:cubicBezTo>
                    <a:pt x="2210276" y="2468880"/>
                    <a:pt x="2224088" y="2438305"/>
                    <a:pt x="2220373" y="2407349"/>
                  </a:cubicBezTo>
                  <a:lnTo>
                    <a:pt x="2089499" y="1603058"/>
                  </a:lnTo>
                  <a:lnTo>
                    <a:pt x="2643759" y="1035463"/>
                  </a:lnTo>
                  <a:cubicBezTo>
                    <a:pt x="2665666" y="1013174"/>
                    <a:pt x="2673382" y="980408"/>
                    <a:pt x="2663476" y="950786"/>
                  </a:cubicBezTo>
                  <a:cubicBezTo>
                    <a:pt x="2653665" y="921068"/>
                    <a:pt x="2627948" y="899446"/>
                    <a:pt x="2597087" y="894683"/>
                  </a:cubicBezTo>
                  <a:lnTo>
                    <a:pt x="1833658" y="776288"/>
                  </a:lnTo>
                  <a:lnTo>
                    <a:pt x="1491901" y="47816"/>
                  </a:lnTo>
                  <a:lnTo>
                    <a:pt x="1491901" y="47816"/>
                  </a:lnTo>
                  <a:cubicBezTo>
                    <a:pt x="1478185" y="18574"/>
                    <a:pt x="1448753" y="0"/>
                    <a:pt x="1416463" y="0"/>
                  </a:cubicBezTo>
                  <a:cubicBezTo>
                    <a:pt x="1384173" y="0"/>
                    <a:pt x="1354741" y="18669"/>
                    <a:pt x="1341025" y="47911"/>
                  </a:cubicBezTo>
                  <a:lnTo>
                    <a:pt x="1000125" y="776288"/>
                  </a:lnTo>
                  <a:lnTo>
                    <a:pt x="238316" y="892969"/>
                  </a:lnTo>
                  <a:cubicBezTo>
                    <a:pt x="207359" y="897731"/>
                    <a:pt x="181737" y="919448"/>
                    <a:pt x="171926" y="949071"/>
                  </a:cubicBezTo>
                  <a:cubicBezTo>
                    <a:pt x="162020" y="978789"/>
                    <a:pt x="169736" y="1011460"/>
                    <a:pt x="191643" y="1033748"/>
                  </a:cubicBezTo>
                  <a:lnTo>
                    <a:pt x="744188" y="1602962"/>
                  </a:lnTo>
                  <a:lnTo>
                    <a:pt x="613315" y="2405539"/>
                  </a:lnTo>
                  <a:cubicBezTo>
                    <a:pt x="609600" y="2436495"/>
                    <a:pt x="623316" y="2466975"/>
                    <a:pt x="649224" y="2484596"/>
                  </a:cubicBezTo>
                  <a:cubicBezTo>
                    <a:pt x="675037" y="2502122"/>
                    <a:pt x="708470" y="2503837"/>
                    <a:pt x="735902" y="2488883"/>
                  </a:cubicBezTo>
                  <a:lnTo>
                    <a:pt x="916781" y="2390585"/>
                  </a:lnTo>
                  <a:lnTo>
                    <a:pt x="916781" y="3186494"/>
                  </a:lnTo>
                  <a:lnTo>
                    <a:pt x="583406" y="3186494"/>
                  </a:lnTo>
                  <a:close/>
                  <a:moveTo>
                    <a:pt x="2667000" y="4686776"/>
                  </a:moveTo>
                  <a:lnTo>
                    <a:pt x="166688" y="4686776"/>
                  </a:lnTo>
                  <a:lnTo>
                    <a:pt x="166688" y="3686651"/>
                  </a:lnTo>
                  <a:lnTo>
                    <a:pt x="2667000" y="3686651"/>
                  </a:lnTo>
                  <a:lnTo>
                    <a:pt x="2667000" y="4686776"/>
                  </a:lnTo>
                  <a:close/>
                  <a:moveTo>
                    <a:pt x="2166938" y="3519964"/>
                  </a:moveTo>
                  <a:lnTo>
                    <a:pt x="666750" y="3519964"/>
                  </a:lnTo>
                  <a:lnTo>
                    <a:pt x="666750" y="3353276"/>
                  </a:lnTo>
                  <a:lnTo>
                    <a:pt x="2166938" y="3353276"/>
                  </a:lnTo>
                  <a:lnTo>
                    <a:pt x="2166938" y="3519964"/>
                  </a:lnTo>
                  <a:close/>
                  <a:moveTo>
                    <a:pt x="893445" y="1514761"/>
                  </a:moveTo>
                  <a:lnTo>
                    <a:pt x="423386" y="1033082"/>
                  </a:lnTo>
                  <a:lnTo>
                    <a:pt x="1068515" y="936403"/>
                  </a:lnTo>
                  <a:cubicBezTo>
                    <a:pt x="1095756" y="932117"/>
                    <a:pt x="1119188" y="914686"/>
                    <a:pt x="1130999" y="889730"/>
                  </a:cubicBezTo>
                  <a:lnTo>
                    <a:pt x="1416844" y="279654"/>
                  </a:lnTo>
                  <a:lnTo>
                    <a:pt x="1701927" y="887254"/>
                  </a:lnTo>
                  <a:lnTo>
                    <a:pt x="1701927" y="887254"/>
                  </a:lnTo>
                  <a:cubicBezTo>
                    <a:pt x="1713738" y="912209"/>
                    <a:pt x="1737170" y="929640"/>
                    <a:pt x="1764411" y="933926"/>
                  </a:cubicBezTo>
                  <a:lnTo>
                    <a:pt x="2410301" y="1033082"/>
                  </a:lnTo>
                  <a:lnTo>
                    <a:pt x="1940243" y="1514761"/>
                  </a:lnTo>
                  <a:cubicBezTo>
                    <a:pt x="1921764" y="1533716"/>
                    <a:pt x="1913477" y="1560290"/>
                    <a:pt x="1917764" y="1586389"/>
                  </a:cubicBezTo>
                  <a:lnTo>
                    <a:pt x="2027777" y="2261521"/>
                  </a:lnTo>
                  <a:lnTo>
                    <a:pt x="1874425" y="2178177"/>
                  </a:lnTo>
                  <a:lnTo>
                    <a:pt x="1457706" y="1948148"/>
                  </a:lnTo>
                  <a:lnTo>
                    <a:pt x="1457706" y="1948148"/>
                  </a:lnTo>
                  <a:cubicBezTo>
                    <a:pt x="1431893" y="1933194"/>
                    <a:pt x="1400175" y="1933194"/>
                    <a:pt x="1374362" y="1948148"/>
                  </a:cubicBezTo>
                  <a:lnTo>
                    <a:pt x="957644" y="2178177"/>
                  </a:lnTo>
                  <a:lnTo>
                    <a:pt x="804291" y="2261521"/>
                  </a:lnTo>
                  <a:lnTo>
                    <a:pt x="916781" y="1586389"/>
                  </a:lnTo>
                  <a:cubicBezTo>
                    <a:pt x="920877" y="1560195"/>
                    <a:pt x="912209" y="1533525"/>
                    <a:pt x="893445" y="1514761"/>
                  </a:cubicBezTo>
                  <a:lnTo>
                    <a:pt x="893445" y="1514761"/>
                  </a:lnTo>
                  <a:close/>
                  <a:moveTo>
                    <a:pt x="1083469" y="2298192"/>
                  </a:moveTo>
                  <a:lnTo>
                    <a:pt x="1416844" y="2113979"/>
                  </a:lnTo>
                  <a:lnTo>
                    <a:pt x="1750219" y="2298192"/>
                  </a:lnTo>
                  <a:lnTo>
                    <a:pt x="1750219" y="3186589"/>
                  </a:lnTo>
                  <a:lnTo>
                    <a:pt x="1083469" y="3186589"/>
                  </a:lnTo>
                  <a:lnTo>
                    <a:pt x="1083469" y="22981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D7B862C-2684-0C9E-8349-499D8722E027}"/>
              </a:ext>
            </a:extLst>
          </p:cNvPr>
          <p:cNvGrpSpPr/>
          <p:nvPr/>
        </p:nvGrpSpPr>
        <p:grpSpPr>
          <a:xfrm>
            <a:off x="5694638" y="2486939"/>
            <a:ext cx="952948" cy="952948"/>
            <a:chOff x="3871912" y="1204912"/>
            <a:chExt cx="4450651" cy="4450651"/>
          </a:xfrm>
          <a:gradFill>
            <a:gsLst>
              <a:gs pos="27000">
                <a:srgbClr val="A47B46"/>
              </a:gs>
              <a:gs pos="2655">
                <a:srgbClr val="FFD894"/>
              </a:gs>
              <a:gs pos="14000">
                <a:srgbClr val="C7984D"/>
              </a:gs>
              <a:gs pos="44000">
                <a:srgbClr val="C3984C"/>
              </a:gs>
              <a:gs pos="61000">
                <a:srgbClr val="FFD777"/>
              </a:gs>
              <a:gs pos="75000">
                <a:srgbClr val="FFD777"/>
              </a:gs>
              <a:gs pos="96000">
                <a:srgbClr val="CC984F"/>
              </a:gs>
            </a:gsLst>
            <a:lin ang="3000000" scaled="0"/>
          </a:gra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A9CE5B9-B363-BA91-9530-23B835532E32}"/>
                </a:ext>
              </a:extLst>
            </p:cNvPr>
            <p:cNvSpPr/>
            <p:nvPr/>
          </p:nvSpPr>
          <p:spPr>
            <a:xfrm>
              <a:off x="3871912" y="1204912"/>
              <a:ext cx="4450651" cy="4450651"/>
            </a:xfrm>
            <a:custGeom>
              <a:avLst/>
              <a:gdLst>
                <a:gd name="connsiteX0" fmla="*/ 2225231 w 4450651"/>
                <a:gd name="connsiteY0" fmla="*/ 4166902 h 4450651"/>
                <a:gd name="connsiteX1" fmla="*/ 284131 w 4450651"/>
                <a:gd name="connsiteY1" fmla="*/ 2225326 h 4450651"/>
                <a:gd name="connsiteX2" fmla="*/ 2225231 w 4450651"/>
                <a:gd name="connsiteY2" fmla="*/ 283750 h 4450651"/>
                <a:gd name="connsiteX3" fmla="*/ 4166330 w 4450651"/>
                <a:gd name="connsiteY3" fmla="*/ 2225326 h 4450651"/>
                <a:gd name="connsiteX4" fmla="*/ 4309301 w 4450651"/>
                <a:gd name="connsiteY4" fmla="*/ 2367725 h 4450651"/>
                <a:gd name="connsiteX5" fmla="*/ 4450652 w 4450651"/>
                <a:gd name="connsiteY5" fmla="*/ 2225326 h 4450651"/>
                <a:gd name="connsiteX6" fmla="*/ 2225326 w 4450651"/>
                <a:gd name="connsiteY6" fmla="*/ 0 h 4450651"/>
                <a:gd name="connsiteX7" fmla="*/ 0 w 4450651"/>
                <a:gd name="connsiteY7" fmla="*/ 2225326 h 4450651"/>
                <a:gd name="connsiteX8" fmla="*/ 2225326 w 4450651"/>
                <a:gd name="connsiteY8" fmla="*/ 4450652 h 4450651"/>
                <a:gd name="connsiteX9" fmla="*/ 2368296 w 4450651"/>
                <a:gd name="connsiteY9" fmla="*/ 4308824 h 4450651"/>
                <a:gd name="connsiteX10" fmla="*/ 2225326 w 4450651"/>
                <a:gd name="connsiteY10" fmla="*/ 4166902 h 4450651"/>
                <a:gd name="connsiteX11" fmla="*/ 2225326 w 4450651"/>
                <a:gd name="connsiteY11" fmla="*/ 4166902 h 4450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450651" h="4450651">
                  <a:moveTo>
                    <a:pt x="2225231" y="4166902"/>
                  </a:moveTo>
                  <a:cubicBezTo>
                    <a:pt x="1153097" y="4166902"/>
                    <a:pt x="284131" y="3298031"/>
                    <a:pt x="284131" y="2225326"/>
                  </a:cubicBezTo>
                  <a:cubicBezTo>
                    <a:pt x="284131" y="1152620"/>
                    <a:pt x="1153097" y="283750"/>
                    <a:pt x="2225231" y="283750"/>
                  </a:cubicBezTo>
                  <a:cubicBezTo>
                    <a:pt x="3297365" y="283750"/>
                    <a:pt x="4166330" y="1153192"/>
                    <a:pt x="4166330" y="2225326"/>
                  </a:cubicBezTo>
                  <a:cubicBezTo>
                    <a:pt x="4166330" y="2303717"/>
                    <a:pt x="4230910" y="2367725"/>
                    <a:pt x="4309301" y="2367725"/>
                  </a:cubicBezTo>
                  <a:cubicBezTo>
                    <a:pt x="4387691" y="2367725"/>
                    <a:pt x="4450652" y="2303717"/>
                    <a:pt x="4450652" y="2225326"/>
                  </a:cubicBezTo>
                  <a:cubicBezTo>
                    <a:pt x="4450652" y="996410"/>
                    <a:pt x="3454813" y="0"/>
                    <a:pt x="2225326" y="0"/>
                  </a:cubicBezTo>
                  <a:cubicBezTo>
                    <a:pt x="995839" y="0"/>
                    <a:pt x="0" y="996410"/>
                    <a:pt x="0" y="2225326"/>
                  </a:cubicBezTo>
                  <a:cubicBezTo>
                    <a:pt x="0" y="3454241"/>
                    <a:pt x="996887" y="4450652"/>
                    <a:pt x="2225326" y="4450652"/>
                  </a:cubicBezTo>
                  <a:cubicBezTo>
                    <a:pt x="2304288" y="4450652"/>
                    <a:pt x="2368296" y="4387215"/>
                    <a:pt x="2368296" y="4308824"/>
                  </a:cubicBezTo>
                  <a:cubicBezTo>
                    <a:pt x="2368296" y="4230434"/>
                    <a:pt x="2304288" y="4166902"/>
                    <a:pt x="2225326" y="4166902"/>
                  </a:cubicBezTo>
                  <a:lnTo>
                    <a:pt x="2225326" y="416690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AE8B0D6-38C9-87BE-51FE-F709DD2D23C5}"/>
                </a:ext>
              </a:extLst>
            </p:cNvPr>
            <p:cNvSpPr/>
            <p:nvPr/>
          </p:nvSpPr>
          <p:spPr>
            <a:xfrm>
              <a:off x="5007958" y="1772411"/>
              <a:ext cx="1232154" cy="1990058"/>
            </a:xfrm>
            <a:custGeom>
              <a:avLst/>
              <a:gdLst>
                <a:gd name="connsiteX0" fmla="*/ 947357 w 1232154"/>
                <a:gd name="connsiteY0" fmla="*/ 142399 h 1990058"/>
                <a:gd name="connsiteX1" fmla="*/ 947357 w 1232154"/>
                <a:gd name="connsiteY1" fmla="*/ 1705261 h 1990058"/>
                <a:gd name="connsiteX2" fmla="*/ 141923 w 1232154"/>
                <a:gd name="connsiteY2" fmla="*/ 1705261 h 1990058"/>
                <a:gd name="connsiteX3" fmla="*/ 0 w 1232154"/>
                <a:gd name="connsiteY3" fmla="*/ 1847088 h 1990058"/>
                <a:gd name="connsiteX4" fmla="*/ 141923 w 1232154"/>
                <a:gd name="connsiteY4" fmla="*/ 1990058 h 1990058"/>
                <a:gd name="connsiteX5" fmla="*/ 1089184 w 1232154"/>
                <a:gd name="connsiteY5" fmla="*/ 1990058 h 1990058"/>
                <a:gd name="connsiteX6" fmla="*/ 1232154 w 1232154"/>
                <a:gd name="connsiteY6" fmla="*/ 1847183 h 1990058"/>
                <a:gd name="connsiteX7" fmla="*/ 1232154 w 1232154"/>
                <a:gd name="connsiteY7" fmla="*/ 142399 h 1990058"/>
                <a:gd name="connsiteX8" fmla="*/ 1089184 w 1232154"/>
                <a:gd name="connsiteY8" fmla="*/ 0 h 1990058"/>
                <a:gd name="connsiteX9" fmla="*/ 947357 w 1232154"/>
                <a:gd name="connsiteY9" fmla="*/ 142399 h 1990058"/>
                <a:gd name="connsiteX10" fmla="*/ 947357 w 1232154"/>
                <a:gd name="connsiteY10" fmla="*/ 142399 h 1990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2154" h="1990058">
                  <a:moveTo>
                    <a:pt x="947357" y="142399"/>
                  </a:moveTo>
                  <a:lnTo>
                    <a:pt x="947357" y="1705261"/>
                  </a:lnTo>
                  <a:lnTo>
                    <a:pt x="141923" y="1705261"/>
                  </a:lnTo>
                  <a:cubicBezTo>
                    <a:pt x="64008" y="1705261"/>
                    <a:pt x="0" y="1768697"/>
                    <a:pt x="0" y="1847088"/>
                  </a:cubicBezTo>
                  <a:cubicBezTo>
                    <a:pt x="0" y="1925479"/>
                    <a:pt x="63437" y="1990058"/>
                    <a:pt x="141923" y="1990058"/>
                  </a:cubicBezTo>
                  <a:lnTo>
                    <a:pt x="1089184" y="1990058"/>
                  </a:lnTo>
                  <a:cubicBezTo>
                    <a:pt x="1168146" y="1990058"/>
                    <a:pt x="1232154" y="1926145"/>
                    <a:pt x="1232154" y="1847183"/>
                  </a:cubicBezTo>
                  <a:lnTo>
                    <a:pt x="1232154" y="142399"/>
                  </a:lnTo>
                  <a:cubicBezTo>
                    <a:pt x="1232154" y="64484"/>
                    <a:pt x="1168718" y="0"/>
                    <a:pt x="1089184" y="0"/>
                  </a:cubicBezTo>
                  <a:cubicBezTo>
                    <a:pt x="1011269" y="571"/>
                    <a:pt x="947357" y="64579"/>
                    <a:pt x="947357" y="142399"/>
                  </a:cubicBezTo>
                  <a:lnTo>
                    <a:pt x="947357" y="1423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51647618-C291-DA36-9779-ACAA69FD6554}"/>
                </a:ext>
              </a:extLst>
            </p:cNvPr>
            <p:cNvSpPr/>
            <p:nvPr/>
          </p:nvSpPr>
          <p:spPr>
            <a:xfrm>
              <a:off x="6557348" y="4111719"/>
              <a:ext cx="1256148" cy="996487"/>
            </a:xfrm>
            <a:custGeom>
              <a:avLst/>
              <a:gdLst>
                <a:gd name="connsiteX0" fmla="*/ 1200288 w 1256148"/>
                <a:gd name="connsiteY0" fmla="*/ 28512 h 996487"/>
                <a:gd name="connsiteX1" fmla="*/ 1001310 w 1256148"/>
                <a:gd name="connsiteY1" fmla="*/ 56229 h 996487"/>
                <a:gd name="connsiteX2" fmla="*/ 547920 w 1256148"/>
                <a:gd name="connsiteY2" fmla="*/ 655257 h 996487"/>
                <a:gd name="connsiteX3" fmla="*/ 227309 w 1256148"/>
                <a:gd name="connsiteY3" fmla="*/ 412559 h 996487"/>
                <a:gd name="connsiteX4" fmla="*/ 28332 w 1256148"/>
                <a:gd name="connsiteY4" fmla="*/ 440277 h 996487"/>
                <a:gd name="connsiteX5" fmla="*/ 56621 w 1256148"/>
                <a:gd name="connsiteY5" fmla="*/ 639731 h 996487"/>
                <a:gd name="connsiteX6" fmla="*/ 490294 w 1256148"/>
                <a:gd name="connsiteY6" fmla="*/ 967772 h 996487"/>
                <a:gd name="connsiteX7" fmla="*/ 688700 w 1256148"/>
                <a:gd name="connsiteY7" fmla="*/ 940054 h 996487"/>
                <a:gd name="connsiteX8" fmla="*/ 1227434 w 1256148"/>
                <a:gd name="connsiteY8" fmla="*/ 227965 h 996487"/>
                <a:gd name="connsiteX9" fmla="*/ 1200193 w 1256148"/>
                <a:gd name="connsiteY9" fmla="*/ 28512 h 996487"/>
                <a:gd name="connsiteX10" fmla="*/ 1200193 w 1256148"/>
                <a:gd name="connsiteY10" fmla="*/ 28512 h 996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56148" h="996487">
                  <a:moveTo>
                    <a:pt x="1200288" y="28512"/>
                  </a:moveTo>
                  <a:cubicBezTo>
                    <a:pt x="1136851" y="-18447"/>
                    <a:pt x="1048269" y="-6160"/>
                    <a:pt x="1001310" y="56229"/>
                  </a:cubicBezTo>
                  <a:lnTo>
                    <a:pt x="547920" y="655257"/>
                  </a:lnTo>
                  <a:lnTo>
                    <a:pt x="227309" y="412559"/>
                  </a:lnTo>
                  <a:cubicBezTo>
                    <a:pt x="164920" y="365125"/>
                    <a:pt x="76338" y="377317"/>
                    <a:pt x="28332" y="440277"/>
                  </a:cubicBezTo>
                  <a:cubicBezTo>
                    <a:pt x="-18626" y="503238"/>
                    <a:pt x="-5863" y="592296"/>
                    <a:pt x="56621" y="639731"/>
                  </a:cubicBezTo>
                  <a:lnTo>
                    <a:pt x="490294" y="967772"/>
                  </a:lnTo>
                  <a:cubicBezTo>
                    <a:pt x="552207" y="1015206"/>
                    <a:pt x="641742" y="1002443"/>
                    <a:pt x="688700" y="940054"/>
                  </a:cubicBezTo>
                  <a:lnTo>
                    <a:pt x="1227434" y="227965"/>
                  </a:lnTo>
                  <a:cubicBezTo>
                    <a:pt x="1274392" y="165576"/>
                    <a:pt x="1262676" y="75946"/>
                    <a:pt x="1200193" y="28512"/>
                  </a:cubicBezTo>
                  <a:lnTo>
                    <a:pt x="1200193" y="2851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8B3FA5F-D1A1-B969-38E6-25852E03BCA6}"/>
                </a:ext>
              </a:extLst>
            </p:cNvPr>
            <p:cNvSpPr/>
            <p:nvPr/>
          </p:nvSpPr>
          <p:spPr>
            <a:xfrm>
              <a:off x="6145148" y="3477672"/>
              <a:ext cx="2177415" cy="2177891"/>
            </a:xfrm>
            <a:custGeom>
              <a:avLst/>
              <a:gdLst>
                <a:gd name="connsiteX0" fmla="*/ 1088707 w 2177415"/>
                <a:gd name="connsiteY0" fmla="*/ 0 h 2177891"/>
                <a:gd name="connsiteX1" fmla="*/ 0 w 2177415"/>
                <a:gd name="connsiteY1" fmla="*/ 1089184 h 2177891"/>
                <a:gd name="connsiteX2" fmla="*/ 1088707 w 2177415"/>
                <a:gd name="connsiteY2" fmla="*/ 2177891 h 2177891"/>
                <a:gd name="connsiteX3" fmla="*/ 2177415 w 2177415"/>
                <a:gd name="connsiteY3" fmla="*/ 1089184 h 2177891"/>
                <a:gd name="connsiteX4" fmla="*/ 1088707 w 2177415"/>
                <a:gd name="connsiteY4" fmla="*/ 0 h 2177891"/>
                <a:gd name="connsiteX5" fmla="*/ 1088707 w 2177415"/>
                <a:gd name="connsiteY5" fmla="*/ 0 h 2177891"/>
                <a:gd name="connsiteX6" fmla="*/ 1088707 w 2177415"/>
                <a:gd name="connsiteY6" fmla="*/ 1894142 h 2177891"/>
                <a:gd name="connsiteX7" fmla="*/ 284321 w 2177415"/>
                <a:gd name="connsiteY7" fmla="*/ 1089279 h 2177891"/>
                <a:gd name="connsiteX8" fmla="*/ 1088707 w 2177415"/>
                <a:gd name="connsiteY8" fmla="*/ 284417 h 2177891"/>
                <a:gd name="connsiteX9" fmla="*/ 1893094 w 2177415"/>
                <a:gd name="connsiteY9" fmla="*/ 1089279 h 2177891"/>
                <a:gd name="connsiteX10" fmla="*/ 1088707 w 2177415"/>
                <a:gd name="connsiteY10" fmla="*/ 1894142 h 2177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77415" h="2177891">
                  <a:moveTo>
                    <a:pt x="1088707" y="0"/>
                  </a:moveTo>
                  <a:cubicBezTo>
                    <a:pt x="487585" y="0"/>
                    <a:pt x="0" y="487013"/>
                    <a:pt x="0" y="1089184"/>
                  </a:cubicBezTo>
                  <a:cubicBezTo>
                    <a:pt x="0" y="1691354"/>
                    <a:pt x="487489" y="2177891"/>
                    <a:pt x="1088707" y="2177891"/>
                  </a:cubicBezTo>
                  <a:cubicBezTo>
                    <a:pt x="1689925" y="2177891"/>
                    <a:pt x="2177415" y="1690402"/>
                    <a:pt x="2177415" y="1089184"/>
                  </a:cubicBezTo>
                  <a:cubicBezTo>
                    <a:pt x="2177415" y="487966"/>
                    <a:pt x="1689925" y="0"/>
                    <a:pt x="1088707" y="0"/>
                  </a:cubicBezTo>
                  <a:lnTo>
                    <a:pt x="1088707" y="0"/>
                  </a:lnTo>
                  <a:close/>
                  <a:moveTo>
                    <a:pt x="1088707" y="1894142"/>
                  </a:moveTo>
                  <a:cubicBezTo>
                    <a:pt x="643890" y="1894142"/>
                    <a:pt x="284321" y="1533525"/>
                    <a:pt x="284321" y="1089279"/>
                  </a:cubicBezTo>
                  <a:cubicBezTo>
                    <a:pt x="284321" y="645033"/>
                    <a:pt x="643795" y="284417"/>
                    <a:pt x="1088707" y="284417"/>
                  </a:cubicBezTo>
                  <a:cubicBezTo>
                    <a:pt x="1533620" y="284417"/>
                    <a:pt x="1893094" y="644461"/>
                    <a:pt x="1893094" y="1089279"/>
                  </a:cubicBezTo>
                  <a:cubicBezTo>
                    <a:pt x="1893094" y="1534097"/>
                    <a:pt x="1532573" y="1894142"/>
                    <a:pt x="1088707" y="18941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2" name="Rectangle: Top Corners Rounded 18">
            <a:extLst>
              <a:ext uri="{FF2B5EF4-FFF2-40B4-BE49-F238E27FC236}">
                <a16:creationId xmlns:a16="http://schemas.microsoft.com/office/drawing/2014/main" id="{2CBB9DF1-CAA6-0850-D63C-0F5ED9CD9F15}"/>
              </a:ext>
            </a:extLst>
          </p:cNvPr>
          <p:cNvSpPr/>
          <p:nvPr/>
        </p:nvSpPr>
        <p:spPr>
          <a:xfrm>
            <a:off x="348344" y="0"/>
            <a:ext cx="3577952" cy="553998"/>
          </a:xfrm>
          <a:prstGeom prst="round2SameRect">
            <a:avLst>
              <a:gd name="adj1" fmla="val 0"/>
              <a:gd name="adj2" fmla="val 28517"/>
            </a:avLst>
          </a:prstGeom>
          <a:gradFill>
            <a:gsLst>
              <a:gs pos="27000">
                <a:srgbClr val="A47B46"/>
              </a:gs>
              <a:gs pos="2655">
                <a:srgbClr val="FFD894"/>
              </a:gs>
              <a:gs pos="14000">
                <a:srgbClr val="C7984D"/>
              </a:gs>
              <a:gs pos="44000">
                <a:srgbClr val="C3984C"/>
              </a:gs>
              <a:gs pos="61000">
                <a:srgbClr val="FFD777"/>
              </a:gs>
              <a:gs pos="75000">
                <a:srgbClr val="FFD777"/>
              </a:gs>
              <a:gs pos="96000">
                <a:srgbClr val="CC984F"/>
              </a:gs>
            </a:gsLst>
            <a:lin ang="3000000" scaled="0"/>
          </a:gra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43" name="TextBox 19">
            <a:extLst>
              <a:ext uri="{FF2B5EF4-FFF2-40B4-BE49-F238E27FC236}">
                <a16:creationId xmlns:a16="http://schemas.microsoft.com/office/drawing/2014/main" id="{2025057F-93C6-4CA4-7054-6527F16FD102}"/>
              </a:ext>
            </a:extLst>
          </p:cNvPr>
          <p:cNvSpPr txBox="1"/>
          <p:nvPr/>
        </p:nvSpPr>
        <p:spPr>
          <a:xfrm>
            <a:off x="428114" y="161257"/>
            <a:ext cx="3418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322B20"/>
                </a:solidFill>
                <a:effectLst/>
                <a:uLnTx/>
                <a:uFillTx/>
                <a:latin typeface="Zona Pro Regular" panose="02010A03040002020004" pitchFamily="2" charset="0"/>
                <a:ea typeface="+mn-ea"/>
                <a:cs typeface="+mn-cs"/>
              </a:rPr>
              <a:t>Seu lucro </a:t>
            </a:r>
            <a:r>
              <a:rPr kumimoji="0" lang="pt-BR" sz="1800" b="0" i="0" u="none" strike="noStrike" kern="1200" cap="none" spc="60" normalizeH="0" baseline="0" noProof="0" dirty="0">
                <a:ln w="15875">
                  <a:noFill/>
                </a:ln>
                <a:solidFill>
                  <a:srgbClr val="322B20"/>
                </a:solidFill>
                <a:effectLst/>
                <a:uLnTx/>
                <a:uFillTx/>
                <a:latin typeface="Zona Pro ExtraBold" panose="02010A03040002020004" pitchFamily="50" charset="0"/>
                <a:ea typeface="+mn-ea"/>
                <a:cs typeface="+mn-cs"/>
              </a:rPr>
              <a:t>#VEIOPRAFICAR</a:t>
            </a:r>
          </a:p>
        </p:txBody>
      </p:sp>
      <p:sp>
        <p:nvSpPr>
          <p:cNvPr id="44" name="TextBox 21">
            <a:extLst>
              <a:ext uri="{FF2B5EF4-FFF2-40B4-BE49-F238E27FC236}">
                <a16:creationId xmlns:a16="http://schemas.microsoft.com/office/drawing/2014/main" id="{AF725462-58E3-0B7B-189C-929109FD15EE}"/>
              </a:ext>
            </a:extLst>
          </p:cNvPr>
          <p:cNvSpPr txBox="1"/>
          <p:nvPr/>
        </p:nvSpPr>
        <p:spPr>
          <a:xfrm>
            <a:off x="469844" y="499963"/>
            <a:ext cx="278124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42000">
                      <a:srgbClr val="FFD777"/>
                    </a:gs>
                    <a:gs pos="6000">
                      <a:srgbClr val="B98E45"/>
                    </a:gs>
                    <a:gs pos="69000">
                      <a:srgbClr val="FFD777"/>
                    </a:gs>
                    <a:gs pos="100000">
                      <a:srgbClr val="CC984F"/>
                    </a:gs>
                  </a:gsLst>
                  <a:lin ang="14400000" scaled="0"/>
                </a:grad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MAQUIAGEM</a:t>
            </a:r>
            <a:endParaRPr kumimoji="0" lang="pt-BR" sz="3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Regular" panose="02010A03040002020004" pitchFamily="2" charset="0"/>
              <a:ea typeface="+mn-ea"/>
              <a:cs typeface="+mn-cs"/>
            </a:endParaRPr>
          </a:p>
        </p:txBody>
      </p:sp>
      <p:sp>
        <p:nvSpPr>
          <p:cNvPr id="45" name="TextBox 22">
            <a:extLst>
              <a:ext uri="{FF2B5EF4-FFF2-40B4-BE49-F238E27FC236}">
                <a16:creationId xmlns:a16="http://schemas.microsoft.com/office/drawing/2014/main" id="{F3F6BFB8-BCC9-CEDE-29E7-70EC783F6EC3}"/>
              </a:ext>
            </a:extLst>
          </p:cNvPr>
          <p:cNvSpPr txBox="1"/>
          <p:nvPr/>
        </p:nvSpPr>
        <p:spPr>
          <a:xfrm>
            <a:off x="469844" y="929103"/>
            <a:ext cx="5009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Zona Pro Regular" panose="02010A03040002020004" pitchFamily="2" charset="0"/>
                <a:ea typeface="+mn-ea"/>
                <a:cs typeface="+mn-cs"/>
              </a:rPr>
              <a:t>MAKE COMPLETA COM POWER STAY</a:t>
            </a:r>
          </a:p>
        </p:txBody>
      </p:sp>
      <p:grpSp>
        <p:nvGrpSpPr>
          <p:cNvPr id="25" name="Agrupar 24">
            <a:extLst>
              <a:ext uri="{FF2B5EF4-FFF2-40B4-BE49-F238E27FC236}">
                <a16:creationId xmlns:a16="http://schemas.microsoft.com/office/drawing/2014/main" id="{3EFD680F-EA26-7911-DFE2-6E5AE8B3F0F1}"/>
              </a:ext>
            </a:extLst>
          </p:cNvPr>
          <p:cNvGrpSpPr/>
          <p:nvPr/>
        </p:nvGrpSpPr>
        <p:grpSpPr>
          <a:xfrm>
            <a:off x="11049000" y="0"/>
            <a:ext cx="1457325" cy="673100"/>
            <a:chOff x="8311614" y="0"/>
            <a:chExt cx="1070511" cy="457380"/>
          </a:xfrm>
        </p:grpSpPr>
        <p:sp>
          <p:nvSpPr>
            <p:cNvPr id="28" name="Retângulo: Cantos Diagonais Arredondados 27">
              <a:extLst>
                <a:ext uri="{FF2B5EF4-FFF2-40B4-BE49-F238E27FC236}">
                  <a16:creationId xmlns:a16="http://schemas.microsoft.com/office/drawing/2014/main" id="{8AD046BE-9335-F9EC-BE98-8C65A1CC0ECC}"/>
                </a:ext>
              </a:extLst>
            </p:cNvPr>
            <p:cNvSpPr/>
            <p:nvPr/>
          </p:nvSpPr>
          <p:spPr>
            <a:xfrm flipH="1">
              <a:off x="8311614" y="0"/>
              <a:ext cx="1070511" cy="457380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826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152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endParaRPr>
            </a:p>
          </p:txBody>
        </p:sp>
        <p:pic>
          <p:nvPicPr>
            <p:cNvPr id="31" name="Imagem 30">
              <a:extLst>
                <a:ext uri="{FF2B5EF4-FFF2-40B4-BE49-F238E27FC236}">
                  <a16:creationId xmlns:a16="http://schemas.microsoft.com/office/drawing/2014/main" id="{7C47FD4F-8510-D9F9-226E-D1F657095E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GlowEdges/>
                      </a14:imgEffect>
                      <a14:imgEffect>
                        <a14:brightnessContrast bright="-40000" contrast="-40000"/>
                      </a14:imgEffect>
                    </a14:imgLayer>
                  </a14:imgProps>
                </a:ext>
              </a:extLst>
            </a:blip>
            <a:srcRect l="54084" t="63063" r="1571" b="14222"/>
            <a:stretch/>
          </p:blipFill>
          <p:spPr>
            <a:xfrm>
              <a:off x="8380909" y="132983"/>
              <a:ext cx="642418" cy="1851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31866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Background pattern&#10;&#10;Description automatically generated">
            <a:extLst>
              <a:ext uri="{FF2B5EF4-FFF2-40B4-BE49-F238E27FC236}">
                <a16:creationId xmlns:a16="http://schemas.microsoft.com/office/drawing/2014/main" id="{1F502866-2772-A62D-B06E-055F71413B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8" t="37161" r="41471" b="36593"/>
          <a:stretch/>
        </p:blipFill>
        <p:spPr>
          <a:xfrm>
            <a:off x="0" y="4441371"/>
            <a:ext cx="12191999" cy="2435484"/>
          </a:xfrm>
          <a:prstGeom prst="rect">
            <a:avLst/>
          </a:prstGeom>
        </p:spPr>
      </p:pic>
      <p:sp>
        <p:nvSpPr>
          <p:cNvPr id="35" name="TextBox 5">
            <a:extLst>
              <a:ext uri="{FF2B5EF4-FFF2-40B4-BE49-F238E27FC236}">
                <a16:creationId xmlns:a16="http://schemas.microsoft.com/office/drawing/2014/main" id="{19576DF0-BDAF-B954-E337-2B5A291BB5CB}"/>
              </a:ext>
            </a:extLst>
          </p:cNvPr>
          <p:cNvSpPr txBox="1"/>
          <p:nvPr/>
        </p:nvSpPr>
        <p:spPr>
          <a:xfrm>
            <a:off x="1562099" y="6261774"/>
            <a:ext cx="90678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Regular"/>
                <a:ea typeface="+mn-ea"/>
                <a:cs typeface="Zona Pro Regular"/>
              </a:rPr>
              <a:t>É a maquiagem que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Zona Pro Regular"/>
              </a:rPr>
              <a:t>corre com você, respira com você, fica com você</a:t>
            </a:r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81BC7EB5-EBCE-DB75-0E93-B3A3B861DC88}"/>
              </a:ext>
            </a:extLst>
          </p:cNvPr>
          <p:cNvSpPr txBox="1"/>
          <p:nvPr/>
        </p:nvSpPr>
        <p:spPr>
          <a:xfrm>
            <a:off x="484484" y="1295950"/>
            <a:ext cx="83356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Regular"/>
                <a:ea typeface="+mn-ea"/>
                <a:cs typeface="Zona Pro Regular"/>
              </a:rPr>
              <a:t>Pronta para vender uma make completa com toda a família 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000">
                      <a:srgbClr val="C3984C"/>
                    </a:gs>
                    <a:gs pos="18000">
                      <a:srgbClr val="FFD777"/>
                    </a:gs>
                    <a:gs pos="43000">
                      <a:srgbClr val="CC984F"/>
                    </a:gs>
                  </a:gsLst>
                  <a:lin ang="13200000" scaled="0"/>
                </a:gra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Power 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gradFill>
                  <a:gsLst>
                    <a:gs pos="3000">
                      <a:srgbClr val="C3984C"/>
                    </a:gs>
                    <a:gs pos="18000">
                      <a:srgbClr val="FFD777"/>
                    </a:gs>
                    <a:gs pos="43000">
                      <a:srgbClr val="CC984F"/>
                    </a:gs>
                  </a:gsLst>
                  <a:lin ang="13200000" scaled="0"/>
                </a:gra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Stay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3000">
                      <a:srgbClr val="C3984C"/>
                    </a:gs>
                    <a:gs pos="18000">
                      <a:srgbClr val="FFD777"/>
                    </a:gs>
                    <a:gs pos="43000">
                      <a:srgbClr val="CC984F"/>
                    </a:gs>
                  </a:gsLst>
                  <a:lin ang="13200000" scaled="0"/>
                </a:gra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?</a:t>
            </a:r>
          </a:p>
        </p:txBody>
      </p:sp>
      <p:sp>
        <p:nvSpPr>
          <p:cNvPr id="26" name="Rectangle: Diagonal Corners Rounded 25">
            <a:extLst>
              <a:ext uri="{FF2B5EF4-FFF2-40B4-BE49-F238E27FC236}">
                <a16:creationId xmlns:a16="http://schemas.microsoft.com/office/drawing/2014/main" id="{997E96A6-F84B-DA13-084E-00F7898BEE83}"/>
              </a:ext>
            </a:extLst>
          </p:cNvPr>
          <p:cNvSpPr/>
          <p:nvPr/>
        </p:nvSpPr>
        <p:spPr>
          <a:xfrm>
            <a:off x="8461347" y="5363446"/>
            <a:ext cx="2308380" cy="694454"/>
          </a:xfrm>
          <a:prstGeom prst="round2DiagRect">
            <a:avLst>
              <a:gd name="adj1" fmla="val 29004"/>
              <a:gd name="adj2" fmla="val 0"/>
            </a:avLst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014C52F0-FFF3-188F-4810-637F3984F943}"/>
              </a:ext>
            </a:extLst>
          </p:cNvPr>
          <p:cNvSpPr txBox="1"/>
          <p:nvPr/>
        </p:nvSpPr>
        <p:spPr>
          <a:xfrm>
            <a:off x="8642843" y="5653137"/>
            <a:ext cx="194538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322B20"/>
                </a:solidFill>
                <a:effectLst/>
                <a:uLnTx/>
                <a:uFillTx/>
                <a:latin typeface="Zona Pro Bold" panose="02010803040002020004" pitchFamily="50" charset="0"/>
                <a:ea typeface="+mn-ea"/>
                <a:cs typeface="+mn-cs"/>
              </a:rPr>
              <a:t>Resiste no olhar</a:t>
            </a:r>
          </a:p>
        </p:txBody>
      </p:sp>
      <p:pic>
        <p:nvPicPr>
          <p:cNvPr id="3" name="Picture 2" descr="A picture containing text, indoor, lined&#10;&#10;Description automatically generated">
            <a:extLst>
              <a:ext uri="{FF2B5EF4-FFF2-40B4-BE49-F238E27FC236}">
                <a16:creationId xmlns:a16="http://schemas.microsoft.com/office/drawing/2014/main" id="{FB4EEB0B-E3C4-D989-2DB2-214A843115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4793" y="1334442"/>
            <a:ext cx="1401488" cy="4239647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24" name="Rectangle: Diagonal Corners Rounded 23">
            <a:extLst>
              <a:ext uri="{FF2B5EF4-FFF2-40B4-BE49-F238E27FC236}">
                <a16:creationId xmlns:a16="http://schemas.microsoft.com/office/drawing/2014/main" id="{F85CE95E-17B3-C670-765E-EA6601E0BD6F}"/>
              </a:ext>
            </a:extLst>
          </p:cNvPr>
          <p:cNvSpPr/>
          <p:nvPr/>
        </p:nvSpPr>
        <p:spPr>
          <a:xfrm>
            <a:off x="1730823" y="5363446"/>
            <a:ext cx="2308380" cy="694454"/>
          </a:xfrm>
          <a:prstGeom prst="round2DiagRect">
            <a:avLst>
              <a:gd name="adj1" fmla="val 29004"/>
              <a:gd name="adj2" fmla="val 0"/>
            </a:avLst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750D7CD-00DD-4F29-2BD4-05704F87AC0A}"/>
              </a:ext>
            </a:extLst>
          </p:cNvPr>
          <p:cNvSpPr txBox="1"/>
          <p:nvPr/>
        </p:nvSpPr>
        <p:spPr>
          <a:xfrm>
            <a:off x="1983019" y="5653137"/>
            <a:ext cx="1803988" cy="277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322B20"/>
                </a:solidFill>
                <a:effectLst/>
                <a:uLnTx/>
                <a:uFillTx/>
                <a:latin typeface="Zona Pro Bold" panose="02010803040002020004" pitchFamily="50" charset="0"/>
                <a:ea typeface="+mn-ea"/>
                <a:cs typeface="+mn-cs"/>
              </a:rPr>
              <a:t>Resiste na pele</a:t>
            </a:r>
          </a:p>
        </p:txBody>
      </p:sp>
      <p:pic>
        <p:nvPicPr>
          <p:cNvPr id="5" name="Picture 4" descr="A picture containing text, toiletry, cosmetic&#10;&#10;Description automatically generated">
            <a:extLst>
              <a:ext uri="{FF2B5EF4-FFF2-40B4-BE49-F238E27FC236}">
                <a16:creationId xmlns:a16="http://schemas.microsoft.com/office/drawing/2014/main" id="{0963F6B1-9FBF-8F38-E29E-8F55A256F3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179" y="2481704"/>
            <a:ext cx="3324869" cy="320759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25" name="Rectangle: Diagonal Corners Rounded 24">
            <a:extLst>
              <a:ext uri="{FF2B5EF4-FFF2-40B4-BE49-F238E27FC236}">
                <a16:creationId xmlns:a16="http://schemas.microsoft.com/office/drawing/2014/main" id="{8FD8ADD5-3DED-C694-BF9F-EE9114C4EFA8}"/>
              </a:ext>
            </a:extLst>
          </p:cNvPr>
          <p:cNvSpPr/>
          <p:nvPr/>
        </p:nvSpPr>
        <p:spPr>
          <a:xfrm>
            <a:off x="5131133" y="5363446"/>
            <a:ext cx="2308380" cy="694454"/>
          </a:xfrm>
          <a:prstGeom prst="round2DiagRect">
            <a:avLst>
              <a:gd name="adj1" fmla="val 29004"/>
              <a:gd name="adj2" fmla="val 0"/>
            </a:avLst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615C6A74-B4C7-1940-83B6-B3C8DD36CE67}"/>
              </a:ext>
            </a:extLst>
          </p:cNvPr>
          <p:cNvSpPr txBox="1"/>
          <p:nvPr/>
        </p:nvSpPr>
        <p:spPr>
          <a:xfrm>
            <a:off x="5284530" y="5653137"/>
            <a:ext cx="2001586" cy="277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322B20"/>
                </a:solidFill>
                <a:effectLst/>
                <a:uLnTx/>
                <a:uFillTx/>
                <a:latin typeface="Zona Pro Bold" panose="02010803040002020004" pitchFamily="50" charset="0"/>
                <a:ea typeface="+mn-ea"/>
                <a:cs typeface="+mn-cs"/>
              </a:rPr>
              <a:t>Resiste na boca</a:t>
            </a:r>
          </a:p>
        </p:txBody>
      </p:sp>
      <p:pic>
        <p:nvPicPr>
          <p:cNvPr id="16" name="Picture 15" descr="A close-up of some books&#10;&#10;Description automatically generated with low confidence">
            <a:extLst>
              <a:ext uri="{FF2B5EF4-FFF2-40B4-BE49-F238E27FC236}">
                <a16:creationId xmlns:a16="http://schemas.microsoft.com/office/drawing/2014/main" id="{25E39A95-12F6-CB47-AC2A-E694C66912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063" y="2380356"/>
            <a:ext cx="1184521" cy="3207589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grpSp>
        <p:nvGrpSpPr>
          <p:cNvPr id="27" name="Agrupar 26">
            <a:extLst>
              <a:ext uri="{FF2B5EF4-FFF2-40B4-BE49-F238E27FC236}">
                <a16:creationId xmlns:a16="http://schemas.microsoft.com/office/drawing/2014/main" id="{1631DD7E-E363-DB7F-F4CE-1E7BEED1975F}"/>
              </a:ext>
            </a:extLst>
          </p:cNvPr>
          <p:cNvGrpSpPr/>
          <p:nvPr/>
        </p:nvGrpSpPr>
        <p:grpSpPr>
          <a:xfrm>
            <a:off x="348344" y="0"/>
            <a:ext cx="5130624" cy="1329213"/>
            <a:chOff x="348344" y="0"/>
            <a:chExt cx="5130624" cy="1329213"/>
          </a:xfrm>
        </p:grpSpPr>
        <p:sp>
          <p:nvSpPr>
            <p:cNvPr id="28" name="Rectangle: Top Corners Rounded 18">
              <a:extLst>
                <a:ext uri="{FF2B5EF4-FFF2-40B4-BE49-F238E27FC236}">
                  <a16:creationId xmlns:a16="http://schemas.microsoft.com/office/drawing/2014/main" id="{0DA09A83-43EC-1FB6-7AA6-6B030AF1E13F}"/>
                </a:ext>
              </a:extLst>
            </p:cNvPr>
            <p:cNvSpPr/>
            <p:nvPr/>
          </p:nvSpPr>
          <p:spPr>
            <a:xfrm>
              <a:off x="348344" y="0"/>
              <a:ext cx="3577952" cy="553998"/>
            </a:xfrm>
            <a:prstGeom prst="round2SameRect">
              <a:avLst>
                <a:gd name="adj1" fmla="val 0"/>
                <a:gd name="adj2" fmla="val 28517"/>
              </a:avLst>
            </a:prstGeom>
            <a:gradFill>
              <a:gsLst>
                <a:gs pos="27000">
                  <a:srgbClr val="A47B46"/>
                </a:gs>
                <a:gs pos="2655">
                  <a:srgbClr val="FFD894"/>
                </a:gs>
                <a:gs pos="14000">
                  <a:srgbClr val="C7984D"/>
                </a:gs>
                <a:gs pos="44000">
                  <a:srgbClr val="C3984C"/>
                </a:gs>
                <a:gs pos="61000">
                  <a:srgbClr val="FFD777"/>
                </a:gs>
                <a:gs pos="75000">
                  <a:srgbClr val="FFD777"/>
                </a:gs>
                <a:gs pos="96000">
                  <a:srgbClr val="CC984F"/>
                </a:gs>
              </a:gsLst>
              <a:lin ang="3000000" scaled="0"/>
            </a:gra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29" name="TextBox 19">
              <a:extLst>
                <a:ext uri="{FF2B5EF4-FFF2-40B4-BE49-F238E27FC236}">
                  <a16:creationId xmlns:a16="http://schemas.microsoft.com/office/drawing/2014/main" id="{D58E0363-7A89-C783-16A2-FDD769E26767}"/>
                </a:ext>
              </a:extLst>
            </p:cNvPr>
            <p:cNvSpPr txBox="1"/>
            <p:nvPr/>
          </p:nvSpPr>
          <p:spPr>
            <a:xfrm>
              <a:off x="428114" y="161257"/>
              <a:ext cx="34184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322B20"/>
                  </a:solidFill>
                  <a:effectLst/>
                  <a:uLnTx/>
                  <a:uFillTx/>
                  <a:latin typeface="Zona Pro Regular" panose="02010A03040002020004" pitchFamily="2" charset="0"/>
                  <a:ea typeface="+mn-ea"/>
                  <a:cs typeface="+mn-cs"/>
                </a:rPr>
                <a:t>Seu lucro </a:t>
              </a:r>
              <a:r>
                <a:rPr kumimoji="0" lang="pt-BR" sz="1800" b="0" i="0" u="none" strike="noStrike" kern="1200" cap="none" spc="60" normalizeH="0" baseline="0" noProof="0" dirty="0">
                  <a:ln w="15875">
                    <a:noFill/>
                  </a:ln>
                  <a:solidFill>
                    <a:srgbClr val="322B20"/>
                  </a:solidFill>
                  <a:effectLst/>
                  <a:uLnTx/>
                  <a:uFillTx/>
                  <a:latin typeface="Zona Pro ExtraBold" panose="02010A03040002020004" pitchFamily="50" charset="0"/>
                  <a:ea typeface="+mn-ea"/>
                  <a:cs typeface="+mn-cs"/>
                </a:rPr>
                <a:t>#VEIOPRAFICAR</a:t>
              </a:r>
            </a:p>
          </p:txBody>
        </p:sp>
        <p:sp>
          <p:nvSpPr>
            <p:cNvPr id="30" name="TextBox 21">
              <a:extLst>
                <a:ext uri="{FF2B5EF4-FFF2-40B4-BE49-F238E27FC236}">
                  <a16:creationId xmlns:a16="http://schemas.microsoft.com/office/drawing/2014/main" id="{D132B5BE-E8A9-9B3D-417C-8AB2CBF424C8}"/>
                </a:ext>
              </a:extLst>
            </p:cNvPr>
            <p:cNvSpPr txBox="1"/>
            <p:nvPr/>
          </p:nvSpPr>
          <p:spPr>
            <a:xfrm>
              <a:off x="469844" y="499963"/>
              <a:ext cx="278124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30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42000">
                        <a:srgbClr val="FFD777"/>
                      </a:gs>
                      <a:gs pos="6000">
                        <a:srgbClr val="B98E45"/>
                      </a:gs>
                      <a:gs pos="69000">
                        <a:srgbClr val="FFD777"/>
                      </a:gs>
                      <a:gs pos="100000">
                        <a:srgbClr val="CC984F"/>
                      </a:gs>
                    </a:gsLst>
                    <a:lin ang="14400000" scaled="0"/>
                  </a:gradFill>
                  <a:effectLst/>
                  <a:uLnTx/>
                  <a:uFillTx/>
                  <a:latin typeface="Zona Pro Black" panose="02010A03040002020004" pitchFamily="2" charset="0"/>
                  <a:ea typeface="+mn-ea"/>
                  <a:cs typeface="+mn-cs"/>
                </a:rPr>
                <a:t>MAQUIAGEM</a:t>
              </a:r>
              <a:endPara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Regular" panose="02010A03040002020004" pitchFamily="2" charset="0"/>
                <a:ea typeface="+mn-ea"/>
                <a:cs typeface="+mn-cs"/>
              </a:endParaRPr>
            </a:p>
          </p:txBody>
        </p:sp>
        <p:sp>
          <p:nvSpPr>
            <p:cNvPr id="31" name="TextBox 22">
              <a:extLst>
                <a:ext uri="{FF2B5EF4-FFF2-40B4-BE49-F238E27FC236}">
                  <a16:creationId xmlns:a16="http://schemas.microsoft.com/office/drawing/2014/main" id="{3A792E03-2C5D-3067-7DF2-D1BBCE6C4174}"/>
                </a:ext>
              </a:extLst>
            </p:cNvPr>
            <p:cNvSpPr txBox="1"/>
            <p:nvPr/>
          </p:nvSpPr>
          <p:spPr>
            <a:xfrm>
              <a:off x="469844" y="929103"/>
              <a:ext cx="50091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alpha val="70000"/>
                    </a:prstClr>
                  </a:solidFill>
                  <a:effectLst/>
                  <a:uLnTx/>
                  <a:uFillTx/>
                  <a:latin typeface="Zona Pro Regular" panose="02010A03040002020004" pitchFamily="2" charset="0"/>
                  <a:ea typeface="+mn-ea"/>
                  <a:cs typeface="+mn-cs"/>
                </a:rPr>
                <a:t>MAKE COMPLETA COM POWER STAY</a:t>
              </a:r>
            </a:p>
          </p:txBody>
        </p:sp>
      </p:grpSp>
      <p:grpSp>
        <p:nvGrpSpPr>
          <p:cNvPr id="32" name="Agrupar 31">
            <a:extLst>
              <a:ext uri="{FF2B5EF4-FFF2-40B4-BE49-F238E27FC236}">
                <a16:creationId xmlns:a16="http://schemas.microsoft.com/office/drawing/2014/main" id="{93447884-9F48-5E9F-789A-01C595F1E5FF}"/>
              </a:ext>
            </a:extLst>
          </p:cNvPr>
          <p:cNvGrpSpPr/>
          <p:nvPr/>
        </p:nvGrpSpPr>
        <p:grpSpPr>
          <a:xfrm>
            <a:off x="11049000" y="0"/>
            <a:ext cx="1457325" cy="673100"/>
            <a:chOff x="8311614" y="0"/>
            <a:chExt cx="1070511" cy="457380"/>
          </a:xfrm>
        </p:grpSpPr>
        <p:sp>
          <p:nvSpPr>
            <p:cNvPr id="33" name="Retângulo: Cantos Diagonais Arredondados 32">
              <a:extLst>
                <a:ext uri="{FF2B5EF4-FFF2-40B4-BE49-F238E27FC236}">
                  <a16:creationId xmlns:a16="http://schemas.microsoft.com/office/drawing/2014/main" id="{CE2AA422-E06E-0883-5638-6C01D320D2AF}"/>
                </a:ext>
              </a:extLst>
            </p:cNvPr>
            <p:cNvSpPr/>
            <p:nvPr/>
          </p:nvSpPr>
          <p:spPr>
            <a:xfrm flipH="1">
              <a:off x="8311614" y="0"/>
              <a:ext cx="1070511" cy="457380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08826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152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endParaRPr>
            </a:p>
          </p:txBody>
        </p:sp>
        <p:pic>
          <p:nvPicPr>
            <p:cNvPr id="34" name="Imagem 33">
              <a:extLst>
                <a:ext uri="{FF2B5EF4-FFF2-40B4-BE49-F238E27FC236}">
                  <a16:creationId xmlns:a16="http://schemas.microsoft.com/office/drawing/2014/main" id="{0D1491C6-8A02-0D40-6EFF-E1018B3AF7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artisticGlowEdges/>
                      </a14:imgEffect>
                      <a14:imgEffect>
                        <a14:brightnessContrast bright="-40000" contrast="-40000"/>
                      </a14:imgEffect>
                    </a14:imgLayer>
                  </a14:imgProps>
                </a:ext>
              </a:extLst>
            </a:blip>
            <a:srcRect l="54084" t="63063" r="1571" b="14222"/>
            <a:stretch/>
          </p:blipFill>
          <p:spPr>
            <a:xfrm>
              <a:off x="8380909" y="132983"/>
              <a:ext cx="642418" cy="1851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278392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833</Words>
  <Application>Microsoft Office PowerPoint</Application>
  <PresentationFormat>Widescreen</PresentationFormat>
  <Paragraphs>149</Paragraphs>
  <Slides>10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13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10</vt:i4>
      </vt:variant>
    </vt:vector>
  </HeadingPairs>
  <TitlesOfParts>
    <vt:vector size="25" baseType="lpstr">
      <vt:lpstr>Zona Pro </vt:lpstr>
      <vt:lpstr>Arial</vt:lpstr>
      <vt:lpstr>Calibri</vt:lpstr>
      <vt:lpstr>Calibri Light</vt:lpstr>
      <vt:lpstr>Zona pro</vt:lpstr>
      <vt:lpstr>Zona Pro Black</vt:lpstr>
      <vt:lpstr>Zona Pro Bold</vt:lpstr>
      <vt:lpstr>Zona Pro ExtraBold</vt:lpstr>
      <vt:lpstr>Zona pro light</vt:lpstr>
      <vt:lpstr>Zona Pro Regular</vt:lpstr>
      <vt:lpstr>Zona Pro SemiBold</vt:lpstr>
      <vt:lpstr>ZonaPro-Black</vt:lpstr>
      <vt:lpstr>ZonaPro-ExtraBold</vt:lpstr>
      <vt:lpstr>Tema do Office</vt:lpstr>
      <vt:lpstr>1_Tema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Renata Benites/BAH/BR</dc:creator>
  <cp:lastModifiedBy>Renata Benites/BAH/BR</cp:lastModifiedBy>
  <cp:revision>5</cp:revision>
  <dcterms:created xsi:type="dcterms:W3CDTF">2022-07-19T15:29:53Z</dcterms:created>
  <dcterms:modified xsi:type="dcterms:W3CDTF">2022-07-19T17:48:33Z</dcterms:modified>
</cp:coreProperties>
</file>