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146851589" r:id="rId2"/>
    <p:sldId id="2146851593" r:id="rId3"/>
  </p:sldIdLst>
  <p:sldSz cx="12192000" cy="6858000"/>
  <p:notesSz cx="6858000" cy="9144000"/>
  <p:defaultTextStyle>
    <a:defPPr>
      <a:defRPr lang="pt-B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lide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14F77D4-24D4-DBAB-BE0C-97EF51D63F4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Subtítulo 2">
            <a:extLst>
              <a:ext uri="{FF2B5EF4-FFF2-40B4-BE49-F238E27FC236}">
                <a16:creationId xmlns:a16="http://schemas.microsoft.com/office/drawing/2014/main" id="{A842E8FD-7241-D32D-F234-8F17B540F28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pt-BR"/>
              <a:t>Clique para editar o estilo do subtítulo Mestre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CA9A8220-E542-C206-BD1D-67BCA24529F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A236963-0D6C-5D5E-0451-A9E64A62E0D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2B38B7CE-5A5D-83DC-F37C-AE14E555E3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5181887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96D5713-A94F-C12D-42A8-837494D7A0D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6EDFA1EE-1922-3A02-EEF5-BE21D50EAE1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F32620F7-34D5-1788-9326-EB38F0EFC8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EB3EABC7-598B-1606-05B7-531E1010B8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8D51F33F-B331-B73F-9E4B-B956627427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178290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Cabeçalho da Se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8CAEB2D-55C9-3989-B194-E09E7E3580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EFA8F582-57D5-32FB-066D-7C5FFEB6BD8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48EA070C-C6EA-2C9C-1DBA-7762599D7B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8FE75701-F33D-6B20-049B-42989ECD78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EFD7BF6D-1FEC-0CC3-4ECF-EEAF80FD4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75257048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uas Partes de Conteúd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114CF56-CDD1-3B89-449C-E0B0DE3992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210919B2-0E6A-8C7B-75D3-9B21A4C8CFC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B711D642-B89F-C0CC-C67C-9EB62BCC361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C4E9C015-3D48-9301-1814-D65CDEEAFDB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BE38D5C6-4B99-F1B5-99E5-041168C1A3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FDF24337-9637-F5B9-6408-FD492470C6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7939126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çã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88575CD7-4BCF-A0C5-11A1-C4FB07C328A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C51A2FBF-DDC7-B627-7A75-6AC776A164B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4" name="Espaço Reservado para Conteúdo 3">
            <a:extLst>
              <a:ext uri="{FF2B5EF4-FFF2-40B4-BE49-F238E27FC236}">
                <a16:creationId xmlns:a16="http://schemas.microsoft.com/office/drawing/2014/main" id="{A2853711-C549-752E-9F5E-D4A1C3545AA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5" name="Espaço Reservado para Texto 4">
            <a:extLst>
              <a:ext uri="{FF2B5EF4-FFF2-40B4-BE49-F238E27FC236}">
                <a16:creationId xmlns:a16="http://schemas.microsoft.com/office/drawing/2014/main" id="{1FB03D9B-55E6-927F-74D6-87CB22E88DB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6" name="Espaço Reservado para Conteúdo 5">
            <a:extLst>
              <a:ext uri="{FF2B5EF4-FFF2-40B4-BE49-F238E27FC236}">
                <a16:creationId xmlns:a16="http://schemas.microsoft.com/office/drawing/2014/main" id="{08556224-EDD6-48F1-8811-D755D32011A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7" name="Espaço Reservado para Data 6">
            <a:extLst>
              <a:ext uri="{FF2B5EF4-FFF2-40B4-BE49-F238E27FC236}">
                <a16:creationId xmlns:a16="http://schemas.microsoft.com/office/drawing/2014/main" id="{B0149526-D3C5-B83C-9F95-E6475C986F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8" name="Espaço Reservado para Rodapé 7">
            <a:extLst>
              <a:ext uri="{FF2B5EF4-FFF2-40B4-BE49-F238E27FC236}">
                <a16:creationId xmlns:a16="http://schemas.microsoft.com/office/drawing/2014/main" id="{6871255C-100D-8F9D-87D5-30F349E462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9" name="Espaço Reservado para Número de Slide 8">
            <a:extLst>
              <a:ext uri="{FF2B5EF4-FFF2-40B4-BE49-F238E27FC236}">
                <a16:creationId xmlns:a16="http://schemas.microsoft.com/office/drawing/2014/main" id="{BDD84897-76CA-A00D-4CFE-CC8568F946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238038469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ment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FED18C70-42D1-3F02-88F4-359613C292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Data 2">
            <a:extLst>
              <a:ext uri="{FF2B5EF4-FFF2-40B4-BE49-F238E27FC236}">
                <a16:creationId xmlns:a16="http://schemas.microsoft.com/office/drawing/2014/main" id="{6E970297-FB08-7C73-2235-AE713C35012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4" name="Espaço Reservado para Rodapé 3">
            <a:extLst>
              <a:ext uri="{FF2B5EF4-FFF2-40B4-BE49-F238E27FC236}">
                <a16:creationId xmlns:a16="http://schemas.microsoft.com/office/drawing/2014/main" id="{71E01C25-78CA-D76A-1AFD-2CF7C0D887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5" name="Espaço Reservado para Número de Slide 4">
            <a:extLst>
              <a:ext uri="{FF2B5EF4-FFF2-40B4-BE49-F238E27FC236}">
                <a16:creationId xmlns:a16="http://schemas.microsoft.com/office/drawing/2014/main" id="{E9950FEE-82D3-BA73-7339-D974CF20AC7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82768546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m Br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Data 1">
            <a:extLst>
              <a:ext uri="{FF2B5EF4-FFF2-40B4-BE49-F238E27FC236}">
                <a16:creationId xmlns:a16="http://schemas.microsoft.com/office/drawing/2014/main" id="{668B7EEC-27F5-C9AB-E3F1-547C7BA39C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3" name="Espaço Reservado para Rodapé 2">
            <a:extLst>
              <a:ext uri="{FF2B5EF4-FFF2-40B4-BE49-F238E27FC236}">
                <a16:creationId xmlns:a16="http://schemas.microsoft.com/office/drawing/2014/main" id="{3D5CD295-9D27-656E-8D88-153062DB13B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4" name="Espaço Reservado para Número de Slide 3">
            <a:extLst>
              <a:ext uri="{FF2B5EF4-FFF2-40B4-BE49-F238E27FC236}">
                <a16:creationId xmlns:a16="http://schemas.microsoft.com/office/drawing/2014/main" id="{A7758D2C-7FE3-FF38-3950-508D2C6B4D3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94514453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údo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C546D98-863F-A31F-BC15-5DE750E8F97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Conteúdo 2">
            <a:extLst>
              <a:ext uri="{FF2B5EF4-FFF2-40B4-BE49-F238E27FC236}">
                <a16:creationId xmlns:a16="http://schemas.microsoft.com/office/drawing/2014/main" id="{96BEA793-454A-8A2A-038D-0D06EC35A5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EFF72B15-B991-A42A-AA79-61089060A7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9F3F87FE-49C6-E6F6-052C-E3D0DC1D08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3A49CC8B-33CB-1378-02C6-EC437E48DC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087CD48-AA54-5EE4-942C-05F413534E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373566852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m com Le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54671DEF-C625-EEFD-8B50-27B42331848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Imagem 2">
            <a:extLst>
              <a:ext uri="{FF2B5EF4-FFF2-40B4-BE49-F238E27FC236}">
                <a16:creationId xmlns:a16="http://schemas.microsoft.com/office/drawing/2014/main" id="{582EFB38-2136-FF56-9D11-83FA79952CF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pt-BR"/>
          </a:p>
        </p:txBody>
      </p:sp>
      <p:sp>
        <p:nvSpPr>
          <p:cNvPr id="4" name="Espaço Reservado para Texto 3">
            <a:extLst>
              <a:ext uri="{FF2B5EF4-FFF2-40B4-BE49-F238E27FC236}">
                <a16:creationId xmlns:a16="http://schemas.microsoft.com/office/drawing/2014/main" id="{2A0C3308-908C-DF25-8D3C-58A03FAFFEE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pt-BR"/>
              <a:t>Clique para editar os estilos de texto Mestres</a:t>
            </a:r>
          </a:p>
        </p:txBody>
      </p:sp>
      <p:sp>
        <p:nvSpPr>
          <p:cNvPr id="5" name="Espaço Reservado para Data 4">
            <a:extLst>
              <a:ext uri="{FF2B5EF4-FFF2-40B4-BE49-F238E27FC236}">
                <a16:creationId xmlns:a16="http://schemas.microsoft.com/office/drawing/2014/main" id="{AE14E4AE-451C-DDF7-E5F1-F28AC8AF800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6" name="Espaço Reservado para Rodapé 5">
            <a:extLst>
              <a:ext uri="{FF2B5EF4-FFF2-40B4-BE49-F238E27FC236}">
                <a16:creationId xmlns:a16="http://schemas.microsoft.com/office/drawing/2014/main" id="{177BC1A4-70F9-3A30-A8D9-A2CE806D2EC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7" name="Espaço Reservado para Número de Slide 6">
            <a:extLst>
              <a:ext uri="{FF2B5EF4-FFF2-40B4-BE49-F238E27FC236}">
                <a16:creationId xmlns:a16="http://schemas.microsoft.com/office/drawing/2014/main" id="{EF782045-A005-3CBB-F512-BAEA43DE54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43968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e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41A5FC27-8B21-26A2-8F17-4B84D72A9E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ADF82D9F-8B54-B860-B610-AD82A509DDF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0584F90C-23AF-CCDD-D141-9972FD469A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CE6C851B-4138-F120-1C5B-6A2D09788D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3E01142E-12F3-CB82-D2BF-BF4A2DAEDF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76005953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exto e Títul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Vertical 1">
            <a:extLst>
              <a:ext uri="{FF2B5EF4-FFF2-40B4-BE49-F238E27FC236}">
                <a16:creationId xmlns:a16="http://schemas.microsoft.com/office/drawing/2014/main" id="{70FBA79C-DBEC-22FA-249C-A0B61A25CB6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Vertical 2">
            <a:extLst>
              <a:ext uri="{FF2B5EF4-FFF2-40B4-BE49-F238E27FC236}">
                <a16:creationId xmlns:a16="http://schemas.microsoft.com/office/drawing/2014/main" id="{35284D87-6502-1C83-41C7-D51ED2E8256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16556C21-7D9E-51A1-3A88-163C7BB2944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B1C05B95-BEDA-02DB-9BE7-957B7766B63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665ED0D1-5C58-E87E-43A8-71AFBC4F68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420161685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. Copy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 Placeholder 3">
            <a:extLst>
              <a:ext uri="{FF2B5EF4-FFF2-40B4-BE49-F238E27FC236}">
                <a16:creationId xmlns:a16="http://schemas.microsoft.com/office/drawing/2014/main" id="{2A28AB5D-A596-8F42-97F5-A064551310F8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609600" y="806102"/>
            <a:ext cx="10591800" cy="490584"/>
          </a:xfrm>
          <a:prstGeom prst="rect">
            <a:avLst/>
          </a:prstGeom>
        </p:spPr>
        <p:txBody>
          <a:bodyPr anchor="ctr"/>
          <a:lstStyle>
            <a:lvl1pPr marL="0" indent="0" algn="l">
              <a:lnSpc>
                <a:spcPts val="2765"/>
              </a:lnSpc>
              <a:buNone/>
              <a:defRPr sz="3200" b="0" i="0" spc="600">
                <a:ln w="19050">
                  <a:noFill/>
                </a:ln>
                <a:solidFill>
                  <a:schemeClr val="tx1"/>
                </a:solidFill>
                <a:latin typeface="Zona Pro Light" panose="02010A03040002020004" pitchFamily="2" charset="0"/>
              </a:defRPr>
            </a:lvl1pPr>
          </a:lstStyle>
          <a:p>
            <a:pPr lvl="0"/>
            <a:r>
              <a:rPr lang="en-US"/>
              <a:t>HEADLINE FOR SLIDE</a:t>
            </a:r>
          </a:p>
        </p:txBody>
      </p:sp>
      <p:sp>
        <p:nvSpPr>
          <p:cNvPr id="9" name="Text Placeholder 14">
            <a:extLst>
              <a:ext uri="{FF2B5EF4-FFF2-40B4-BE49-F238E27FC236}">
                <a16:creationId xmlns:a16="http://schemas.microsoft.com/office/drawing/2014/main" id="{77DEB7F3-E4AF-D448-9174-241CB89C0AAB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09600" y="1905000"/>
            <a:ext cx="10591800" cy="4724399"/>
          </a:xfrm>
          <a:prstGeom prst="rect">
            <a:avLst/>
          </a:prstGeom>
        </p:spPr>
        <p:txBody>
          <a:bodyPr/>
          <a:lstStyle>
            <a:lvl1pPr marL="285750" indent="-285750">
              <a:buFont typeface="Arial" panose="020B0604020202020204" pitchFamily="34" charset="0"/>
              <a:buChar char="•"/>
              <a:defRPr sz="2000" b="0" i="0">
                <a:latin typeface="Zona Pro Light" panose="02010A03040002020004" pitchFamily="2" charset="0"/>
              </a:defRPr>
            </a:lvl1pPr>
            <a:lvl2pPr marL="277250" indent="0">
              <a:buNone/>
              <a:defRPr b="0" i="0">
                <a:latin typeface="Zona Pro Light" panose="02010A03040002020004" pitchFamily="2" charset="0"/>
              </a:defRPr>
            </a:lvl2pPr>
            <a:lvl3pPr marL="554500" indent="0">
              <a:buNone/>
              <a:defRPr b="0" i="0">
                <a:latin typeface="Zona Pro Light" panose="02010A03040002020004" pitchFamily="2" charset="0"/>
              </a:defRPr>
            </a:lvl3pPr>
            <a:lvl4pPr>
              <a:defRPr b="0" i="0">
                <a:latin typeface="Zona Pro Light" panose="02010A03040002020004" pitchFamily="2" charset="0"/>
              </a:defRPr>
            </a:lvl4pPr>
            <a:lvl5pPr>
              <a:defRPr b="0" i="0">
                <a:latin typeface="Zona Pro Light" panose="02010A03040002020004" pitchFamily="2" charset="0"/>
              </a:defRPr>
            </a:lvl5pPr>
          </a:lstStyle>
          <a:p>
            <a:pPr lvl="0"/>
            <a:r>
              <a:rPr lang="en-GB"/>
              <a:t>Body copy</a:t>
            </a:r>
          </a:p>
        </p:txBody>
      </p:sp>
      <p:sp>
        <p:nvSpPr>
          <p:cNvPr id="10" name="Text Placeholder 2">
            <a:extLst>
              <a:ext uri="{FF2B5EF4-FFF2-40B4-BE49-F238E27FC236}">
                <a16:creationId xmlns:a16="http://schemas.microsoft.com/office/drawing/2014/main" id="{4828C5C6-FF74-F343-8302-FFE2AC7B5350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09600" y="1296686"/>
            <a:ext cx="10591800" cy="608314"/>
          </a:xfrm>
          <a:prstGeom prst="rect">
            <a:avLst/>
          </a:prstGeom>
        </p:spPr>
        <p:txBody>
          <a:bodyPr anchor="ctr" anchorCtr="0"/>
          <a:lstStyle>
            <a:lvl1pPr marL="0" indent="0">
              <a:buNone/>
              <a:defRPr sz="2000" b="1" i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lvl="0"/>
            <a:r>
              <a:rPr lang="en-GB"/>
              <a:t>COPY SUBHEAD</a:t>
            </a:r>
            <a:endParaRPr lang="en-US"/>
          </a:p>
        </p:txBody>
      </p:sp>
      <p:pic>
        <p:nvPicPr>
          <p:cNvPr id="11" name="Picture 10" descr="A picture containing drawing&#10;&#10;Description automatically generated">
            <a:extLst>
              <a:ext uri="{FF2B5EF4-FFF2-40B4-BE49-F238E27FC236}">
                <a16:creationId xmlns:a16="http://schemas.microsoft.com/office/drawing/2014/main" id="{C75B0319-C647-7449-977F-2B6F7705BABA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screen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10264" y="6109052"/>
            <a:ext cx="504470" cy="462077"/>
          </a:xfrm>
          <a:prstGeom prst="rect">
            <a:avLst/>
          </a:prstGeom>
        </p:spPr>
      </p:pic>
      <p:sp>
        <p:nvSpPr>
          <p:cNvPr id="12" name="Slide Number Placeholder 3">
            <a:extLst>
              <a:ext uri="{FF2B5EF4-FFF2-40B4-BE49-F238E27FC236}">
                <a16:creationId xmlns:a16="http://schemas.microsoft.com/office/drawing/2014/main" id="{4837120E-1497-744F-9425-0AA30676B28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30000" y="76200"/>
            <a:ext cx="685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latin typeface="Zona Pro" panose="02010A03040002020004" pitchFamily="2" charset="0"/>
              </a:defRPr>
            </a:lvl1pPr>
          </a:lstStyle>
          <a:p>
            <a:fld id="{F7741A27-4C89-CD48-A2CA-13B2B3D1BD72}" type="slidenum">
              <a:rPr lang="en-BR" smtClean="0"/>
              <a:pPr/>
              <a:t>‹nº›</a:t>
            </a:fld>
            <a:endParaRPr lang="en-BR"/>
          </a:p>
        </p:txBody>
      </p:sp>
    </p:spTree>
    <p:extLst>
      <p:ext uri="{BB962C8B-B14F-4D97-AF65-F5344CB8AC3E}">
        <p14:creationId xmlns:p14="http://schemas.microsoft.com/office/powerpoint/2010/main" val="29810789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ço Reservado para Título 1">
            <a:extLst>
              <a:ext uri="{FF2B5EF4-FFF2-40B4-BE49-F238E27FC236}">
                <a16:creationId xmlns:a16="http://schemas.microsoft.com/office/drawing/2014/main" id="{1D89F41C-C8A1-82EE-E5C8-B8DA8CB518B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pt-BR"/>
              <a:t>Clique para editar o título Mestre</a:t>
            </a:r>
          </a:p>
        </p:txBody>
      </p:sp>
      <p:sp>
        <p:nvSpPr>
          <p:cNvPr id="3" name="Espaço Reservado para Texto 2">
            <a:extLst>
              <a:ext uri="{FF2B5EF4-FFF2-40B4-BE49-F238E27FC236}">
                <a16:creationId xmlns:a16="http://schemas.microsoft.com/office/drawing/2014/main" id="{0F890A24-B89F-029A-CF88-B70581E2F5C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pt-BR"/>
              <a:t>Clique para editar os estilos de texto Mestres</a:t>
            </a:r>
          </a:p>
          <a:p>
            <a:pPr lvl="1"/>
            <a:r>
              <a:rPr lang="pt-BR"/>
              <a:t>Segundo nível</a:t>
            </a:r>
          </a:p>
          <a:p>
            <a:pPr lvl="2"/>
            <a:r>
              <a:rPr lang="pt-BR"/>
              <a:t>Terceiro nível</a:t>
            </a:r>
          </a:p>
          <a:p>
            <a:pPr lvl="3"/>
            <a:r>
              <a:rPr lang="pt-BR"/>
              <a:t>Quarto nível</a:t>
            </a:r>
          </a:p>
          <a:p>
            <a:pPr lvl="4"/>
            <a:r>
              <a:rPr lang="pt-BR"/>
              <a:t>Quinto nível</a:t>
            </a:r>
          </a:p>
        </p:txBody>
      </p:sp>
      <p:sp>
        <p:nvSpPr>
          <p:cNvPr id="4" name="Espaço Reservado para Data 3">
            <a:extLst>
              <a:ext uri="{FF2B5EF4-FFF2-40B4-BE49-F238E27FC236}">
                <a16:creationId xmlns:a16="http://schemas.microsoft.com/office/drawing/2014/main" id="{E14CBEB9-7FD8-5689-4149-4A49027E15A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3276CD-37BA-4E74-BCE8-98F3D0FF72E9}" type="datetimeFigureOut">
              <a:rPr lang="pt-BR" smtClean="0"/>
              <a:t>19/07/2022</a:t>
            </a:fld>
            <a:endParaRPr lang="pt-BR"/>
          </a:p>
        </p:txBody>
      </p:sp>
      <p:sp>
        <p:nvSpPr>
          <p:cNvPr id="5" name="Espaço Reservado para Rodapé 4">
            <a:extLst>
              <a:ext uri="{FF2B5EF4-FFF2-40B4-BE49-F238E27FC236}">
                <a16:creationId xmlns:a16="http://schemas.microsoft.com/office/drawing/2014/main" id="{97F87354-6261-9D21-409B-D207F867E3C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pt-BR"/>
          </a:p>
        </p:txBody>
      </p:sp>
      <p:sp>
        <p:nvSpPr>
          <p:cNvPr id="6" name="Espaço Reservado para Número de Slide 5">
            <a:extLst>
              <a:ext uri="{FF2B5EF4-FFF2-40B4-BE49-F238E27FC236}">
                <a16:creationId xmlns:a16="http://schemas.microsoft.com/office/drawing/2014/main" id="{78F8A574-DC6D-9AB9-224A-620204E99B6C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D667392-F765-448E-A237-00603FFF3E7C}" type="slidenum">
              <a:rPr lang="pt-BR" smtClean="0"/>
              <a:t>‹nº›</a:t>
            </a:fld>
            <a:endParaRPr lang="pt-BR"/>
          </a:p>
        </p:txBody>
      </p:sp>
    </p:spTree>
    <p:extLst>
      <p:ext uri="{BB962C8B-B14F-4D97-AF65-F5344CB8AC3E}">
        <p14:creationId xmlns:p14="http://schemas.microsoft.com/office/powerpoint/2010/main" val="15717707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pt-B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8.png"/><Relationship Id="rId13" Type="http://schemas.openxmlformats.org/officeDocument/2006/relationships/image" Target="../media/image13.png"/><Relationship Id="rId18" Type="http://schemas.openxmlformats.org/officeDocument/2006/relationships/image" Target="../media/image18.png"/><Relationship Id="rId3" Type="http://schemas.openxmlformats.org/officeDocument/2006/relationships/image" Target="../media/image3.png"/><Relationship Id="rId7" Type="http://schemas.openxmlformats.org/officeDocument/2006/relationships/image" Target="../media/image7.jpeg"/><Relationship Id="rId12" Type="http://schemas.openxmlformats.org/officeDocument/2006/relationships/image" Target="../media/image12.png"/><Relationship Id="rId17" Type="http://schemas.openxmlformats.org/officeDocument/2006/relationships/image" Target="../media/image17.png"/><Relationship Id="rId2" Type="http://schemas.openxmlformats.org/officeDocument/2006/relationships/image" Target="../media/image1.png"/><Relationship Id="rId16" Type="http://schemas.openxmlformats.org/officeDocument/2006/relationships/image" Target="../media/image16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6.jpeg"/><Relationship Id="rId11" Type="http://schemas.openxmlformats.org/officeDocument/2006/relationships/image" Target="../media/image11.png"/><Relationship Id="rId5" Type="http://schemas.openxmlformats.org/officeDocument/2006/relationships/image" Target="../media/image5.png"/><Relationship Id="rId15" Type="http://schemas.openxmlformats.org/officeDocument/2006/relationships/image" Target="../media/image15.svg"/><Relationship Id="rId10" Type="http://schemas.openxmlformats.org/officeDocument/2006/relationships/image" Target="../media/image10.jpeg"/><Relationship Id="rId19" Type="http://schemas.openxmlformats.org/officeDocument/2006/relationships/image" Target="../media/image19.png"/><Relationship Id="rId4" Type="http://schemas.openxmlformats.org/officeDocument/2006/relationships/image" Target="../media/image4.jpeg"/><Relationship Id="rId9" Type="http://schemas.openxmlformats.org/officeDocument/2006/relationships/image" Target="../media/image9.png"/><Relationship Id="rId14" Type="http://schemas.openxmlformats.org/officeDocument/2006/relationships/image" Target="../media/image14.pn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23.jpg"/><Relationship Id="rId13" Type="http://schemas.openxmlformats.org/officeDocument/2006/relationships/image" Target="../media/image28.png"/><Relationship Id="rId3" Type="http://schemas.openxmlformats.org/officeDocument/2006/relationships/image" Target="../media/image14.png"/><Relationship Id="rId7" Type="http://schemas.openxmlformats.org/officeDocument/2006/relationships/image" Target="../media/image22.png"/><Relationship Id="rId12" Type="http://schemas.openxmlformats.org/officeDocument/2006/relationships/image" Target="../media/image27.png"/><Relationship Id="rId17" Type="http://schemas.openxmlformats.org/officeDocument/2006/relationships/image" Target="../media/image32.png"/><Relationship Id="rId2" Type="http://schemas.openxmlformats.org/officeDocument/2006/relationships/image" Target="../media/image1.png"/><Relationship Id="rId16" Type="http://schemas.openxmlformats.org/officeDocument/2006/relationships/image" Target="../media/image31.png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21.png"/><Relationship Id="rId11" Type="http://schemas.openxmlformats.org/officeDocument/2006/relationships/image" Target="../media/image26.jpg"/><Relationship Id="rId5" Type="http://schemas.openxmlformats.org/officeDocument/2006/relationships/image" Target="../media/image20.jpeg"/><Relationship Id="rId15" Type="http://schemas.openxmlformats.org/officeDocument/2006/relationships/image" Target="../media/image30.png"/><Relationship Id="rId10" Type="http://schemas.openxmlformats.org/officeDocument/2006/relationships/image" Target="../media/image25.jpg"/><Relationship Id="rId4" Type="http://schemas.openxmlformats.org/officeDocument/2006/relationships/image" Target="../media/image15.svg"/><Relationship Id="rId9" Type="http://schemas.openxmlformats.org/officeDocument/2006/relationships/image" Target="../media/image24.jpg"/><Relationship Id="rId14" Type="http://schemas.openxmlformats.org/officeDocument/2006/relationships/image" Target="../media/image2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354460" y="527947"/>
            <a:ext cx="10591800" cy="490584"/>
          </a:xfrm>
        </p:spPr>
        <p:txBody>
          <a:bodyPr anchor="t">
            <a:normAutofit/>
          </a:bodyPr>
          <a:lstStyle/>
          <a:p>
            <a:r>
              <a:rPr lang="pt-BR" sz="3100" dirty="0"/>
              <a:t>OPÇÕES DE RESGATE</a:t>
            </a:r>
            <a:endParaRPr lang="en-BR" dirty="0"/>
          </a:p>
        </p:txBody>
      </p:sp>
      <p:sp>
        <p:nvSpPr>
          <p:cNvPr id="101" name="Título 9">
            <a:extLst>
              <a:ext uri="{FF2B5EF4-FFF2-40B4-BE49-F238E27FC236}">
                <a16:creationId xmlns:a16="http://schemas.microsoft.com/office/drawing/2014/main" id="{B21F119C-56DD-480C-8A14-3DBDE4E9094E}"/>
              </a:ext>
            </a:extLst>
          </p:cNvPr>
          <p:cNvSpPr txBox="1">
            <a:spLocks/>
          </p:cNvSpPr>
          <p:nvPr/>
        </p:nvSpPr>
        <p:spPr>
          <a:xfrm>
            <a:off x="726009" y="1135366"/>
            <a:ext cx="40717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pt-BR"/>
            </a:defPPr>
            <a:lvl1pPr>
              <a:defRPr sz="1600" b="1">
                <a:latin typeface="Zona Pro Light" panose="02010A03040002020004" pitchFamily="2" charset="0"/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pt-BR" sz="2000" dirty="0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rPr>
              <a:t>PRÊMIO NA CAIXA - AVON</a:t>
            </a:r>
            <a:endParaRPr kumimoji="0" lang="pt-BR" sz="2000" b="1" i="0" u="none" strike="noStrike" kern="1200" cap="none" spc="0" normalizeH="0" baseline="0" noProof="0" dirty="0">
              <a:ln>
                <a:noFill/>
              </a:ln>
              <a:blipFill>
                <a:blip r:embed="rId2"/>
                <a:stretch>
                  <a:fillRect/>
                </a:stretch>
              </a:blipFill>
              <a:effectLst/>
              <a:uLnTx/>
              <a:uFillTx/>
              <a:latin typeface="Zona Pro Black" panose="02010A03040002020004" pitchFamily="2" charset="0"/>
              <a:ea typeface="+mn-ea"/>
              <a:cs typeface="+mn-cs"/>
            </a:endParaRPr>
          </a:p>
        </p:txBody>
      </p:sp>
      <p:sp>
        <p:nvSpPr>
          <p:cNvPr id="13" name="Título 9">
            <a:extLst>
              <a:ext uri="{FF2B5EF4-FFF2-40B4-BE49-F238E27FC236}">
                <a16:creationId xmlns:a16="http://schemas.microsoft.com/office/drawing/2014/main" id="{7DA6479C-F898-469A-9354-CB63A3A10D8C}"/>
              </a:ext>
            </a:extLst>
          </p:cNvPr>
          <p:cNvSpPr txBox="1">
            <a:spLocks/>
          </p:cNvSpPr>
          <p:nvPr/>
        </p:nvSpPr>
        <p:spPr>
          <a:xfrm>
            <a:off x="5715011" y="1218035"/>
            <a:ext cx="481521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dirty="0"/>
              <a:t>39 GRANDES LOJAS ECOMMERCE</a:t>
            </a:r>
          </a:p>
        </p:txBody>
      </p:sp>
      <p:sp>
        <p:nvSpPr>
          <p:cNvPr id="20" name="Título 9">
            <a:extLst>
              <a:ext uri="{FF2B5EF4-FFF2-40B4-BE49-F238E27FC236}">
                <a16:creationId xmlns:a16="http://schemas.microsoft.com/office/drawing/2014/main" id="{CDF00A77-76C6-453E-B082-26FA77DFF3FC}"/>
              </a:ext>
            </a:extLst>
          </p:cNvPr>
          <p:cNvSpPr txBox="1">
            <a:spLocks/>
          </p:cNvSpPr>
          <p:nvPr/>
        </p:nvSpPr>
        <p:spPr>
          <a:xfrm>
            <a:off x="5788088" y="3018732"/>
            <a:ext cx="426776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dirty="0"/>
              <a:t>51 OPÇÕES DE VOUCHERS VIRTUAIS</a:t>
            </a:r>
          </a:p>
        </p:txBody>
      </p:sp>
      <p:pic>
        <p:nvPicPr>
          <p:cNvPr id="4100" name="Picture 4" descr="Casas Bahia é processada por logo semelhante ao do Big">
            <a:extLst>
              <a:ext uri="{FF2B5EF4-FFF2-40B4-BE49-F238E27FC236}">
                <a16:creationId xmlns:a16="http://schemas.microsoft.com/office/drawing/2014/main" id="{7BB7911C-7A93-4CF7-8A84-7C8BAAF1C77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946" r="29813"/>
          <a:stretch/>
        </p:blipFill>
        <p:spPr bwMode="auto">
          <a:xfrm>
            <a:off x="5788088" y="1676882"/>
            <a:ext cx="807531" cy="11057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2" name="Picture 6" descr="Magalu">
            <a:extLst>
              <a:ext uri="{FF2B5EF4-FFF2-40B4-BE49-F238E27FC236}">
                <a16:creationId xmlns:a16="http://schemas.microsoft.com/office/drawing/2014/main" id="{3DF80734-302B-48D7-99B7-E54F426A780E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537" t="20929" r="12457" b="29438"/>
          <a:stretch/>
        </p:blipFill>
        <p:spPr bwMode="auto">
          <a:xfrm>
            <a:off x="9028603" y="1641708"/>
            <a:ext cx="1523661" cy="610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4" name="Picture 8" descr="Download Logotipo - Extra.com.br">
            <a:extLst>
              <a:ext uri="{FF2B5EF4-FFF2-40B4-BE49-F238E27FC236}">
                <a16:creationId xmlns:a16="http://schemas.microsoft.com/office/drawing/2014/main" id="{A7A47769-2884-4AB9-8731-26F7571A98A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1227" r="30101"/>
          <a:stretch/>
        </p:blipFill>
        <p:spPr bwMode="auto">
          <a:xfrm>
            <a:off x="6701055" y="1628554"/>
            <a:ext cx="856774" cy="11655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6" name="Picture 10" descr="Black Friday: 1 ano de Americanas Prime por apenas R$ 39,90 - TecMundo">
            <a:extLst>
              <a:ext uri="{FF2B5EF4-FFF2-40B4-BE49-F238E27FC236}">
                <a16:creationId xmlns:a16="http://schemas.microsoft.com/office/drawing/2014/main" id="{69DAF29A-A680-4731-A528-462D5A49C9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7165" y="2332631"/>
            <a:ext cx="1435099" cy="538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08" name="Picture 12" descr="Netshoes – Quem quer Cupom">
            <a:extLst>
              <a:ext uri="{FF2B5EF4-FFF2-40B4-BE49-F238E27FC236}">
                <a16:creationId xmlns:a16="http://schemas.microsoft.com/office/drawing/2014/main" id="{62BD38B2-6002-4CB5-A82A-A76A9C74CA3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63265" y="1869209"/>
            <a:ext cx="1220089" cy="73250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0" name="Picture 14" descr="Netflix Logo - SVG | Letter n, Letter logo, Netflix">
            <a:extLst>
              <a:ext uri="{FF2B5EF4-FFF2-40B4-BE49-F238E27FC236}">
                <a16:creationId xmlns:a16="http://schemas.microsoft.com/office/drawing/2014/main" id="{636E0BB9-C59E-4AA0-AB0F-6EA80A39429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0355" t="11913" r="20107" b="12327"/>
          <a:stretch/>
        </p:blipFill>
        <p:spPr bwMode="auto">
          <a:xfrm>
            <a:off x="5793546" y="3762645"/>
            <a:ext cx="718978" cy="109956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2" name="Picture 16" descr="Logo UBER – Logos PNG">
            <a:extLst>
              <a:ext uri="{FF2B5EF4-FFF2-40B4-BE49-F238E27FC236}">
                <a16:creationId xmlns:a16="http://schemas.microsoft.com/office/drawing/2014/main" id="{E394BFE5-19B9-4827-A4B7-C2FF5E6D0B86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42" t="7698" r="8261" b="7698"/>
          <a:stretch/>
        </p:blipFill>
        <p:spPr bwMode="auto">
          <a:xfrm>
            <a:off x="6556800" y="3870560"/>
            <a:ext cx="842114" cy="8563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6" name="Picture 20" descr="Vale a pena vender pelo iFood? Vantagens e Desvantagens">
            <a:extLst>
              <a:ext uri="{FF2B5EF4-FFF2-40B4-BE49-F238E27FC236}">
                <a16:creationId xmlns:a16="http://schemas.microsoft.com/office/drawing/2014/main" id="{8E2A3D78-AA5E-4300-B3D1-B29286AB8160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672" t="8994" r="31660" b="10927"/>
          <a:stretch/>
        </p:blipFill>
        <p:spPr bwMode="auto">
          <a:xfrm>
            <a:off x="7419907" y="3821035"/>
            <a:ext cx="977465" cy="9631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18" name="Picture 22" descr="Havaianas Logo - PNG e Vetor - Download de Logo">
            <a:extLst>
              <a:ext uri="{FF2B5EF4-FFF2-40B4-BE49-F238E27FC236}">
                <a16:creationId xmlns:a16="http://schemas.microsoft.com/office/drawing/2014/main" id="{0CE0F522-707B-40AE-9506-F2212167BDBF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895" b="20958"/>
          <a:stretch/>
        </p:blipFill>
        <p:spPr bwMode="auto">
          <a:xfrm>
            <a:off x="8487297" y="3843233"/>
            <a:ext cx="1004051" cy="5536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0" name="Picture 24" descr="Petz Ana Costa | LAR Construtora">
            <a:extLst>
              <a:ext uri="{FF2B5EF4-FFF2-40B4-BE49-F238E27FC236}">
                <a16:creationId xmlns:a16="http://schemas.microsoft.com/office/drawing/2014/main" id="{ED015575-9FEF-46C2-9676-4C4B6DEEF0E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81273" y="4116204"/>
            <a:ext cx="1008603" cy="5614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122" name="Picture 26">
            <a:extLst>
              <a:ext uri="{FF2B5EF4-FFF2-40B4-BE49-F238E27FC236}">
                <a16:creationId xmlns:a16="http://schemas.microsoft.com/office/drawing/2014/main" id="{88E38BB2-CC4A-47BD-B0E7-08C138639B87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4400" b="36519"/>
          <a:stretch/>
        </p:blipFill>
        <p:spPr bwMode="auto">
          <a:xfrm>
            <a:off x="8524550" y="4318770"/>
            <a:ext cx="886390" cy="25777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4" name="Gráfico 33">
            <a:extLst>
              <a:ext uri="{FF2B5EF4-FFF2-40B4-BE49-F238E27FC236}">
                <a16:creationId xmlns:a16="http://schemas.microsoft.com/office/drawing/2014/main" id="{5E8F06FE-C3A8-427F-8649-3AD2197E0B70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390187" y="191035"/>
            <a:ext cx="1627377" cy="1057277"/>
          </a:xfrm>
          <a:prstGeom prst="rect">
            <a:avLst/>
          </a:prstGeom>
        </p:spPr>
      </p:pic>
      <p:sp>
        <p:nvSpPr>
          <p:cNvPr id="38" name="Título 9">
            <a:extLst>
              <a:ext uri="{FF2B5EF4-FFF2-40B4-BE49-F238E27FC236}">
                <a16:creationId xmlns:a16="http://schemas.microsoft.com/office/drawing/2014/main" id="{6A163FA8-8FE9-CDF6-9F43-CA226AF23A43}"/>
              </a:ext>
            </a:extLst>
          </p:cNvPr>
          <p:cNvSpPr txBox="1">
            <a:spLocks/>
          </p:cNvSpPr>
          <p:nvPr/>
        </p:nvSpPr>
        <p:spPr>
          <a:xfrm>
            <a:off x="5771768" y="4865958"/>
            <a:ext cx="262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sz="1800" dirty="0"/>
              <a:t>SERVIÇOS</a:t>
            </a:r>
          </a:p>
        </p:txBody>
      </p:sp>
      <p:pic>
        <p:nvPicPr>
          <p:cNvPr id="4" name="Imagem 3">
            <a:extLst>
              <a:ext uri="{FF2B5EF4-FFF2-40B4-BE49-F238E27FC236}">
                <a16:creationId xmlns:a16="http://schemas.microsoft.com/office/drawing/2014/main" id="{D92357ED-33D9-E608-8E45-736966BE9F56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5715011" y="5259676"/>
            <a:ext cx="4460768" cy="1382514"/>
          </a:xfrm>
          <a:prstGeom prst="rect">
            <a:avLst/>
          </a:prstGeom>
        </p:spPr>
      </p:pic>
      <p:pic>
        <p:nvPicPr>
          <p:cNvPr id="6" name="Imagem 5">
            <a:extLst>
              <a:ext uri="{FF2B5EF4-FFF2-40B4-BE49-F238E27FC236}">
                <a16:creationId xmlns:a16="http://schemas.microsoft.com/office/drawing/2014/main" id="{5DB2D249-1391-2368-4896-EB61B3D3D8D5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838221" y="1618145"/>
            <a:ext cx="3867157" cy="1627823"/>
          </a:xfrm>
          <a:prstGeom prst="rect">
            <a:avLst/>
          </a:prstGeom>
        </p:spPr>
      </p:pic>
      <p:pic>
        <p:nvPicPr>
          <p:cNvPr id="16" name="Imagem 15">
            <a:extLst>
              <a:ext uri="{FF2B5EF4-FFF2-40B4-BE49-F238E27FC236}">
                <a16:creationId xmlns:a16="http://schemas.microsoft.com/office/drawing/2014/main" id="{3CBB511E-6CC3-ED29-1177-1BDD5FDF2227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756338" y="3290006"/>
            <a:ext cx="4181475" cy="1733550"/>
          </a:xfrm>
          <a:prstGeom prst="rect">
            <a:avLst/>
          </a:prstGeom>
        </p:spPr>
      </p:pic>
      <p:pic>
        <p:nvPicPr>
          <p:cNvPr id="24" name="Imagem 23">
            <a:extLst>
              <a:ext uri="{FF2B5EF4-FFF2-40B4-BE49-F238E27FC236}">
                <a16:creationId xmlns:a16="http://schemas.microsoft.com/office/drawing/2014/main" id="{B4535CC3-33A6-76AF-D7BD-13F1CBFE14CA}"/>
              </a:ext>
            </a:extLst>
          </p:cNvPr>
          <p:cNvPicPr>
            <a:picLocks noChangeAspect="1"/>
          </p:cNvPicPr>
          <p:nvPr/>
        </p:nvPicPr>
        <p:blipFill rotWithShape="1">
          <a:blip r:embed="rId19"/>
          <a:srcRect/>
          <a:stretch/>
        </p:blipFill>
        <p:spPr>
          <a:xfrm>
            <a:off x="995004" y="5129818"/>
            <a:ext cx="3533775" cy="15525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69770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758F850-9E18-8E43-BA1F-0E3500BD256C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468005" y="514465"/>
            <a:ext cx="10591800" cy="490584"/>
          </a:xfrm>
        </p:spPr>
        <p:txBody>
          <a:bodyPr anchor="t">
            <a:normAutofit/>
          </a:bodyPr>
          <a:lstStyle/>
          <a:p>
            <a:r>
              <a:rPr lang="pt-BR" sz="3100" dirty="0"/>
              <a:t>OPÇÕES DE RESGATE</a:t>
            </a:r>
            <a:endParaRPr lang="en-BR" dirty="0"/>
          </a:p>
        </p:txBody>
      </p:sp>
      <p:sp>
        <p:nvSpPr>
          <p:cNvPr id="18" name="Título 9">
            <a:extLst>
              <a:ext uri="{FF2B5EF4-FFF2-40B4-BE49-F238E27FC236}">
                <a16:creationId xmlns:a16="http://schemas.microsoft.com/office/drawing/2014/main" id="{EE44CCE3-7F02-4B35-B1D1-2E3623EB8F24}"/>
              </a:ext>
            </a:extLst>
          </p:cNvPr>
          <p:cNvSpPr txBox="1">
            <a:spLocks/>
          </p:cNvSpPr>
          <p:nvPr/>
        </p:nvSpPr>
        <p:spPr>
          <a:xfrm>
            <a:off x="541914" y="1121200"/>
            <a:ext cx="45426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sz="1800" dirty="0"/>
              <a:t>CRÉDITO NA CONTA AVON</a:t>
            </a:r>
          </a:p>
        </p:txBody>
      </p:sp>
      <p:pic>
        <p:nvPicPr>
          <p:cNvPr id="34" name="Gráfico 33">
            <a:extLst>
              <a:ext uri="{FF2B5EF4-FFF2-40B4-BE49-F238E27FC236}">
                <a16:creationId xmlns:a16="http://schemas.microsoft.com/office/drawing/2014/main" id="{5E8F06FE-C3A8-427F-8649-3AD2197E0B7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90187" y="191035"/>
            <a:ext cx="1627377" cy="1057277"/>
          </a:xfrm>
          <a:prstGeom prst="rect">
            <a:avLst/>
          </a:prstGeom>
        </p:spPr>
      </p:pic>
      <p:sp>
        <p:nvSpPr>
          <p:cNvPr id="35" name="Título 9">
            <a:extLst>
              <a:ext uri="{FF2B5EF4-FFF2-40B4-BE49-F238E27FC236}">
                <a16:creationId xmlns:a16="http://schemas.microsoft.com/office/drawing/2014/main" id="{B88DF257-90D8-4366-8C13-1336287FB3E8}"/>
              </a:ext>
            </a:extLst>
          </p:cNvPr>
          <p:cNvSpPr txBox="1">
            <a:spLocks/>
          </p:cNvSpPr>
          <p:nvPr/>
        </p:nvSpPr>
        <p:spPr>
          <a:xfrm>
            <a:off x="541914" y="3051265"/>
            <a:ext cx="430411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sz="1800" dirty="0"/>
              <a:t>CARTÃO VALE PRESENTE</a:t>
            </a:r>
          </a:p>
        </p:txBody>
      </p:sp>
      <p:sp>
        <p:nvSpPr>
          <p:cNvPr id="36" name="Título 9">
            <a:extLst>
              <a:ext uri="{FF2B5EF4-FFF2-40B4-BE49-F238E27FC236}">
                <a16:creationId xmlns:a16="http://schemas.microsoft.com/office/drawing/2014/main" id="{654A58A6-2CBC-A097-BC48-6B2E5B28C30F}"/>
              </a:ext>
            </a:extLst>
          </p:cNvPr>
          <p:cNvSpPr txBox="1">
            <a:spLocks/>
          </p:cNvSpPr>
          <p:nvPr/>
        </p:nvSpPr>
        <p:spPr>
          <a:xfrm>
            <a:off x="541914" y="5103900"/>
            <a:ext cx="510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sz="1800" dirty="0"/>
              <a:t>DOAÇÕES PARA O INSTITUTO AVON</a:t>
            </a:r>
          </a:p>
        </p:txBody>
      </p:sp>
      <p:sp>
        <p:nvSpPr>
          <p:cNvPr id="37" name="Título 9">
            <a:extLst>
              <a:ext uri="{FF2B5EF4-FFF2-40B4-BE49-F238E27FC236}">
                <a16:creationId xmlns:a16="http://schemas.microsoft.com/office/drawing/2014/main" id="{72BBCC9A-09FF-AC34-7A0A-B9D35AB91E97}"/>
              </a:ext>
            </a:extLst>
          </p:cNvPr>
          <p:cNvSpPr txBox="1">
            <a:spLocks/>
          </p:cNvSpPr>
          <p:nvPr/>
        </p:nvSpPr>
        <p:spPr>
          <a:xfrm>
            <a:off x="5701899" y="1115965"/>
            <a:ext cx="262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sz="1800" dirty="0"/>
              <a:t>VALE COMBUSTÍVEL</a:t>
            </a:r>
          </a:p>
        </p:txBody>
      </p:sp>
      <p:sp>
        <p:nvSpPr>
          <p:cNvPr id="31" name="Título 9">
            <a:extLst>
              <a:ext uri="{FF2B5EF4-FFF2-40B4-BE49-F238E27FC236}">
                <a16:creationId xmlns:a16="http://schemas.microsoft.com/office/drawing/2014/main" id="{76873746-DDC3-EA5D-FF14-7C98112B1AED}"/>
              </a:ext>
            </a:extLst>
          </p:cNvPr>
          <p:cNvSpPr txBox="1">
            <a:spLocks/>
          </p:cNvSpPr>
          <p:nvPr/>
        </p:nvSpPr>
        <p:spPr>
          <a:xfrm>
            <a:off x="9024482" y="1115965"/>
            <a:ext cx="262560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sz="1800" dirty="0"/>
              <a:t>VEÍCULOS</a:t>
            </a:r>
          </a:p>
        </p:txBody>
      </p:sp>
      <p:sp>
        <p:nvSpPr>
          <p:cNvPr id="32" name="Título 9">
            <a:extLst>
              <a:ext uri="{FF2B5EF4-FFF2-40B4-BE49-F238E27FC236}">
                <a16:creationId xmlns:a16="http://schemas.microsoft.com/office/drawing/2014/main" id="{CA03359F-A670-6357-EEE0-B1DA5E443CEF}"/>
              </a:ext>
            </a:extLst>
          </p:cNvPr>
          <p:cNvSpPr txBox="1">
            <a:spLocks/>
          </p:cNvSpPr>
          <p:nvPr/>
        </p:nvSpPr>
        <p:spPr>
          <a:xfrm>
            <a:off x="5344214" y="3034405"/>
            <a:ext cx="510242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r>
              <a:rPr lang="pt-BR" sz="1800" dirty="0"/>
              <a:t>VIAGENS E EXPERIÊNCIAS</a:t>
            </a:r>
          </a:p>
        </p:txBody>
      </p:sp>
      <p:sp>
        <p:nvSpPr>
          <p:cNvPr id="33" name="Título 9">
            <a:extLst>
              <a:ext uri="{FF2B5EF4-FFF2-40B4-BE49-F238E27FC236}">
                <a16:creationId xmlns:a16="http://schemas.microsoft.com/office/drawing/2014/main" id="{110559D2-DB62-8442-B0FB-259E35B84738}"/>
              </a:ext>
            </a:extLst>
          </p:cNvPr>
          <p:cNvSpPr txBox="1">
            <a:spLocks/>
          </p:cNvSpPr>
          <p:nvPr/>
        </p:nvSpPr>
        <p:spPr>
          <a:xfrm>
            <a:off x="5847691" y="5157956"/>
            <a:ext cx="594792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algn="ctr"/>
            <a:r>
              <a:rPr lang="pt-BR" sz="1800" dirty="0"/>
              <a:t>BENEFÍCIOS SAÚDE</a:t>
            </a:r>
          </a:p>
        </p:txBody>
      </p:sp>
      <p:pic>
        <p:nvPicPr>
          <p:cNvPr id="12" name="Imagem 11" descr="Moto vermelha e preta&#10;&#10;Descrição gerada automaticamente">
            <a:extLst>
              <a:ext uri="{FF2B5EF4-FFF2-40B4-BE49-F238E27FC236}">
                <a16:creationId xmlns:a16="http://schemas.microsoft.com/office/drawing/2014/main" id="{A6253F5F-95B7-FA9A-92C8-57455038779F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741" t="9662" r="7945" b="9372"/>
          <a:stretch/>
        </p:blipFill>
        <p:spPr>
          <a:xfrm>
            <a:off x="9128906" y="1545344"/>
            <a:ext cx="1481748" cy="1244781"/>
          </a:xfrm>
          <a:prstGeom prst="rect">
            <a:avLst/>
          </a:prstGeom>
        </p:spPr>
      </p:pic>
      <p:pic>
        <p:nvPicPr>
          <p:cNvPr id="15" name="Imagem 14" descr="Texto&#10;&#10;Descrição gerada automaticamente com confiança média">
            <a:extLst>
              <a:ext uri="{FF2B5EF4-FFF2-40B4-BE49-F238E27FC236}">
                <a16:creationId xmlns:a16="http://schemas.microsoft.com/office/drawing/2014/main" id="{A12FFB28-14F5-EF48-1EDE-CC06C578BED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25766" y="5477823"/>
            <a:ext cx="1623347" cy="1028324"/>
          </a:xfrm>
          <a:prstGeom prst="rect">
            <a:avLst/>
          </a:prstGeom>
        </p:spPr>
      </p:pic>
      <p:pic>
        <p:nvPicPr>
          <p:cNvPr id="19" name="Imagem 18" descr="Texto&#10;&#10;Descrição gerada automaticamente com confiança média">
            <a:extLst>
              <a:ext uri="{FF2B5EF4-FFF2-40B4-BE49-F238E27FC236}">
                <a16:creationId xmlns:a16="http://schemas.microsoft.com/office/drawing/2014/main" id="{124D7E40-2593-5D39-3551-007B86296184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0219" y="5479753"/>
            <a:ext cx="1623347" cy="1026394"/>
          </a:xfrm>
          <a:prstGeom prst="rect">
            <a:avLst/>
          </a:prstGeom>
        </p:spPr>
      </p:pic>
      <p:pic>
        <p:nvPicPr>
          <p:cNvPr id="23" name="Imagem 22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EB07287B-9BBE-794C-8092-AFBA67CC56C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3" y="3491850"/>
            <a:ext cx="1614117" cy="1030781"/>
          </a:xfrm>
          <a:prstGeom prst="rect">
            <a:avLst/>
          </a:prstGeom>
        </p:spPr>
      </p:pic>
      <p:pic>
        <p:nvPicPr>
          <p:cNvPr id="26" name="Imagem 25" descr="Tela de celular com publicação numa rede social&#10;&#10;Descrição gerada automaticamente com confiança baixa">
            <a:extLst>
              <a:ext uri="{FF2B5EF4-FFF2-40B4-BE49-F238E27FC236}">
                <a16:creationId xmlns:a16="http://schemas.microsoft.com/office/drawing/2014/main" id="{3E508DDE-0D9A-9EB8-BD1C-82A2D854657E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879" y="3475121"/>
            <a:ext cx="1614117" cy="1040989"/>
          </a:xfrm>
          <a:prstGeom prst="rect">
            <a:avLst/>
          </a:prstGeom>
        </p:spPr>
      </p:pic>
      <p:pic>
        <p:nvPicPr>
          <p:cNvPr id="28" name="Imagem 27" descr="Interface gráfica do usuário&#10;&#10;Descrição gerada automaticamente com confiança média">
            <a:extLst>
              <a:ext uri="{FF2B5EF4-FFF2-40B4-BE49-F238E27FC236}">
                <a16:creationId xmlns:a16="http://schemas.microsoft.com/office/drawing/2014/main" id="{B8AE46F1-6D4C-9034-5946-EF76C0017C2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5879" y="1565369"/>
            <a:ext cx="1592099" cy="1024195"/>
          </a:xfrm>
          <a:prstGeom prst="rect">
            <a:avLst/>
          </a:prstGeom>
        </p:spPr>
      </p:pic>
      <p:pic>
        <p:nvPicPr>
          <p:cNvPr id="30" name="Imagem 29" descr="Interface gráfica do usuário&#10;&#10;Descrição gerada automaticamente com confiança baixa">
            <a:extLst>
              <a:ext uri="{FF2B5EF4-FFF2-40B4-BE49-F238E27FC236}">
                <a16:creationId xmlns:a16="http://schemas.microsoft.com/office/drawing/2014/main" id="{82922FC9-BD70-402F-AC73-195F9BEA37AE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433" y="1545344"/>
            <a:ext cx="1623347" cy="1035930"/>
          </a:xfrm>
          <a:prstGeom prst="rect">
            <a:avLst/>
          </a:prstGeom>
        </p:spPr>
      </p:pic>
      <p:pic>
        <p:nvPicPr>
          <p:cNvPr id="5132" name="Picture 12" descr="Arquivos Combustível e Serviços - Giftty">
            <a:extLst>
              <a:ext uri="{FF2B5EF4-FFF2-40B4-BE49-F238E27FC236}">
                <a16:creationId xmlns:a16="http://schemas.microsoft.com/office/drawing/2014/main" id="{C434DD7E-FC20-4425-8DF4-0F0699029F2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47691" y="1558440"/>
            <a:ext cx="2279337" cy="13319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4" name="Título 9">
            <a:extLst>
              <a:ext uri="{FF2B5EF4-FFF2-40B4-BE49-F238E27FC236}">
                <a16:creationId xmlns:a16="http://schemas.microsoft.com/office/drawing/2014/main" id="{FF824688-C431-6226-8084-589BBC3EBE1E}"/>
              </a:ext>
            </a:extLst>
          </p:cNvPr>
          <p:cNvSpPr txBox="1">
            <a:spLocks/>
          </p:cNvSpPr>
          <p:nvPr/>
        </p:nvSpPr>
        <p:spPr>
          <a:xfrm>
            <a:off x="9013527" y="3034405"/>
            <a:ext cx="29617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R="0" lvl="0" indent="0" fontAlgn="auto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 sz="2000" b="1">
                <a:blipFill>
                  <a:blip r:embed="rId2"/>
                  <a:stretch>
                    <a:fillRect/>
                  </a:stretch>
                </a:blipFill>
                <a:latin typeface="Zona Pro Black" panose="02010A03040002020004" pitchFamily="2" charset="0"/>
              </a:defRPr>
            </a:lvl1pPr>
          </a:lstStyle>
          <a:p>
            <a:pPr algn="ctr"/>
            <a:r>
              <a:rPr lang="pt-BR" sz="1800" dirty="0"/>
              <a:t>TRANSFERÊNCIA DE MILHAS</a:t>
            </a:r>
          </a:p>
        </p:txBody>
      </p:sp>
      <p:pic>
        <p:nvPicPr>
          <p:cNvPr id="5134" name="Picture 14" descr="Smiles: Viaje com Milhas - Apps on Google Play">
            <a:extLst>
              <a:ext uri="{FF2B5EF4-FFF2-40B4-BE49-F238E27FC236}">
                <a16:creationId xmlns:a16="http://schemas.microsoft.com/office/drawing/2014/main" id="{FD987A5C-C9C5-4C35-909D-6F27D677AD5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05683" y="3737281"/>
            <a:ext cx="1058815" cy="10588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Imagem 39">
            <a:extLst>
              <a:ext uri="{FF2B5EF4-FFF2-40B4-BE49-F238E27FC236}">
                <a16:creationId xmlns:a16="http://schemas.microsoft.com/office/drawing/2014/main" id="{F08E08FA-B0AC-BCAB-D204-49810CAA7BE1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164752" y="3372999"/>
            <a:ext cx="1699899" cy="1443180"/>
          </a:xfrm>
          <a:prstGeom prst="rect">
            <a:avLst/>
          </a:prstGeom>
        </p:spPr>
      </p:pic>
      <p:pic>
        <p:nvPicPr>
          <p:cNvPr id="5140" name="Picture 20" descr="Consultas online a R$40 para seus funcionários - Benefícios YALO">
            <a:extLst>
              <a:ext uri="{FF2B5EF4-FFF2-40B4-BE49-F238E27FC236}">
                <a16:creationId xmlns:a16="http://schemas.microsoft.com/office/drawing/2014/main" id="{8408CEFF-68ED-0DC9-6F50-449E338BCA3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75378" y="5544712"/>
            <a:ext cx="2306671" cy="7688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2" name="Picture 22" descr="Vibe Saúde Oferece Consulta Gratuita Ou Paga Com Assinatura">
            <a:extLst>
              <a:ext uri="{FF2B5EF4-FFF2-40B4-BE49-F238E27FC236}">
                <a16:creationId xmlns:a16="http://schemas.microsoft.com/office/drawing/2014/main" id="{C09C1074-CBD9-F60B-E572-EF74658FE77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08415" y="5486682"/>
            <a:ext cx="1699899" cy="8300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44" name="Picture 24" descr="Home | Click &amp; Resolva Negocie suas dívidas em poucos clicks">
            <a:extLst>
              <a:ext uri="{FF2B5EF4-FFF2-40B4-BE49-F238E27FC236}">
                <a16:creationId xmlns:a16="http://schemas.microsoft.com/office/drawing/2014/main" id="{D9CCF991-A8B3-5F9F-FB9D-43D729C5F8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03377" y="5229844"/>
            <a:ext cx="2614187" cy="175121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13907103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o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44</Words>
  <Application>Microsoft Office PowerPoint</Application>
  <PresentationFormat>Widescreen</PresentationFormat>
  <Paragraphs>14</Paragraphs>
  <Slides>2</Slides>
  <Notes>0</Notes>
  <HiddenSlides>0</HiddenSlides>
  <MMClips>0</MMClips>
  <ScaleCrop>false</ScaleCrop>
  <HeadingPairs>
    <vt:vector size="6" baseType="variant">
      <vt:variant>
        <vt:lpstr>Fontes usadas</vt:lpstr>
      </vt:variant>
      <vt:variant>
        <vt:i4>6</vt:i4>
      </vt:variant>
      <vt:variant>
        <vt:lpstr>Tema</vt:lpstr>
      </vt:variant>
      <vt:variant>
        <vt:i4>1</vt:i4>
      </vt:variant>
      <vt:variant>
        <vt:lpstr>Títulos de slides</vt:lpstr>
      </vt:variant>
      <vt:variant>
        <vt:i4>2</vt:i4>
      </vt:variant>
    </vt:vector>
  </HeadingPairs>
  <TitlesOfParts>
    <vt:vector size="9" baseType="lpstr">
      <vt:lpstr>Arial</vt:lpstr>
      <vt:lpstr>Calibri</vt:lpstr>
      <vt:lpstr>Calibri Light</vt:lpstr>
      <vt:lpstr>Zona Pro</vt:lpstr>
      <vt:lpstr>Zona Pro Black</vt:lpstr>
      <vt:lpstr>Zona Pro Light</vt:lpstr>
      <vt:lpstr>Tema do Office</vt:lpstr>
      <vt:lpstr>Apresentação do PowerPoint</vt:lpstr>
      <vt:lpstr>Apresentação do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Apresentação do PowerPoint</dc:title>
  <dc:creator>Camila Leite/SPO/BR</dc:creator>
  <cp:lastModifiedBy>Camila Leite/SPO/BR</cp:lastModifiedBy>
  <cp:revision>1</cp:revision>
  <dcterms:created xsi:type="dcterms:W3CDTF">2022-07-19T14:15:21Z</dcterms:created>
  <dcterms:modified xsi:type="dcterms:W3CDTF">2022-07-19T14:15:43Z</dcterms:modified>
</cp:coreProperties>
</file>