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1938000" cy="6731000"/>
  <p:notesSz cx="11938000" cy="6731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>
        <p:scale>
          <a:sx n="91" d="100"/>
          <a:sy n="91" d="100"/>
        </p:scale>
        <p:origin x="1896" y="7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5350" y="2086610"/>
            <a:ext cx="10147300" cy="1413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0700" y="3769360"/>
            <a:ext cx="8356600" cy="1682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92D85"/>
                </a:solidFill>
                <a:latin typeface="Zona Pro"/>
                <a:cs typeface="Zona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92D85"/>
                </a:solidFill>
                <a:latin typeface="Zona Pro"/>
                <a:cs typeface="Zona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690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4807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92D85"/>
                </a:solidFill>
                <a:latin typeface="Zona Pro"/>
                <a:cs typeface="Zona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350" y="0"/>
            <a:ext cx="11925300" cy="6731000"/>
          </a:xfrm>
          <a:custGeom>
            <a:avLst/>
            <a:gdLst/>
            <a:ahLst/>
            <a:cxnLst/>
            <a:rect l="l" t="t" r="r" b="b"/>
            <a:pathLst>
              <a:path w="11925300" h="6731000">
                <a:moveTo>
                  <a:pt x="11925300" y="0"/>
                </a:moveTo>
                <a:lnTo>
                  <a:pt x="0" y="0"/>
                </a:lnTo>
                <a:lnTo>
                  <a:pt x="0" y="6731000"/>
                </a:lnTo>
                <a:lnTo>
                  <a:pt x="11925300" y="6731000"/>
                </a:lnTo>
                <a:lnTo>
                  <a:pt x="11925300" y="0"/>
                </a:lnTo>
                <a:close/>
              </a:path>
            </a:pathLst>
          </a:custGeom>
          <a:solidFill>
            <a:srgbClr val="E9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11148" y="215900"/>
            <a:ext cx="11620500" cy="6515100"/>
          </a:xfrm>
          <a:custGeom>
            <a:avLst/>
            <a:gdLst/>
            <a:ahLst/>
            <a:cxnLst/>
            <a:rect l="l" t="t" r="r" b="b"/>
            <a:pathLst>
              <a:path w="11620500" h="6515100">
                <a:moveTo>
                  <a:pt x="11620500" y="0"/>
                </a:moveTo>
                <a:lnTo>
                  <a:pt x="983208" y="0"/>
                </a:lnTo>
                <a:lnTo>
                  <a:pt x="935571" y="1133"/>
                </a:lnTo>
                <a:lnTo>
                  <a:pt x="888518" y="4500"/>
                </a:lnTo>
                <a:lnTo>
                  <a:pt x="842102" y="10049"/>
                </a:lnTo>
                <a:lnTo>
                  <a:pt x="796375" y="17728"/>
                </a:lnTo>
                <a:lnTo>
                  <a:pt x="751387" y="27486"/>
                </a:lnTo>
                <a:lnTo>
                  <a:pt x="707190" y="39271"/>
                </a:lnTo>
                <a:lnTo>
                  <a:pt x="663836" y="53032"/>
                </a:lnTo>
                <a:lnTo>
                  <a:pt x="621376" y="68717"/>
                </a:lnTo>
                <a:lnTo>
                  <a:pt x="579862" y="86274"/>
                </a:lnTo>
                <a:lnTo>
                  <a:pt x="539345" y="105653"/>
                </a:lnTo>
                <a:lnTo>
                  <a:pt x="499877" y="126802"/>
                </a:lnTo>
                <a:lnTo>
                  <a:pt x="461509" y="149669"/>
                </a:lnTo>
                <a:lnTo>
                  <a:pt x="424292" y="174202"/>
                </a:lnTo>
                <a:lnTo>
                  <a:pt x="388279" y="200351"/>
                </a:lnTo>
                <a:lnTo>
                  <a:pt x="353521" y="228063"/>
                </a:lnTo>
                <a:lnTo>
                  <a:pt x="320068" y="257288"/>
                </a:lnTo>
                <a:lnTo>
                  <a:pt x="287974" y="287974"/>
                </a:lnTo>
                <a:lnTo>
                  <a:pt x="257288" y="320068"/>
                </a:lnTo>
                <a:lnTo>
                  <a:pt x="228063" y="353521"/>
                </a:lnTo>
                <a:lnTo>
                  <a:pt x="200351" y="388279"/>
                </a:lnTo>
                <a:lnTo>
                  <a:pt x="174202" y="424292"/>
                </a:lnTo>
                <a:lnTo>
                  <a:pt x="149669" y="461509"/>
                </a:lnTo>
                <a:lnTo>
                  <a:pt x="126802" y="499877"/>
                </a:lnTo>
                <a:lnTo>
                  <a:pt x="105653" y="539345"/>
                </a:lnTo>
                <a:lnTo>
                  <a:pt x="86274" y="579862"/>
                </a:lnTo>
                <a:lnTo>
                  <a:pt x="68717" y="621376"/>
                </a:lnTo>
                <a:lnTo>
                  <a:pt x="53032" y="663836"/>
                </a:lnTo>
                <a:lnTo>
                  <a:pt x="39271" y="707190"/>
                </a:lnTo>
                <a:lnTo>
                  <a:pt x="27486" y="751387"/>
                </a:lnTo>
                <a:lnTo>
                  <a:pt x="17728" y="796375"/>
                </a:lnTo>
                <a:lnTo>
                  <a:pt x="10049" y="842102"/>
                </a:lnTo>
                <a:lnTo>
                  <a:pt x="4500" y="888518"/>
                </a:lnTo>
                <a:lnTo>
                  <a:pt x="1133" y="935571"/>
                </a:lnTo>
                <a:lnTo>
                  <a:pt x="0" y="983208"/>
                </a:lnTo>
                <a:lnTo>
                  <a:pt x="0" y="6515100"/>
                </a:lnTo>
                <a:lnTo>
                  <a:pt x="11620500" y="6515100"/>
                </a:lnTo>
                <a:lnTo>
                  <a:pt x="11620500" y="0"/>
                </a:lnTo>
                <a:close/>
              </a:path>
            </a:pathLst>
          </a:custGeom>
          <a:solidFill>
            <a:srgbClr val="F8FA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3216" y="754490"/>
            <a:ext cx="10351566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592D85"/>
                </a:solidFill>
                <a:latin typeface="Zona Pro"/>
                <a:cs typeface="Zona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6900" y="1548130"/>
            <a:ext cx="1074420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58920" y="6259830"/>
            <a:ext cx="382016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690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9536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 descr="Tela de computador com fundo escuro&#10;&#10;Descrição gerada automaticamente">
            <a:extLst>
              <a:ext uri="{FF2B5EF4-FFF2-40B4-BE49-F238E27FC236}">
                <a16:creationId xmlns:a16="http://schemas.microsoft.com/office/drawing/2014/main" id="{18965C5F-754D-194E-38AC-7FC78DDAB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8000" cy="673100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9802" y="490283"/>
            <a:ext cx="2098382" cy="16560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5401" y="2201329"/>
            <a:ext cx="3627196" cy="1168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58984" y="3424770"/>
            <a:ext cx="5220017" cy="11684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10510" y="4648200"/>
            <a:ext cx="6716979" cy="11430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3216" y="751420"/>
            <a:ext cx="3001645" cy="144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100" spc="-60" dirty="0"/>
              <a:t>UM</a:t>
            </a:r>
            <a:r>
              <a:rPr sz="3100" spc="-340" dirty="0"/>
              <a:t> </a:t>
            </a:r>
            <a:r>
              <a:rPr sz="3100" spc="-35" dirty="0"/>
              <a:t>PROBLEMA </a:t>
            </a:r>
            <a:r>
              <a:rPr sz="3100" spc="-50" dirty="0"/>
              <a:t>COMPLEXO</a:t>
            </a:r>
            <a:r>
              <a:rPr sz="3100" spc="-310" dirty="0"/>
              <a:t> </a:t>
            </a:r>
            <a:r>
              <a:rPr sz="3100" spc="-50" dirty="0"/>
              <a:t>E </a:t>
            </a:r>
            <a:r>
              <a:rPr sz="3100" spc="-10" dirty="0"/>
              <a:t>SISTÊMICO</a:t>
            </a:r>
            <a:endParaRPr sz="3100"/>
          </a:p>
        </p:txBody>
      </p:sp>
      <p:grpSp>
        <p:nvGrpSpPr>
          <p:cNvPr id="11" name="object 11"/>
          <p:cNvGrpSpPr/>
          <p:nvPr/>
        </p:nvGrpSpPr>
        <p:grpSpPr>
          <a:xfrm>
            <a:off x="0" y="5842000"/>
            <a:ext cx="11938000" cy="889000"/>
            <a:chOff x="0" y="5842000"/>
            <a:chExt cx="11938000" cy="88900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842000"/>
              <a:ext cx="11938000" cy="889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841321" y="6172200"/>
              <a:ext cx="3538854" cy="271780"/>
            </a:xfrm>
            <a:custGeom>
              <a:avLst/>
              <a:gdLst/>
              <a:ahLst/>
              <a:cxnLst/>
              <a:rect l="l" t="t" r="r" b="b"/>
              <a:pathLst>
                <a:path w="3538854" h="271779">
                  <a:moveTo>
                    <a:pt x="172923" y="3352"/>
                  </a:moveTo>
                  <a:lnTo>
                    <a:pt x="134531" y="3352"/>
                  </a:lnTo>
                  <a:lnTo>
                    <a:pt x="134531" y="268401"/>
                  </a:lnTo>
                  <a:lnTo>
                    <a:pt x="158229" y="268401"/>
                  </a:lnTo>
                  <a:lnTo>
                    <a:pt x="168388" y="266208"/>
                  </a:lnTo>
                  <a:lnTo>
                    <a:pt x="176682" y="260224"/>
                  </a:lnTo>
                  <a:lnTo>
                    <a:pt x="182271" y="251347"/>
                  </a:lnTo>
                  <a:lnTo>
                    <a:pt x="184315" y="240474"/>
                  </a:lnTo>
                  <a:lnTo>
                    <a:pt x="184175" y="100952"/>
                  </a:lnTo>
                  <a:lnTo>
                    <a:pt x="248228" y="100952"/>
                  </a:lnTo>
                  <a:lnTo>
                    <a:pt x="172923" y="3352"/>
                  </a:lnTo>
                  <a:close/>
                </a:path>
                <a:path w="3538854" h="271779">
                  <a:moveTo>
                    <a:pt x="248228" y="100952"/>
                  </a:moveTo>
                  <a:lnTo>
                    <a:pt x="184175" y="100952"/>
                  </a:lnTo>
                  <a:lnTo>
                    <a:pt x="290271" y="238912"/>
                  </a:lnTo>
                  <a:lnTo>
                    <a:pt x="302749" y="255960"/>
                  </a:lnTo>
                  <a:lnTo>
                    <a:pt x="312232" y="264715"/>
                  </a:lnTo>
                  <a:lnTo>
                    <a:pt x="323511" y="267941"/>
                  </a:lnTo>
                  <a:lnTo>
                    <a:pt x="341376" y="268401"/>
                  </a:lnTo>
                  <a:lnTo>
                    <a:pt x="351993" y="268401"/>
                  </a:lnTo>
                  <a:lnTo>
                    <a:pt x="351993" y="171094"/>
                  </a:lnTo>
                  <a:lnTo>
                    <a:pt x="302348" y="171094"/>
                  </a:lnTo>
                  <a:lnTo>
                    <a:pt x="248228" y="100952"/>
                  </a:lnTo>
                  <a:close/>
                </a:path>
                <a:path w="3538854" h="271779">
                  <a:moveTo>
                    <a:pt x="351993" y="3352"/>
                  </a:moveTo>
                  <a:lnTo>
                    <a:pt x="328282" y="3352"/>
                  </a:lnTo>
                  <a:lnTo>
                    <a:pt x="318123" y="5548"/>
                  </a:lnTo>
                  <a:lnTo>
                    <a:pt x="309829" y="11534"/>
                  </a:lnTo>
                  <a:lnTo>
                    <a:pt x="304240" y="20412"/>
                  </a:lnTo>
                  <a:lnTo>
                    <a:pt x="302196" y="31280"/>
                  </a:lnTo>
                  <a:lnTo>
                    <a:pt x="302348" y="171094"/>
                  </a:lnTo>
                  <a:lnTo>
                    <a:pt x="351993" y="171094"/>
                  </a:lnTo>
                  <a:lnTo>
                    <a:pt x="351993" y="3352"/>
                  </a:lnTo>
                  <a:close/>
                </a:path>
                <a:path w="3538854" h="271779">
                  <a:moveTo>
                    <a:pt x="2047354" y="3352"/>
                  </a:moveTo>
                  <a:lnTo>
                    <a:pt x="2003736" y="10103"/>
                  </a:lnTo>
                  <a:lnTo>
                    <a:pt x="1965842" y="28904"/>
                  </a:lnTo>
                  <a:lnTo>
                    <a:pt x="1935952" y="57583"/>
                  </a:lnTo>
                  <a:lnTo>
                    <a:pt x="1916347" y="93965"/>
                  </a:lnTo>
                  <a:lnTo>
                    <a:pt x="1909305" y="135877"/>
                  </a:lnTo>
                  <a:lnTo>
                    <a:pt x="1916347" y="177789"/>
                  </a:lnTo>
                  <a:lnTo>
                    <a:pt x="1935952" y="214171"/>
                  </a:lnTo>
                  <a:lnTo>
                    <a:pt x="1965842" y="242850"/>
                  </a:lnTo>
                  <a:lnTo>
                    <a:pt x="2003736" y="261651"/>
                  </a:lnTo>
                  <a:lnTo>
                    <a:pt x="2047354" y="268401"/>
                  </a:lnTo>
                  <a:lnTo>
                    <a:pt x="2091113" y="261651"/>
                  </a:lnTo>
                  <a:lnTo>
                    <a:pt x="2129025" y="242850"/>
                  </a:lnTo>
                  <a:lnTo>
                    <a:pt x="2153760" y="219075"/>
                  </a:lnTo>
                  <a:lnTo>
                    <a:pt x="2047354" y="219075"/>
                  </a:lnTo>
                  <a:lnTo>
                    <a:pt x="2014672" y="212545"/>
                  </a:lnTo>
                  <a:lnTo>
                    <a:pt x="1987994" y="194730"/>
                  </a:lnTo>
                  <a:lnTo>
                    <a:pt x="1970012" y="168288"/>
                  </a:lnTo>
                  <a:lnTo>
                    <a:pt x="1963420" y="135877"/>
                  </a:lnTo>
                  <a:lnTo>
                    <a:pt x="1970012" y="103621"/>
                  </a:lnTo>
                  <a:lnTo>
                    <a:pt x="1987994" y="77162"/>
                  </a:lnTo>
                  <a:lnTo>
                    <a:pt x="2014672" y="59260"/>
                  </a:lnTo>
                  <a:lnTo>
                    <a:pt x="2047354" y="52679"/>
                  </a:lnTo>
                  <a:lnTo>
                    <a:pt x="2153760" y="52679"/>
                  </a:lnTo>
                  <a:lnTo>
                    <a:pt x="2129025" y="28904"/>
                  </a:lnTo>
                  <a:lnTo>
                    <a:pt x="2091113" y="10103"/>
                  </a:lnTo>
                  <a:lnTo>
                    <a:pt x="2047354" y="3352"/>
                  </a:lnTo>
                  <a:close/>
                </a:path>
                <a:path w="3538854" h="271779">
                  <a:moveTo>
                    <a:pt x="2153760" y="52679"/>
                  </a:moveTo>
                  <a:lnTo>
                    <a:pt x="2047354" y="52679"/>
                  </a:lnTo>
                  <a:lnTo>
                    <a:pt x="2080098" y="59260"/>
                  </a:lnTo>
                  <a:lnTo>
                    <a:pt x="2106903" y="77162"/>
                  </a:lnTo>
                  <a:lnTo>
                    <a:pt x="2125008" y="103621"/>
                  </a:lnTo>
                  <a:lnTo>
                    <a:pt x="2131656" y="135877"/>
                  </a:lnTo>
                  <a:lnTo>
                    <a:pt x="2125008" y="168288"/>
                  </a:lnTo>
                  <a:lnTo>
                    <a:pt x="2106903" y="194730"/>
                  </a:lnTo>
                  <a:lnTo>
                    <a:pt x="2080098" y="212545"/>
                  </a:lnTo>
                  <a:lnTo>
                    <a:pt x="2047354" y="219075"/>
                  </a:lnTo>
                  <a:lnTo>
                    <a:pt x="2153760" y="219075"/>
                  </a:lnTo>
                  <a:lnTo>
                    <a:pt x="2158861" y="214171"/>
                  </a:lnTo>
                  <a:lnTo>
                    <a:pt x="2178396" y="177789"/>
                  </a:lnTo>
                  <a:lnTo>
                    <a:pt x="2185403" y="135877"/>
                  </a:lnTo>
                  <a:lnTo>
                    <a:pt x="2178396" y="93965"/>
                  </a:lnTo>
                  <a:lnTo>
                    <a:pt x="2158861" y="57583"/>
                  </a:lnTo>
                  <a:lnTo>
                    <a:pt x="2153760" y="52679"/>
                  </a:lnTo>
                  <a:close/>
                </a:path>
                <a:path w="3538854" h="271779">
                  <a:moveTo>
                    <a:pt x="1787944" y="49974"/>
                  </a:moveTo>
                  <a:lnTo>
                    <a:pt x="1733804" y="49974"/>
                  </a:lnTo>
                  <a:lnTo>
                    <a:pt x="1733804" y="268401"/>
                  </a:lnTo>
                  <a:lnTo>
                    <a:pt x="1787944" y="268401"/>
                  </a:lnTo>
                  <a:lnTo>
                    <a:pt x="1787944" y="49974"/>
                  </a:lnTo>
                  <a:close/>
                </a:path>
                <a:path w="3538854" h="271779">
                  <a:moveTo>
                    <a:pt x="1872526" y="3352"/>
                  </a:moveTo>
                  <a:lnTo>
                    <a:pt x="1676933" y="3352"/>
                  </a:lnTo>
                  <a:lnTo>
                    <a:pt x="1666290" y="5501"/>
                  </a:lnTo>
                  <a:lnTo>
                    <a:pt x="1657599" y="11361"/>
                  </a:lnTo>
                  <a:lnTo>
                    <a:pt x="1651739" y="20053"/>
                  </a:lnTo>
                  <a:lnTo>
                    <a:pt x="1649590" y="30695"/>
                  </a:lnTo>
                  <a:lnTo>
                    <a:pt x="1649590" y="49974"/>
                  </a:lnTo>
                  <a:lnTo>
                    <a:pt x="1843493" y="49974"/>
                  </a:lnTo>
                  <a:lnTo>
                    <a:pt x="1854797" y="47692"/>
                  </a:lnTo>
                  <a:lnTo>
                    <a:pt x="1864025" y="41468"/>
                  </a:lnTo>
                  <a:lnTo>
                    <a:pt x="1870245" y="32240"/>
                  </a:lnTo>
                  <a:lnTo>
                    <a:pt x="1872526" y="20942"/>
                  </a:lnTo>
                  <a:lnTo>
                    <a:pt x="1872526" y="3352"/>
                  </a:lnTo>
                  <a:close/>
                </a:path>
                <a:path w="3538854" h="271779">
                  <a:moveTo>
                    <a:pt x="1413624" y="3352"/>
                  </a:moveTo>
                  <a:lnTo>
                    <a:pt x="1361579" y="3352"/>
                  </a:lnTo>
                  <a:lnTo>
                    <a:pt x="1361579" y="160223"/>
                  </a:lnTo>
                  <a:lnTo>
                    <a:pt x="1368979" y="202688"/>
                  </a:lnTo>
                  <a:lnTo>
                    <a:pt x="1390946" y="237034"/>
                  </a:lnTo>
                  <a:lnTo>
                    <a:pt x="1427132" y="260019"/>
                  </a:lnTo>
                  <a:lnTo>
                    <a:pt x="1477187" y="268401"/>
                  </a:lnTo>
                  <a:lnTo>
                    <a:pt x="1527515" y="259967"/>
                  </a:lnTo>
                  <a:lnTo>
                    <a:pt x="1563941" y="236896"/>
                  </a:lnTo>
                  <a:lnTo>
                    <a:pt x="1575259" y="219329"/>
                  </a:lnTo>
                  <a:lnTo>
                    <a:pt x="1477187" y="219329"/>
                  </a:lnTo>
                  <a:lnTo>
                    <a:pt x="1449693" y="214897"/>
                  </a:lnTo>
                  <a:lnTo>
                    <a:pt x="1429794" y="201439"/>
                  </a:lnTo>
                  <a:lnTo>
                    <a:pt x="1417701" y="178711"/>
                  </a:lnTo>
                  <a:lnTo>
                    <a:pt x="1413624" y="146469"/>
                  </a:lnTo>
                  <a:lnTo>
                    <a:pt x="1413624" y="3352"/>
                  </a:lnTo>
                  <a:close/>
                </a:path>
                <a:path w="3538854" h="271779">
                  <a:moveTo>
                    <a:pt x="1593545" y="3352"/>
                  </a:moveTo>
                  <a:lnTo>
                    <a:pt x="1541500" y="3352"/>
                  </a:lnTo>
                  <a:lnTo>
                    <a:pt x="1541500" y="146469"/>
                  </a:lnTo>
                  <a:lnTo>
                    <a:pt x="1537411" y="178556"/>
                  </a:lnTo>
                  <a:lnTo>
                    <a:pt x="1525236" y="201301"/>
                  </a:lnTo>
                  <a:lnTo>
                    <a:pt x="1505115" y="214845"/>
                  </a:lnTo>
                  <a:lnTo>
                    <a:pt x="1477187" y="219329"/>
                  </a:lnTo>
                  <a:lnTo>
                    <a:pt x="1575259" y="219329"/>
                  </a:lnTo>
                  <a:lnTo>
                    <a:pt x="1586079" y="202532"/>
                  </a:lnTo>
                  <a:lnTo>
                    <a:pt x="1593545" y="160223"/>
                  </a:lnTo>
                  <a:lnTo>
                    <a:pt x="1593545" y="3352"/>
                  </a:lnTo>
                  <a:close/>
                </a:path>
                <a:path w="3538854" h="271779">
                  <a:moveTo>
                    <a:pt x="1221638" y="49974"/>
                  </a:moveTo>
                  <a:lnTo>
                    <a:pt x="1167511" y="49974"/>
                  </a:lnTo>
                  <a:lnTo>
                    <a:pt x="1167511" y="268401"/>
                  </a:lnTo>
                  <a:lnTo>
                    <a:pt x="1221638" y="268401"/>
                  </a:lnTo>
                  <a:lnTo>
                    <a:pt x="1221638" y="49974"/>
                  </a:lnTo>
                  <a:close/>
                </a:path>
                <a:path w="3538854" h="271779">
                  <a:moveTo>
                    <a:pt x="1306233" y="3352"/>
                  </a:moveTo>
                  <a:lnTo>
                    <a:pt x="1109510" y="3352"/>
                  </a:lnTo>
                  <a:lnTo>
                    <a:pt x="1099304" y="5412"/>
                  </a:lnTo>
                  <a:lnTo>
                    <a:pt x="1090968" y="11031"/>
                  </a:lnTo>
                  <a:lnTo>
                    <a:pt x="1085346" y="19367"/>
                  </a:lnTo>
                  <a:lnTo>
                    <a:pt x="1083284" y="29578"/>
                  </a:lnTo>
                  <a:lnTo>
                    <a:pt x="1083284" y="49974"/>
                  </a:lnTo>
                  <a:lnTo>
                    <a:pt x="1280718" y="49974"/>
                  </a:lnTo>
                  <a:lnTo>
                    <a:pt x="1290647" y="47968"/>
                  </a:lnTo>
                  <a:lnTo>
                    <a:pt x="1298757" y="42498"/>
                  </a:lnTo>
                  <a:lnTo>
                    <a:pt x="1304227" y="34388"/>
                  </a:lnTo>
                  <a:lnTo>
                    <a:pt x="1306233" y="24460"/>
                  </a:lnTo>
                  <a:lnTo>
                    <a:pt x="1306233" y="3352"/>
                  </a:lnTo>
                  <a:close/>
                </a:path>
                <a:path w="3538854" h="271779">
                  <a:moveTo>
                    <a:pt x="1019225" y="3352"/>
                  </a:moveTo>
                  <a:lnTo>
                    <a:pt x="965085" y="3352"/>
                  </a:lnTo>
                  <a:lnTo>
                    <a:pt x="965085" y="268401"/>
                  </a:lnTo>
                  <a:lnTo>
                    <a:pt x="1019225" y="268401"/>
                  </a:lnTo>
                  <a:lnTo>
                    <a:pt x="1019225" y="3352"/>
                  </a:lnTo>
                  <a:close/>
                </a:path>
                <a:path w="3538854" h="271779">
                  <a:moveTo>
                    <a:pt x="817143" y="49974"/>
                  </a:moveTo>
                  <a:lnTo>
                    <a:pt x="763003" y="49974"/>
                  </a:lnTo>
                  <a:lnTo>
                    <a:pt x="763003" y="268401"/>
                  </a:lnTo>
                  <a:lnTo>
                    <a:pt x="817143" y="268401"/>
                  </a:lnTo>
                  <a:lnTo>
                    <a:pt x="817143" y="49974"/>
                  </a:lnTo>
                  <a:close/>
                </a:path>
                <a:path w="3538854" h="271779">
                  <a:moveTo>
                    <a:pt x="901738" y="3352"/>
                  </a:moveTo>
                  <a:lnTo>
                    <a:pt x="698665" y="3352"/>
                  </a:lnTo>
                  <a:lnTo>
                    <a:pt x="690930" y="4915"/>
                  </a:lnTo>
                  <a:lnTo>
                    <a:pt x="684612" y="9175"/>
                  </a:lnTo>
                  <a:lnTo>
                    <a:pt x="680352" y="15493"/>
                  </a:lnTo>
                  <a:lnTo>
                    <a:pt x="678802" y="23164"/>
                  </a:lnTo>
                  <a:lnTo>
                    <a:pt x="678789" y="49974"/>
                  </a:lnTo>
                  <a:lnTo>
                    <a:pt x="874928" y="49974"/>
                  </a:lnTo>
                  <a:lnTo>
                    <a:pt x="901738" y="3352"/>
                  </a:lnTo>
                  <a:close/>
                </a:path>
                <a:path w="3538854" h="271779">
                  <a:moveTo>
                    <a:pt x="448221" y="203060"/>
                  </a:moveTo>
                  <a:lnTo>
                    <a:pt x="429133" y="243801"/>
                  </a:lnTo>
                  <a:lnTo>
                    <a:pt x="481811" y="263812"/>
                  </a:lnTo>
                  <a:lnTo>
                    <a:pt x="536689" y="268401"/>
                  </a:lnTo>
                  <a:lnTo>
                    <a:pt x="577751" y="263033"/>
                  </a:lnTo>
                  <a:lnTo>
                    <a:pt x="609382" y="247478"/>
                  </a:lnTo>
                  <a:lnTo>
                    <a:pt x="629459" y="222885"/>
                  </a:lnTo>
                  <a:lnTo>
                    <a:pt x="538530" y="222885"/>
                  </a:lnTo>
                  <a:lnTo>
                    <a:pt x="515590" y="222109"/>
                  </a:lnTo>
                  <a:lnTo>
                    <a:pt x="494061" y="219163"/>
                  </a:lnTo>
                  <a:lnTo>
                    <a:pt x="472190" y="213123"/>
                  </a:lnTo>
                  <a:lnTo>
                    <a:pt x="448221" y="203060"/>
                  </a:lnTo>
                  <a:close/>
                </a:path>
                <a:path w="3538854" h="271779">
                  <a:moveTo>
                    <a:pt x="527888" y="3352"/>
                  </a:moveTo>
                  <a:lnTo>
                    <a:pt x="488038" y="9112"/>
                  </a:lnTo>
                  <a:lnTo>
                    <a:pt x="457996" y="25196"/>
                  </a:lnTo>
                  <a:lnTo>
                    <a:pt x="439037" y="49815"/>
                  </a:lnTo>
                  <a:lnTo>
                    <a:pt x="432435" y="81178"/>
                  </a:lnTo>
                  <a:lnTo>
                    <a:pt x="439978" y="113220"/>
                  </a:lnTo>
                  <a:lnTo>
                    <a:pt x="460565" y="134867"/>
                  </a:lnTo>
                  <a:lnTo>
                    <a:pt x="491135" y="149219"/>
                  </a:lnTo>
                  <a:lnTo>
                    <a:pt x="553177" y="165947"/>
                  </a:lnTo>
                  <a:lnTo>
                    <a:pt x="570330" y="173140"/>
                  </a:lnTo>
                  <a:lnTo>
                    <a:pt x="580393" y="181984"/>
                  </a:lnTo>
                  <a:lnTo>
                    <a:pt x="583679" y="193509"/>
                  </a:lnTo>
                  <a:lnTo>
                    <a:pt x="580600" y="206152"/>
                  </a:lnTo>
                  <a:lnTo>
                    <a:pt x="571706" y="215355"/>
                  </a:lnTo>
                  <a:lnTo>
                    <a:pt x="557511" y="220979"/>
                  </a:lnTo>
                  <a:lnTo>
                    <a:pt x="538530" y="222885"/>
                  </a:lnTo>
                  <a:lnTo>
                    <a:pt x="629459" y="222885"/>
                  </a:lnTo>
                  <a:lnTo>
                    <a:pt x="629724" y="222560"/>
                  </a:lnTo>
                  <a:lnTo>
                    <a:pt x="636917" y="189103"/>
                  </a:lnTo>
                  <a:lnTo>
                    <a:pt x="630080" y="158776"/>
                  </a:lnTo>
                  <a:lnTo>
                    <a:pt x="610854" y="137296"/>
                  </a:lnTo>
                  <a:lnTo>
                    <a:pt x="581164" y="122355"/>
                  </a:lnTo>
                  <a:lnTo>
                    <a:pt x="542937" y="111645"/>
                  </a:lnTo>
                  <a:lnTo>
                    <a:pt x="517573" y="105060"/>
                  </a:lnTo>
                  <a:lnTo>
                    <a:pt x="499713" y="97790"/>
                  </a:lnTo>
                  <a:lnTo>
                    <a:pt x="489148" y="88728"/>
                  </a:lnTo>
                  <a:lnTo>
                    <a:pt x="485673" y="76771"/>
                  </a:lnTo>
                  <a:lnTo>
                    <a:pt x="488380" y="65596"/>
                  </a:lnTo>
                  <a:lnTo>
                    <a:pt x="496317" y="56762"/>
                  </a:lnTo>
                  <a:lnTo>
                    <a:pt x="509210" y="50957"/>
                  </a:lnTo>
                  <a:lnTo>
                    <a:pt x="526783" y="48869"/>
                  </a:lnTo>
                  <a:lnTo>
                    <a:pt x="614492" y="48869"/>
                  </a:lnTo>
                  <a:lnTo>
                    <a:pt x="626999" y="24282"/>
                  </a:lnTo>
                  <a:lnTo>
                    <a:pt x="606353" y="16361"/>
                  </a:lnTo>
                  <a:lnTo>
                    <a:pt x="582677" y="9683"/>
                  </a:lnTo>
                  <a:lnTo>
                    <a:pt x="556384" y="5072"/>
                  </a:lnTo>
                  <a:lnTo>
                    <a:pt x="527888" y="3352"/>
                  </a:lnTo>
                  <a:close/>
                </a:path>
                <a:path w="3538854" h="271779">
                  <a:moveTo>
                    <a:pt x="614492" y="48869"/>
                  </a:moveTo>
                  <a:lnTo>
                    <a:pt x="526783" y="48869"/>
                  </a:lnTo>
                  <a:lnTo>
                    <a:pt x="546138" y="50223"/>
                  </a:lnTo>
                  <a:lnTo>
                    <a:pt x="566801" y="53917"/>
                  </a:lnTo>
                  <a:lnTo>
                    <a:pt x="587187" y="59403"/>
                  </a:lnTo>
                  <a:lnTo>
                    <a:pt x="605713" y="66128"/>
                  </a:lnTo>
                  <a:lnTo>
                    <a:pt x="614492" y="48869"/>
                  </a:lnTo>
                  <a:close/>
                </a:path>
                <a:path w="3538854" h="271779">
                  <a:moveTo>
                    <a:pt x="50431" y="3352"/>
                  </a:moveTo>
                  <a:lnTo>
                    <a:pt x="20472" y="3352"/>
                  </a:lnTo>
                  <a:lnTo>
                    <a:pt x="12505" y="5080"/>
                  </a:lnTo>
                  <a:lnTo>
                    <a:pt x="5997" y="9791"/>
                  </a:lnTo>
                  <a:lnTo>
                    <a:pt x="1609" y="16779"/>
                  </a:lnTo>
                  <a:lnTo>
                    <a:pt x="0" y="25336"/>
                  </a:lnTo>
                  <a:lnTo>
                    <a:pt x="0" y="268401"/>
                  </a:lnTo>
                  <a:lnTo>
                    <a:pt x="43480" y="260942"/>
                  </a:lnTo>
                  <a:lnTo>
                    <a:pt x="50431" y="242938"/>
                  </a:lnTo>
                  <a:lnTo>
                    <a:pt x="50431" y="3352"/>
                  </a:lnTo>
                  <a:close/>
                </a:path>
                <a:path w="3538854" h="271779">
                  <a:moveTo>
                    <a:pt x="3075343" y="0"/>
                  </a:moveTo>
                  <a:lnTo>
                    <a:pt x="3021873" y="9888"/>
                  </a:lnTo>
                  <a:lnTo>
                    <a:pt x="2977580" y="38836"/>
                  </a:lnTo>
                  <a:lnTo>
                    <a:pt x="2947725" y="83043"/>
                  </a:lnTo>
                  <a:lnTo>
                    <a:pt x="2937344" y="135775"/>
                  </a:lnTo>
                  <a:lnTo>
                    <a:pt x="2939982" y="162590"/>
                  </a:lnTo>
                  <a:lnTo>
                    <a:pt x="2960351" y="211313"/>
                  </a:lnTo>
                  <a:lnTo>
                    <a:pt x="2998767" y="249208"/>
                  </a:lnTo>
                  <a:lnTo>
                    <a:pt x="3047987" y="269203"/>
                  </a:lnTo>
                  <a:lnTo>
                    <a:pt x="3075343" y="271754"/>
                  </a:lnTo>
                  <a:lnTo>
                    <a:pt x="3102487" y="269151"/>
                  </a:lnTo>
                  <a:lnTo>
                    <a:pt x="3128194" y="261512"/>
                  </a:lnTo>
                  <a:lnTo>
                    <a:pt x="3151852" y="249091"/>
                  </a:lnTo>
                  <a:lnTo>
                    <a:pt x="3172853" y="232143"/>
                  </a:lnTo>
                  <a:lnTo>
                    <a:pt x="3182335" y="221030"/>
                  </a:lnTo>
                  <a:lnTo>
                    <a:pt x="3075343" y="221030"/>
                  </a:lnTo>
                  <a:lnTo>
                    <a:pt x="3042178" y="214319"/>
                  </a:lnTo>
                  <a:lnTo>
                    <a:pt x="3015067" y="196029"/>
                  </a:lnTo>
                  <a:lnTo>
                    <a:pt x="2996774" y="168926"/>
                  </a:lnTo>
                  <a:lnTo>
                    <a:pt x="2990062" y="135775"/>
                  </a:lnTo>
                  <a:lnTo>
                    <a:pt x="2996774" y="102575"/>
                  </a:lnTo>
                  <a:lnTo>
                    <a:pt x="3015067" y="75436"/>
                  </a:lnTo>
                  <a:lnTo>
                    <a:pt x="3042178" y="57124"/>
                  </a:lnTo>
                  <a:lnTo>
                    <a:pt x="3075343" y="50406"/>
                  </a:lnTo>
                  <a:lnTo>
                    <a:pt x="3182776" y="50406"/>
                  </a:lnTo>
                  <a:lnTo>
                    <a:pt x="3173053" y="38823"/>
                  </a:lnTo>
                  <a:lnTo>
                    <a:pt x="3152333" y="22036"/>
                  </a:lnTo>
                  <a:lnTo>
                    <a:pt x="3128913" y="9882"/>
                  </a:lnTo>
                  <a:lnTo>
                    <a:pt x="3103129" y="2492"/>
                  </a:lnTo>
                  <a:lnTo>
                    <a:pt x="3075343" y="0"/>
                  </a:lnTo>
                  <a:close/>
                </a:path>
                <a:path w="3538854" h="271779">
                  <a:moveTo>
                    <a:pt x="3182776" y="50406"/>
                  </a:moveTo>
                  <a:lnTo>
                    <a:pt x="3075343" y="50406"/>
                  </a:lnTo>
                  <a:lnTo>
                    <a:pt x="3108545" y="57124"/>
                  </a:lnTo>
                  <a:lnTo>
                    <a:pt x="3135688" y="75436"/>
                  </a:lnTo>
                  <a:lnTo>
                    <a:pt x="3154004" y="102575"/>
                  </a:lnTo>
                  <a:lnTo>
                    <a:pt x="3160725" y="135775"/>
                  </a:lnTo>
                  <a:lnTo>
                    <a:pt x="3154004" y="168926"/>
                  </a:lnTo>
                  <a:lnTo>
                    <a:pt x="3135688" y="196029"/>
                  </a:lnTo>
                  <a:lnTo>
                    <a:pt x="3108545" y="214319"/>
                  </a:lnTo>
                  <a:lnTo>
                    <a:pt x="3075343" y="221030"/>
                  </a:lnTo>
                  <a:lnTo>
                    <a:pt x="3182335" y="221030"/>
                  </a:lnTo>
                  <a:lnTo>
                    <a:pt x="3190356" y="211629"/>
                  </a:lnTo>
                  <a:lnTo>
                    <a:pt x="3203170" y="188336"/>
                  </a:lnTo>
                  <a:lnTo>
                    <a:pt x="3211042" y="162854"/>
                  </a:lnTo>
                  <a:lnTo>
                    <a:pt x="3213722" y="135775"/>
                  </a:lnTo>
                  <a:lnTo>
                    <a:pt x="3211046" y="108623"/>
                  </a:lnTo>
                  <a:lnTo>
                    <a:pt x="3203202" y="83018"/>
                  </a:lnTo>
                  <a:lnTo>
                    <a:pt x="3190451" y="59553"/>
                  </a:lnTo>
                  <a:lnTo>
                    <a:pt x="3182776" y="50406"/>
                  </a:lnTo>
                  <a:close/>
                </a:path>
                <a:path w="3538854" h="271779">
                  <a:moveTo>
                    <a:pt x="3347313" y="0"/>
                  </a:moveTo>
                  <a:lnTo>
                    <a:pt x="3306241" y="0"/>
                  </a:lnTo>
                  <a:lnTo>
                    <a:pt x="3306241" y="265074"/>
                  </a:lnTo>
                  <a:lnTo>
                    <a:pt x="3331591" y="265074"/>
                  </a:lnTo>
                  <a:lnTo>
                    <a:pt x="3342456" y="262880"/>
                  </a:lnTo>
                  <a:lnTo>
                    <a:pt x="3351328" y="256897"/>
                  </a:lnTo>
                  <a:lnTo>
                    <a:pt x="3357306" y="248020"/>
                  </a:lnTo>
                  <a:lnTo>
                    <a:pt x="3359492" y="237147"/>
                  </a:lnTo>
                  <a:lnTo>
                    <a:pt x="3359340" y="97612"/>
                  </a:lnTo>
                  <a:lnTo>
                    <a:pt x="3427855" y="97612"/>
                  </a:lnTo>
                  <a:lnTo>
                    <a:pt x="3347313" y="0"/>
                  </a:lnTo>
                  <a:close/>
                </a:path>
                <a:path w="3538854" h="271779">
                  <a:moveTo>
                    <a:pt x="3427855" y="97612"/>
                  </a:moveTo>
                  <a:lnTo>
                    <a:pt x="3359340" y="97612"/>
                  </a:lnTo>
                  <a:lnTo>
                    <a:pt x="3472815" y="235585"/>
                  </a:lnTo>
                  <a:lnTo>
                    <a:pt x="3486163" y="252633"/>
                  </a:lnTo>
                  <a:lnTo>
                    <a:pt x="3496306" y="261388"/>
                  </a:lnTo>
                  <a:lnTo>
                    <a:pt x="3508369" y="264613"/>
                  </a:lnTo>
                  <a:lnTo>
                    <a:pt x="3527475" y="265074"/>
                  </a:lnTo>
                  <a:lnTo>
                    <a:pt x="3538816" y="265074"/>
                  </a:lnTo>
                  <a:lnTo>
                    <a:pt x="3538816" y="167754"/>
                  </a:lnTo>
                  <a:lnTo>
                    <a:pt x="3485730" y="167754"/>
                  </a:lnTo>
                  <a:lnTo>
                    <a:pt x="3427855" y="97612"/>
                  </a:lnTo>
                  <a:close/>
                </a:path>
                <a:path w="3538854" h="271779">
                  <a:moveTo>
                    <a:pt x="3538816" y="0"/>
                  </a:moveTo>
                  <a:lnTo>
                    <a:pt x="3493731" y="8181"/>
                  </a:lnTo>
                  <a:lnTo>
                    <a:pt x="3485578" y="27927"/>
                  </a:lnTo>
                  <a:lnTo>
                    <a:pt x="3485730" y="167754"/>
                  </a:lnTo>
                  <a:lnTo>
                    <a:pt x="3538816" y="167754"/>
                  </a:lnTo>
                  <a:lnTo>
                    <a:pt x="3538816" y="0"/>
                  </a:lnTo>
                  <a:close/>
                </a:path>
                <a:path w="3538854" h="271779">
                  <a:moveTo>
                    <a:pt x="2466568" y="0"/>
                  </a:moveTo>
                  <a:lnTo>
                    <a:pt x="2438095" y="0"/>
                  </a:lnTo>
                  <a:lnTo>
                    <a:pt x="2307958" y="265087"/>
                  </a:lnTo>
                  <a:lnTo>
                    <a:pt x="2339479" y="265087"/>
                  </a:lnTo>
                  <a:lnTo>
                    <a:pt x="2378100" y="241808"/>
                  </a:lnTo>
                  <a:lnTo>
                    <a:pt x="2405443" y="188836"/>
                  </a:lnTo>
                  <a:lnTo>
                    <a:pt x="2559498" y="188836"/>
                  </a:lnTo>
                  <a:lnTo>
                    <a:pt x="2547229" y="163906"/>
                  </a:lnTo>
                  <a:lnTo>
                    <a:pt x="2486964" y="163906"/>
                  </a:lnTo>
                  <a:lnTo>
                    <a:pt x="2472520" y="157601"/>
                  </a:lnTo>
                  <a:lnTo>
                    <a:pt x="2457700" y="152226"/>
                  </a:lnTo>
                  <a:lnTo>
                    <a:pt x="2442552" y="147802"/>
                  </a:lnTo>
                  <a:lnTo>
                    <a:pt x="2427122" y="144348"/>
                  </a:lnTo>
                  <a:lnTo>
                    <a:pt x="2452446" y="91097"/>
                  </a:lnTo>
                  <a:lnTo>
                    <a:pt x="2511399" y="91097"/>
                  </a:lnTo>
                  <a:lnTo>
                    <a:pt x="2466568" y="0"/>
                  </a:lnTo>
                  <a:close/>
                </a:path>
                <a:path w="3538854" h="271779">
                  <a:moveTo>
                    <a:pt x="2559498" y="188836"/>
                  </a:moveTo>
                  <a:lnTo>
                    <a:pt x="2405443" y="188836"/>
                  </a:lnTo>
                  <a:lnTo>
                    <a:pt x="2440876" y="195915"/>
                  </a:lnTo>
                  <a:lnTo>
                    <a:pt x="2474375" y="209592"/>
                  </a:lnTo>
                  <a:lnTo>
                    <a:pt x="2506041" y="231954"/>
                  </a:lnTo>
                  <a:lnTo>
                    <a:pt x="2535974" y="265087"/>
                  </a:lnTo>
                  <a:lnTo>
                    <a:pt x="2597023" y="265087"/>
                  </a:lnTo>
                  <a:lnTo>
                    <a:pt x="2559498" y="188836"/>
                  </a:lnTo>
                  <a:close/>
                </a:path>
                <a:path w="3538854" h="271779">
                  <a:moveTo>
                    <a:pt x="2511399" y="91097"/>
                  </a:moveTo>
                  <a:lnTo>
                    <a:pt x="2452446" y="91097"/>
                  </a:lnTo>
                  <a:lnTo>
                    <a:pt x="2486964" y="163906"/>
                  </a:lnTo>
                  <a:lnTo>
                    <a:pt x="2547229" y="163906"/>
                  </a:lnTo>
                  <a:lnTo>
                    <a:pt x="2511399" y="91097"/>
                  </a:lnTo>
                  <a:close/>
                </a:path>
                <a:path w="3538854" h="271779">
                  <a:moveTo>
                    <a:pt x="2640431" y="0"/>
                  </a:moveTo>
                  <a:lnTo>
                    <a:pt x="2605976" y="0"/>
                  </a:lnTo>
                  <a:lnTo>
                    <a:pt x="2732773" y="265074"/>
                  </a:lnTo>
                  <a:lnTo>
                    <a:pt x="2760738" y="265074"/>
                  </a:lnTo>
                  <a:lnTo>
                    <a:pt x="2805326" y="171843"/>
                  </a:lnTo>
                  <a:lnTo>
                    <a:pt x="2746857" y="171843"/>
                  </a:lnTo>
                  <a:lnTo>
                    <a:pt x="2677160" y="23342"/>
                  </a:lnTo>
                  <a:lnTo>
                    <a:pt x="2670815" y="13683"/>
                  </a:lnTo>
                  <a:lnTo>
                    <a:pt x="2662191" y="6327"/>
                  </a:lnTo>
                  <a:lnTo>
                    <a:pt x="2651869" y="1643"/>
                  </a:lnTo>
                  <a:lnTo>
                    <a:pt x="2640431" y="0"/>
                  </a:lnTo>
                  <a:close/>
                </a:path>
                <a:path w="3538854" h="271779">
                  <a:moveTo>
                    <a:pt x="2887510" y="0"/>
                  </a:moveTo>
                  <a:lnTo>
                    <a:pt x="2852788" y="0"/>
                  </a:lnTo>
                  <a:lnTo>
                    <a:pt x="2841322" y="1651"/>
                  </a:lnTo>
                  <a:lnTo>
                    <a:pt x="2830979" y="6357"/>
                  </a:lnTo>
                  <a:lnTo>
                    <a:pt x="2822345" y="13742"/>
                  </a:lnTo>
                  <a:lnTo>
                    <a:pt x="2816009" y="23431"/>
                  </a:lnTo>
                  <a:lnTo>
                    <a:pt x="2746857" y="171843"/>
                  </a:lnTo>
                  <a:lnTo>
                    <a:pt x="2805326" y="171843"/>
                  </a:lnTo>
                  <a:lnTo>
                    <a:pt x="28875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8">
            <a:extLst>
              <a:ext uri="{FF2B5EF4-FFF2-40B4-BE49-F238E27FC236}">
                <a16:creationId xmlns:a16="http://schemas.microsoft.com/office/drawing/2014/main" id="{7901EA1C-8A10-0844-12FA-15468F7D3CB0}"/>
              </a:ext>
            </a:extLst>
          </p:cNvPr>
          <p:cNvSpPr txBox="1"/>
          <p:nvPr/>
        </p:nvSpPr>
        <p:spPr>
          <a:xfrm>
            <a:off x="5243151" y="1357312"/>
            <a:ext cx="1452245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EVENTOS</a:t>
            </a:r>
            <a:endParaRPr sz="1400" dirty="0">
              <a:latin typeface="ZonaPro-Black"/>
              <a:cs typeface="ZonaPro-Black"/>
            </a:endParaRPr>
          </a:p>
          <a:p>
            <a:pPr marL="12700" marR="5080" indent="-635" algn="ctr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1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Zona Pro Regular"/>
                <a:cs typeface="Zona Pro Regular"/>
              </a:rPr>
              <a:t>que</a:t>
            </a:r>
            <a:r>
              <a:rPr sz="1200" spc="-1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aconteceu.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Fatos</a:t>
            </a:r>
            <a:r>
              <a:rPr sz="1200" spc="-6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observáveis.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1AC3D888-FDFD-D4D1-E0DC-924FABF38B4C}"/>
              </a:ext>
            </a:extLst>
          </p:cNvPr>
          <p:cNvSpPr txBox="1"/>
          <p:nvPr/>
        </p:nvSpPr>
        <p:spPr>
          <a:xfrm>
            <a:off x="4577144" y="2373734"/>
            <a:ext cx="2685033" cy="851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3545" marR="415925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PADRÕES DE COMPORTAMENTO</a:t>
            </a:r>
            <a:endParaRPr sz="1400" dirty="0">
              <a:latin typeface="ZonaPro-Black"/>
              <a:cs typeface="ZonaPro-Black"/>
            </a:endParaRPr>
          </a:p>
          <a:p>
            <a:pPr marL="12065" marR="5080" algn="ctr">
              <a:lnSpc>
                <a:spcPct val="100000"/>
              </a:lnSpc>
              <a:spcBef>
                <a:spcPts val="259"/>
              </a:spcBef>
            </a:pP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Têndência,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 ou o que </a:t>
            </a:r>
            <a:r>
              <a:rPr sz="1200" spc="-25" dirty="0">
                <a:solidFill>
                  <a:srgbClr val="FFFFFF"/>
                </a:solidFill>
                <a:latin typeface="Zona Pro Regular"/>
                <a:cs typeface="Zona Pro Regular"/>
              </a:rPr>
              <a:t>vem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acontecendo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ao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longo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do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tempo.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278084B2-45A7-0E60-12EA-BE5E7A8C8631}"/>
              </a:ext>
            </a:extLst>
          </p:cNvPr>
          <p:cNvSpPr txBox="1"/>
          <p:nvPr/>
        </p:nvSpPr>
        <p:spPr>
          <a:xfrm>
            <a:off x="3969103" y="3678783"/>
            <a:ext cx="4110255" cy="666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3555" marR="495934" indent="93916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ESTRUTURA ORGANIZACIONAL SUBJACENTE</a:t>
            </a:r>
            <a:endParaRPr sz="1400" dirty="0">
              <a:latin typeface="ZonaPro-Black"/>
              <a:cs typeface="ZonaPro-Black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Forças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estruturais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que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contribuem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para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os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padrões.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BEC14922-FF7E-6515-3458-FF19BF495F4A}"/>
              </a:ext>
            </a:extLst>
          </p:cNvPr>
          <p:cNvSpPr txBox="1"/>
          <p:nvPr/>
        </p:nvSpPr>
        <p:spPr>
          <a:xfrm>
            <a:off x="3856570" y="4913312"/>
            <a:ext cx="4225290" cy="49339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MODELOS MENTAIS</a:t>
            </a:r>
            <a:endParaRPr sz="1400" dirty="0">
              <a:latin typeface="ZonaPro-Black"/>
              <a:cs typeface="ZonaPro-Black"/>
            </a:endParaRPr>
          </a:p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Como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nosso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pensamento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cria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sistema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e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sustenta</a:t>
            </a:r>
            <a:endParaRPr sz="1200" dirty="0">
              <a:latin typeface="Zona Pro Regular"/>
              <a:cs typeface="Zona Pro Regular"/>
            </a:endParaRPr>
          </a:p>
        </p:txBody>
      </p:sp>
      <p:pic>
        <p:nvPicPr>
          <p:cNvPr id="3" name="Imagem 2" descr="Forma, Seta&#10;&#10;Descrição gerada automaticamente">
            <a:extLst>
              <a:ext uri="{FF2B5EF4-FFF2-40B4-BE49-F238E27FC236}">
                <a16:creationId xmlns:a16="http://schemas.microsoft.com/office/drawing/2014/main" id="{464F68D0-3F09-285C-BC44-CD2B6D96B5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4508500"/>
            <a:ext cx="965200" cy="1397000"/>
          </a:xfrm>
          <a:prstGeom prst="rect">
            <a:avLst/>
          </a:prstGeom>
        </p:spPr>
      </p:pic>
      <p:pic>
        <p:nvPicPr>
          <p:cNvPr id="5" name="Imagem 4" descr="Seta&#10;&#10;Descrição gerada automaticamente">
            <a:extLst>
              <a:ext uri="{FF2B5EF4-FFF2-40B4-BE49-F238E27FC236}">
                <a16:creationId xmlns:a16="http://schemas.microsoft.com/office/drawing/2014/main" id="{DDD030D4-E731-F1DA-CB89-27904F4109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803" y="3223685"/>
            <a:ext cx="965200" cy="1397000"/>
          </a:xfrm>
          <a:prstGeom prst="rect">
            <a:avLst/>
          </a:prstGeom>
        </p:spPr>
      </p:pic>
      <p:pic>
        <p:nvPicPr>
          <p:cNvPr id="7" name="Imagem 6" descr="Ícone, Seta&#10;&#10;Descrição gerada automaticamente">
            <a:extLst>
              <a:ext uri="{FF2B5EF4-FFF2-40B4-BE49-F238E27FC236}">
                <a16:creationId xmlns:a16="http://schemas.microsoft.com/office/drawing/2014/main" id="{6271AC64-7E39-B155-9B4A-72EA683BCC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454" y="2265590"/>
            <a:ext cx="723900" cy="1028700"/>
          </a:xfrm>
          <a:prstGeom prst="rect">
            <a:avLst/>
          </a:prstGeom>
        </p:spPr>
      </p:pic>
      <p:pic>
        <p:nvPicPr>
          <p:cNvPr id="9" name="Imagem 8" descr="Ícone&#10;&#10;Descrição gerada automaticamente">
            <a:extLst>
              <a:ext uri="{FF2B5EF4-FFF2-40B4-BE49-F238E27FC236}">
                <a16:creationId xmlns:a16="http://schemas.microsoft.com/office/drawing/2014/main" id="{41086C83-1878-2B8B-3420-5768DAED3E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346" y="1234075"/>
            <a:ext cx="685800" cy="749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 descr="Tela de computador com fundo escuro&#10;&#10;Descrição gerada automaticamente">
            <a:extLst>
              <a:ext uri="{FF2B5EF4-FFF2-40B4-BE49-F238E27FC236}">
                <a16:creationId xmlns:a16="http://schemas.microsoft.com/office/drawing/2014/main" id="{8D94BAC0-3E71-D0BC-EF68-399EE1098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8000" cy="673100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9802" y="490296"/>
            <a:ext cx="2098382" cy="16560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5414" y="2201341"/>
            <a:ext cx="3627183" cy="11683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58984" y="3424770"/>
            <a:ext cx="5220017" cy="11684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10510" y="4648200"/>
            <a:ext cx="6716979" cy="11430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3216" y="754490"/>
            <a:ext cx="420941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MUDANÇA</a:t>
            </a:r>
            <a:r>
              <a:rPr spc="-285" dirty="0"/>
              <a:t> </a:t>
            </a:r>
            <a:r>
              <a:rPr spc="-35" dirty="0"/>
              <a:t>SISTÊMICA </a:t>
            </a:r>
            <a:r>
              <a:rPr spc="-70" dirty="0"/>
              <a:t>DE</a:t>
            </a:r>
            <a:r>
              <a:rPr spc="-320" dirty="0"/>
              <a:t> </a:t>
            </a:r>
            <a:r>
              <a:rPr spc="-50" dirty="0"/>
              <a:t>DENTRO</a:t>
            </a:r>
            <a:r>
              <a:rPr spc="-315" dirty="0"/>
              <a:t> </a:t>
            </a:r>
            <a:r>
              <a:rPr spc="-20" dirty="0"/>
              <a:t>PARA FORA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0" y="5842000"/>
            <a:ext cx="11938000" cy="889000"/>
            <a:chOff x="0" y="5842000"/>
            <a:chExt cx="11938000" cy="88900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842000"/>
              <a:ext cx="11938000" cy="889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841321" y="6172200"/>
              <a:ext cx="3538854" cy="271780"/>
            </a:xfrm>
            <a:custGeom>
              <a:avLst/>
              <a:gdLst/>
              <a:ahLst/>
              <a:cxnLst/>
              <a:rect l="l" t="t" r="r" b="b"/>
              <a:pathLst>
                <a:path w="3538854" h="271779">
                  <a:moveTo>
                    <a:pt x="172923" y="3352"/>
                  </a:moveTo>
                  <a:lnTo>
                    <a:pt x="134531" y="3352"/>
                  </a:lnTo>
                  <a:lnTo>
                    <a:pt x="134531" y="268401"/>
                  </a:lnTo>
                  <a:lnTo>
                    <a:pt x="158229" y="268401"/>
                  </a:lnTo>
                  <a:lnTo>
                    <a:pt x="168388" y="266208"/>
                  </a:lnTo>
                  <a:lnTo>
                    <a:pt x="176682" y="260224"/>
                  </a:lnTo>
                  <a:lnTo>
                    <a:pt x="182271" y="251347"/>
                  </a:lnTo>
                  <a:lnTo>
                    <a:pt x="184315" y="240474"/>
                  </a:lnTo>
                  <a:lnTo>
                    <a:pt x="184175" y="100952"/>
                  </a:lnTo>
                  <a:lnTo>
                    <a:pt x="248228" y="100952"/>
                  </a:lnTo>
                  <a:lnTo>
                    <a:pt x="172923" y="3352"/>
                  </a:lnTo>
                  <a:close/>
                </a:path>
                <a:path w="3538854" h="271779">
                  <a:moveTo>
                    <a:pt x="248228" y="100952"/>
                  </a:moveTo>
                  <a:lnTo>
                    <a:pt x="184175" y="100952"/>
                  </a:lnTo>
                  <a:lnTo>
                    <a:pt x="290271" y="238912"/>
                  </a:lnTo>
                  <a:lnTo>
                    <a:pt x="302749" y="255960"/>
                  </a:lnTo>
                  <a:lnTo>
                    <a:pt x="312232" y="264715"/>
                  </a:lnTo>
                  <a:lnTo>
                    <a:pt x="323511" y="267941"/>
                  </a:lnTo>
                  <a:lnTo>
                    <a:pt x="341376" y="268401"/>
                  </a:lnTo>
                  <a:lnTo>
                    <a:pt x="351993" y="268401"/>
                  </a:lnTo>
                  <a:lnTo>
                    <a:pt x="351993" y="171094"/>
                  </a:lnTo>
                  <a:lnTo>
                    <a:pt x="302348" y="171094"/>
                  </a:lnTo>
                  <a:lnTo>
                    <a:pt x="248228" y="100952"/>
                  </a:lnTo>
                  <a:close/>
                </a:path>
                <a:path w="3538854" h="271779">
                  <a:moveTo>
                    <a:pt x="351993" y="3352"/>
                  </a:moveTo>
                  <a:lnTo>
                    <a:pt x="328282" y="3352"/>
                  </a:lnTo>
                  <a:lnTo>
                    <a:pt x="318123" y="5548"/>
                  </a:lnTo>
                  <a:lnTo>
                    <a:pt x="309829" y="11534"/>
                  </a:lnTo>
                  <a:lnTo>
                    <a:pt x="304240" y="20412"/>
                  </a:lnTo>
                  <a:lnTo>
                    <a:pt x="302196" y="31280"/>
                  </a:lnTo>
                  <a:lnTo>
                    <a:pt x="302348" y="171094"/>
                  </a:lnTo>
                  <a:lnTo>
                    <a:pt x="351993" y="171094"/>
                  </a:lnTo>
                  <a:lnTo>
                    <a:pt x="351993" y="3352"/>
                  </a:lnTo>
                  <a:close/>
                </a:path>
                <a:path w="3538854" h="271779">
                  <a:moveTo>
                    <a:pt x="2047354" y="3352"/>
                  </a:moveTo>
                  <a:lnTo>
                    <a:pt x="2003736" y="10103"/>
                  </a:lnTo>
                  <a:lnTo>
                    <a:pt x="1965842" y="28904"/>
                  </a:lnTo>
                  <a:lnTo>
                    <a:pt x="1935952" y="57583"/>
                  </a:lnTo>
                  <a:lnTo>
                    <a:pt x="1916347" y="93965"/>
                  </a:lnTo>
                  <a:lnTo>
                    <a:pt x="1909305" y="135877"/>
                  </a:lnTo>
                  <a:lnTo>
                    <a:pt x="1916347" y="177789"/>
                  </a:lnTo>
                  <a:lnTo>
                    <a:pt x="1935952" y="214171"/>
                  </a:lnTo>
                  <a:lnTo>
                    <a:pt x="1965842" y="242850"/>
                  </a:lnTo>
                  <a:lnTo>
                    <a:pt x="2003736" y="261651"/>
                  </a:lnTo>
                  <a:lnTo>
                    <a:pt x="2047354" y="268401"/>
                  </a:lnTo>
                  <a:lnTo>
                    <a:pt x="2091113" y="261651"/>
                  </a:lnTo>
                  <a:lnTo>
                    <a:pt x="2129025" y="242850"/>
                  </a:lnTo>
                  <a:lnTo>
                    <a:pt x="2153760" y="219075"/>
                  </a:lnTo>
                  <a:lnTo>
                    <a:pt x="2047354" y="219075"/>
                  </a:lnTo>
                  <a:lnTo>
                    <a:pt x="2014672" y="212545"/>
                  </a:lnTo>
                  <a:lnTo>
                    <a:pt x="1987994" y="194730"/>
                  </a:lnTo>
                  <a:lnTo>
                    <a:pt x="1970012" y="168288"/>
                  </a:lnTo>
                  <a:lnTo>
                    <a:pt x="1963420" y="135877"/>
                  </a:lnTo>
                  <a:lnTo>
                    <a:pt x="1970012" y="103621"/>
                  </a:lnTo>
                  <a:lnTo>
                    <a:pt x="1987994" y="77162"/>
                  </a:lnTo>
                  <a:lnTo>
                    <a:pt x="2014672" y="59260"/>
                  </a:lnTo>
                  <a:lnTo>
                    <a:pt x="2047354" y="52679"/>
                  </a:lnTo>
                  <a:lnTo>
                    <a:pt x="2153760" y="52679"/>
                  </a:lnTo>
                  <a:lnTo>
                    <a:pt x="2129025" y="28904"/>
                  </a:lnTo>
                  <a:lnTo>
                    <a:pt x="2091113" y="10103"/>
                  </a:lnTo>
                  <a:lnTo>
                    <a:pt x="2047354" y="3352"/>
                  </a:lnTo>
                  <a:close/>
                </a:path>
                <a:path w="3538854" h="271779">
                  <a:moveTo>
                    <a:pt x="2153760" y="52679"/>
                  </a:moveTo>
                  <a:lnTo>
                    <a:pt x="2047354" y="52679"/>
                  </a:lnTo>
                  <a:lnTo>
                    <a:pt x="2080098" y="59260"/>
                  </a:lnTo>
                  <a:lnTo>
                    <a:pt x="2106903" y="77162"/>
                  </a:lnTo>
                  <a:lnTo>
                    <a:pt x="2125008" y="103621"/>
                  </a:lnTo>
                  <a:lnTo>
                    <a:pt x="2131656" y="135877"/>
                  </a:lnTo>
                  <a:lnTo>
                    <a:pt x="2125008" y="168288"/>
                  </a:lnTo>
                  <a:lnTo>
                    <a:pt x="2106903" y="194730"/>
                  </a:lnTo>
                  <a:lnTo>
                    <a:pt x="2080098" y="212545"/>
                  </a:lnTo>
                  <a:lnTo>
                    <a:pt x="2047354" y="219075"/>
                  </a:lnTo>
                  <a:lnTo>
                    <a:pt x="2153760" y="219075"/>
                  </a:lnTo>
                  <a:lnTo>
                    <a:pt x="2158861" y="214171"/>
                  </a:lnTo>
                  <a:lnTo>
                    <a:pt x="2178396" y="177789"/>
                  </a:lnTo>
                  <a:lnTo>
                    <a:pt x="2185403" y="135877"/>
                  </a:lnTo>
                  <a:lnTo>
                    <a:pt x="2178396" y="93965"/>
                  </a:lnTo>
                  <a:lnTo>
                    <a:pt x="2158861" y="57583"/>
                  </a:lnTo>
                  <a:lnTo>
                    <a:pt x="2153760" y="52679"/>
                  </a:lnTo>
                  <a:close/>
                </a:path>
                <a:path w="3538854" h="271779">
                  <a:moveTo>
                    <a:pt x="1787944" y="49974"/>
                  </a:moveTo>
                  <a:lnTo>
                    <a:pt x="1733804" y="49974"/>
                  </a:lnTo>
                  <a:lnTo>
                    <a:pt x="1733804" y="268401"/>
                  </a:lnTo>
                  <a:lnTo>
                    <a:pt x="1787944" y="268401"/>
                  </a:lnTo>
                  <a:lnTo>
                    <a:pt x="1787944" y="49974"/>
                  </a:lnTo>
                  <a:close/>
                </a:path>
                <a:path w="3538854" h="271779">
                  <a:moveTo>
                    <a:pt x="1872526" y="3352"/>
                  </a:moveTo>
                  <a:lnTo>
                    <a:pt x="1676933" y="3352"/>
                  </a:lnTo>
                  <a:lnTo>
                    <a:pt x="1666290" y="5501"/>
                  </a:lnTo>
                  <a:lnTo>
                    <a:pt x="1657599" y="11361"/>
                  </a:lnTo>
                  <a:lnTo>
                    <a:pt x="1651739" y="20053"/>
                  </a:lnTo>
                  <a:lnTo>
                    <a:pt x="1649590" y="30695"/>
                  </a:lnTo>
                  <a:lnTo>
                    <a:pt x="1649590" y="49974"/>
                  </a:lnTo>
                  <a:lnTo>
                    <a:pt x="1843493" y="49974"/>
                  </a:lnTo>
                  <a:lnTo>
                    <a:pt x="1854797" y="47692"/>
                  </a:lnTo>
                  <a:lnTo>
                    <a:pt x="1864025" y="41468"/>
                  </a:lnTo>
                  <a:lnTo>
                    <a:pt x="1870245" y="32240"/>
                  </a:lnTo>
                  <a:lnTo>
                    <a:pt x="1872526" y="20942"/>
                  </a:lnTo>
                  <a:lnTo>
                    <a:pt x="1872526" y="3352"/>
                  </a:lnTo>
                  <a:close/>
                </a:path>
                <a:path w="3538854" h="271779">
                  <a:moveTo>
                    <a:pt x="1413624" y="3352"/>
                  </a:moveTo>
                  <a:lnTo>
                    <a:pt x="1361579" y="3352"/>
                  </a:lnTo>
                  <a:lnTo>
                    <a:pt x="1361579" y="160223"/>
                  </a:lnTo>
                  <a:lnTo>
                    <a:pt x="1368979" y="202688"/>
                  </a:lnTo>
                  <a:lnTo>
                    <a:pt x="1390946" y="237034"/>
                  </a:lnTo>
                  <a:lnTo>
                    <a:pt x="1427132" y="260019"/>
                  </a:lnTo>
                  <a:lnTo>
                    <a:pt x="1477187" y="268401"/>
                  </a:lnTo>
                  <a:lnTo>
                    <a:pt x="1527515" y="259967"/>
                  </a:lnTo>
                  <a:lnTo>
                    <a:pt x="1563941" y="236896"/>
                  </a:lnTo>
                  <a:lnTo>
                    <a:pt x="1575259" y="219329"/>
                  </a:lnTo>
                  <a:lnTo>
                    <a:pt x="1477187" y="219329"/>
                  </a:lnTo>
                  <a:lnTo>
                    <a:pt x="1449693" y="214897"/>
                  </a:lnTo>
                  <a:lnTo>
                    <a:pt x="1429794" y="201439"/>
                  </a:lnTo>
                  <a:lnTo>
                    <a:pt x="1417701" y="178711"/>
                  </a:lnTo>
                  <a:lnTo>
                    <a:pt x="1413624" y="146469"/>
                  </a:lnTo>
                  <a:lnTo>
                    <a:pt x="1413624" y="3352"/>
                  </a:lnTo>
                  <a:close/>
                </a:path>
                <a:path w="3538854" h="271779">
                  <a:moveTo>
                    <a:pt x="1593545" y="3352"/>
                  </a:moveTo>
                  <a:lnTo>
                    <a:pt x="1541500" y="3352"/>
                  </a:lnTo>
                  <a:lnTo>
                    <a:pt x="1541500" y="146469"/>
                  </a:lnTo>
                  <a:lnTo>
                    <a:pt x="1537411" y="178556"/>
                  </a:lnTo>
                  <a:lnTo>
                    <a:pt x="1525236" y="201301"/>
                  </a:lnTo>
                  <a:lnTo>
                    <a:pt x="1505115" y="214845"/>
                  </a:lnTo>
                  <a:lnTo>
                    <a:pt x="1477187" y="219329"/>
                  </a:lnTo>
                  <a:lnTo>
                    <a:pt x="1575259" y="219329"/>
                  </a:lnTo>
                  <a:lnTo>
                    <a:pt x="1586079" y="202532"/>
                  </a:lnTo>
                  <a:lnTo>
                    <a:pt x="1593545" y="160223"/>
                  </a:lnTo>
                  <a:lnTo>
                    <a:pt x="1593545" y="3352"/>
                  </a:lnTo>
                  <a:close/>
                </a:path>
                <a:path w="3538854" h="271779">
                  <a:moveTo>
                    <a:pt x="1221638" y="49974"/>
                  </a:moveTo>
                  <a:lnTo>
                    <a:pt x="1167511" y="49974"/>
                  </a:lnTo>
                  <a:lnTo>
                    <a:pt x="1167511" y="268401"/>
                  </a:lnTo>
                  <a:lnTo>
                    <a:pt x="1221638" y="268401"/>
                  </a:lnTo>
                  <a:lnTo>
                    <a:pt x="1221638" y="49974"/>
                  </a:lnTo>
                  <a:close/>
                </a:path>
                <a:path w="3538854" h="271779">
                  <a:moveTo>
                    <a:pt x="1306233" y="3352"/>
                  </a:moveTo>
                  <a:lnTo>
                    <a:pt x="1109510" y="3352"/>
                  </a:lnTo>
                  <a:lnTo>
                    <a:pt x="1099304" y="5412"/>
                  </a:lnTo>
                  <a:lnTo>
                    <a:pt x="1090968" y="11031"/>
                  </a:lnTo>
                  <a:lnTo>
                    <a:pt x="1085346" y="19367"/>
                  </a:lnTo>
                  <a:lnTo>
                    <a:pt x="1083284" y="29578"/>
                  </a:lnTo>
                  <a:lnTo>
                    <a:pt x="1083284" y="49974"/>
                  </a:lnTo>
                  <a:lnTo>
                    <a:pt x="1280718" y="49974"/>
                  </a:lnTo>
                  <a:lnTo>
                    <a:pt x="1290647" y="47968"/>
                  </a:lnTo>
                  <a:lnTo>
                    <a:pt x="1298757" y="42498"/>
                  </a:lnTo>
                  <a:lnTo>
                    <a:pt x="1304227" y="34388"/>
                  </a:lnTo>
                  <a:lnTo>
                    <a:pt x="1306233" y="24460"/>
                  </a:lnTo>
                  <a:lnTo>
                    <a:pt x="1306233" y="3352"/>
                  </a:lnTo>
                  <a:close/>
                </a:path>
                <a:path w="3538854" h="271779">
                  <a:moveTo>
                    <a:pt x="1019225" y="3352"/>
                  </a:moveTo>
                  <a:lnTo>
                    <a:pt x="965085" y="3352"/>
                  </a:lnTo>
                  <a:lnTo>
                    <a:pt x="965085" y="268401"/>
                  </a:lnTo>
                  <a:lnTo>
                    <a:pt x="1019225" y="268401"/>
                  </a:lnTo>
                  <a:lnTo>
                    <a:pt x="1019225" y="3352"/>
                  </a:lnTo>
                  <a:close/>
                </a:path>
                <a:path w="3538854" h="271779">
                  <a:moveTo>
                    <a:pt x="817143" y="49974"/>
                  </a:moveTo>
                  <a:lnTo>
                    <a:pt x="763003" y="49974"/>
                  </a:lnTo>
                  <a:lnTo>
                    <a:pt x="763003" y="268401"/>
                  </a:lnTo>
                  <a:lnTo>
                    <a:pt x="817143" y="268401"/>
                  </a:lnTo>
                  <a:lnTo>
                    <a:pt x="817143" y="49974"/>
                  </a:lnTo>
                  <a:close/>
                </a:path>
                <a:path w="3538854" h="271779">
                  <a:moveTo>
                    <a:pt x="901738" y="3352"/>
                  </a:moveTo>
                  <a:lnTo>
                    <a:pt x="698665" y="3352"/>
                  </a:lnTo>
                  <a:lnTo>
                    <a:pt x="690930" y="4915"/>
                  </a:lnTo>
                  <a:lnTo>
                    <a:pt x="684612" y="9175"/>
                  </a:lnTo>
                  <a:lnTo>
                    <a:pt x="680352" y="15493"/>
                  </a:lnTo>
                  <a:lnTo>
                    <a:pt x="678802" y="23164"/>
                  </a:lnTo>
                  <a:lnTo>
                    <a:pt x="678789" y="49974"/>
                  </a:lnTo>
                  <a:lnTo>
                    <a:pt x="874928" y="49974"/>
                  </a:lnTo>
                  <a:lnTo>
                    <a:pt x="901738" y="3352"/>
                  </a:lnTo>
                  <a:close/>
                </a:path>
                <a:path w="3538854" h="271779">
                  <a:moveTo>
                    <a:pt x="448221" y="203060"/>
                  </a:moveTo>
                  <a:lnTo>
                    <a:pt x="429133" y="243801"/>
                  </a:lnTo>
                  <a:lnTo>
                    <a:pt x="481811" y="263812"/>
                  </a:lnTo>
                  <a:lnTo>
                    <a:pt x="536689" y="268401"/>
                  </a:lnTo>
                  <a:lnTo>
                    <a:pt x="577751" y="263033"/>
                  </a:lnTo>
                  <a:lnTo>
                    <a:pt x="609382" y="247478"/>
                  </a:lnTo>
                  <a:lnTo>
                    <a:pt x="629459" y="222885"/>
                  </a:lnTo>
                  <a:lnTo>
                    <a:pt x="538530" y="222885"/>
                  </a:lnTo>
                  <a:lnTo>
                    <a:pt x="515590" y="222109"/>
                  </a:lnTo>
                  <a:lnTo>
                    <a:pt x="494061" y="219163"/>
                  </a:lnTo>
                  <a:lnTo>
                    <a:pt x="472190" y="213123"/>
                  </a:lnTo>
                  <a:lnTo>
                    <a:pt x="448221" y="203060"/>
                  </a:lnTo>
                  <a:close/>
                </a:path>
                <a:path w="3538854" h="271779">
                  <a:moveTo>
                    <a:pt x="527888" y="3352"/>
                  </a:moveTo>
                  <a:lnTo>
                    <a:pt x="488038" y="9112"/>
                  </a:lnTo>
                  <a:lnTo>
                    <a:pt x="457996" y="25196"/>
                  </a:lnTo>
                  <a:lnTo>
                    <a:pt x="439037" y="49815"/>
                  </a:lnTo>
                  <a:lnTo>
                    <a:pt x="432435" y="81178"/>
                  </a:lnTo>
                  <a:lnTo>
                    <a:pt x="439978" y="113220"/>
                  </a:lnTo>
                  <a:lnTo>
                    <a:pt x="460565" y="134867"/>
                  </a:lnTo>
                  <a:lnTo>
                    <a:pt x="491135" y="149219"/>
                  </a:lnTo>
                  <a:lnTo>
                    <a:pt x="553177" y="165947"/>
                  </a:lnTo>
                  <a:lnTo>
                    <a:pt x="570330" y="173140"/>
                  </a:lnTo>
                  <a:lnTo>
                    <a:pt x="580393" y="181984"/>
                  </a:lnTo>
                  <a:lnTo>
                    <a:pt x="583679" y="193509"/>
                  </a:lnTo>
                  <a:lnTo>
                    <a:pt x="580600" y="206152"/>
                  </a:lnTo>
                  <a:lnTo>
                    <a:pt x="571706" y="215355"/>
                  </a:lnTo>
                  <a:lnTo>
                    <a:pt x="557511" y="220979"/>
                  </a:lnTo>
                  <a:lnTo>
                    <a:pt x="538530" y="222885"/>
                  </a:lnTo>
                  <a:lnTo>
                    <a:pt x="629459" y="222885"/>
                  </a:lnTo>
                  <a:lnTo>
                    <a:pt x="629724" y="222560"/>
                  </a:lnTo>
                  <a:lnTo>
                    <a:pt x="636917" y="189103"/>
                  </a:lnTo>
                  <a:lnTo>
                    <a:pt x="630080" y="158776"/>
                  </a:lnTo>
                  <a:lnTo>
                    <a:pt x="610854" y="137296"/>
                  </a:lnTo>
                  <a:lnTo>
                    <a:pt x="581164" y="122355"/>
                  </a:lnTo>
                  <a:lnTo>
                    <a:pt x="542937" y="111645"/>
                  </a:lnTo>
                  <a:lnTo>
                    <a:pt x="517573" y="105060"/>
                  </a:lnTo>
                  <a:lnTo>
                    <a:pt x="499713" y="97790"/>
                  </a:lnTo>
                  <a:lnTo>
                    <a:pt x="489148" y="88728"/>
                  </a:lnTo>
                  <a:lnTo>
                    <a:pt x="485673" y="76771"/>
                  </a:lnTo>
                  <a:lnTo>
                    <a:pt x="488380" y="65596"/>
                  </a:lnTo>
                  <a:lnTo>
                    <a:pt x="496317" y="56762"/>
                  </a:lnTo>
                  <a:lnTo>
                    <a:pt x="509210" y="50957"/>
                  </a:lnTo>
                  <a:lnTo>
                    <a:pt x="526783" y="48869"/>
                  </a:lnTo>
                  <a:lnTo>
                    <a:pt x="614492" y="48869"/>
                  </a:lnTo>
                  <a:lnTo>
                    <a:pt x="626999" y="24282"/>
                  </a:lnTo>
                  <a:lnTo>
                    <a:pt x="606353" y="16361"/>
                  </a:lnTo>
                  <a:lnTo>
                    <a:pt x="582677" y="9683"/>
                  </a:lnTo>
                  <a:lnTo>
                    <a:pt x="556384" y="5072"/>
                  </a:lnTo>
                  <a:lnTo>
                    <a:pt x="527888" y="3352"/>
                  </a:lnTo>
                  <a:close/>
                </a:path>
                <a:path w="3538854" h="271779">
                  <a:moveTo>
                    <a:pt x="614492" y="48869"/>
                  </a:moveTo>
                  <a:lnTo>
                    <a:pt x="526783" y="48869"/>
                  </a:lnTo>
                  <a:lnTo>
                    <a:pt x="546138" y="50223"/>
                  </a:lnTo>
                  <a:lnTo>
                    <a:pt x="566801" y="53917"/>
                  </a:lnTo>
                  <a:lnTo>
                    <a:pt x="587187" y="59403"/>
                  </a:lnTo>
                  <a:lnTo>
                    <a:pt x="605713" y="66128"/>
                  </a:lnTo>
                  <a:lnTo>
                    <a:pt x="614492" y="48869"/>
                  </a:lnTo>
                  <a:close/>
                </a:path>
                <a:path w="3538854" h="271779">
                  <a:moveTo>
                    <a:pt x="50431" y="3352"/>
                  </a:moveTo>
                  <a:lnTo>
                    <a:pt x="20472" y="3352"/>
                  </a:lnTo>
                  <a:lnTo>
                    <a:pt x="12505" y="5080"/>
                  </a:lnTo>
                  <a:lnTo>
                    <a:pt x="5997" y="9791"/>
                  </a:lnTo>
                  <a:lnTo>
                    <a:pt x="1609" y="16779"/>
                  </a:lnTo>
                  <a:lnTo>
                    <a:pt x="0" y="25336"/>
                  </a:lnTo>
                  <a:lnTo>
                    <a:pt x="0" y="268401"/>
                  </a:lnTo>
                  <a:lnTo>
                    <a:pt x="43480" y="260942"/>
                  </a:lnTo>
                  <a:lnTo>
                    <a:pt x="50431" y="242938"/>
                  </a:lnTo>
                  <a:lnTo>
                    <a:pt x="50431" y="3352"/>
                  </a:lnTo>
                  <a:close/>
                </a:path>
                <a:path w="3538854" h="271779">
                  <a:moveTo>
                    <a:pt x="3075343" y="0"/>
                  </a:moveTo>
                  <a:lnTo>
                    <a:pt x="3021873" y="9888"/>
                  </a:lnTo>
                  <a:lnTo>
                    <a:pt x="2977580" y="38836"/>
                  </a:lnTo>
                  <a:lnTo>
                    <a:pt x="2947725" y="83043"/>
                  </a:lnTo>
                  <a:lnTo>
                    <a:pt x="2937344" y="135775"/>
                  </a:lnTo>
                  <a:lnTo>
                    <a:pt x="2939982" y="162590"/>
                  </a:lnTo>
                  <a:lnTo>
                    <a:pt x="2960351" y="211313"/>
                  </a:lnTo>
                  <a:lnTo>
                    <a:pt x="2998767" y="249208"/>
                  </a:lnTo>
                  <a:lnTo>
                    <a:pt x="3047987" y="269203"/>
                  </a:lnTo>
                  <a:lnTo>
                    <a:pt x="3075343" y="271754"/>
                  </a:lnTo>
                  <a:lnTo>
                    <a:pt x="3102487" y="269151"/>
                  </a:lnTo>
                  <a:lnTo>
                    <a:pt x="3128194" y="261512"/>
                  </a:lnTo>
                  <a:lnTo>
                    <a:pt x="3151852" y="249091"/>
                  </a:lnTo>
                  <a:lnTo>
                    <a:pt x="3172853" y="232143"/>
                  </a:lnTo>
                  <a:lnTo>
                    <a:pt x="3182335" y="221030"/>
                  </a:lnTo>
                  <a:lnTo>
                    <a:pt x="3075343" y="221030"/>
                  </a:lnTo>
                  <a:lnTo>
                    <a:pt x="3042178" y="214319"/>
                  </a:lnTo>
                  <a:lnTo>
                    <a:pt x="3015067" y="196029"/>
                  </a:lnTo>
                  <a:lnTo>
                    <a:pt x="2996774" y="168926"/>
                  </a:lnTo>
                  <a:lnTo>
                    <a:pt x="2990062" y="135775"/>
                  </a:lnTo>
                  <a:lnTo>
                    <a:pt x="2996774" y="102575"/>
                  </a:lnTo>
                  <a:lnTo>
                    <a:pt x="3015067" y="75436"/>
                  </a:lnTo>
                  <a:lnTo>
                    <a:pt x="3042178" y="57124"/>
                  </a:lnTo>
                  <a:lnTo>
                    <a:pt x="3075343" y="50406"/>
                  </a:lnTo>
                  <a:lnTo>
                    <a:pt x="3182776" y="50406"/>
                  </a:lnTo>
                  <a:lnTo>
                    <a:pt x="3173053" y="38823"/>
                  </a:lnTo>
                  <a:lnTo>
                    <a:pt x="3152333" y="22036"/>
                  </a:lnTo>
                  <a:lnTo>
                    <a:pt x="3128913" y="9882"/>
                  </a:lnTo>
                  <a:lnTo>
                    <a:pt x="3103129" y="2492"/>
                  </a:lnTo>
                  <a:lnTo>
                    <a:pt x="3075343" y="0"/>
                  </a:lnTo>
                  <a:close/>
                </a:path>
                <a:path w="3538854" h="271779">
                  <a:moveTo>
                    <a:pt x="3182776" y="50406"/>
                  </a:moveTo>
                  <a:lnTo>
                    <a:pt x="3075343" y="50406"/>
                  </a:lnTo>
                  <a:lnTo>
                    <a:pt x="3108545" y="57124"/>
                  </a:lnTo>
                  <a:lnTo>
                    <a:pt x="3135688" y="75436"/>
                  </a:lnTo>
                  <a:lnTo>
                    <a:pt x="3154004" y="102575"/>
                  </a:lnTo>
                  <a:lnTo>
                    <a:pt x="3160725" y="135775"/>
                  </a:lnTo>
                  <a:lnTo>
                    <a:pt x="3154004" y="168926"/>
                  </a:lnTo>
                  <a:lnTo>
                    <a:pt x="3135688" y="196029"/>
                  </a:lnTo>
                  <a:lnTo>
                    <a:pt x="3108545" y="214319"/>
                  </a:lnTo>
                  <a:lnTo>
                    <a:pt x="3075343" y="221030"/>
                  </a:lnTo>
                  <a:lnTo>
                    <a:pt x="3182335" y="221030"/>
                  </a:lnTo>
                  <a:lnTo>
                    <a:pt x="3190356" y="211629"/>
                  </a:lnTo>
                  <a:lnTo>
                    <a:pt x="3203170" y="188336"/>
                  </a:lnTo>
                  <a:lnTo>
                    <a:pt x="3211042" y="162854"/>
                  </a:lnTo>
                  <a:lnTo>
                    <a:pt x="3213722" y="135775"/>
                  </a:lnTo>
                  <a:lnTo>
                    <a:pt x="3211046" y="108623"/>
                  </a:lnTo>
                  <a:lnTo>
                    <a:pt x="3203202" y="83018"/>
                  </a:lnTo>
                  <a:lnTo>
                    <a:pt x="3190451" y="59553"/>
                  </a:lnTo>
                  <a:lnTo>
                    <a:pt x="3182776" y="50406"/>
                  </a:lnTo>
                  <a:close/>
                </a:path>
                <a:path w="3538854" h="271779">
                  <a:moveTo>
                    <a:pt x="3347313" y="0"/>
                  </a:moveTo>
                  <a:lnTo>
                    <a:pt x="3306241" y="0"/>
                  </a:lnTo>
                  <a:lnTo>
                    <a:pt x="3306241" y="265074"/>
                  </a:lnTo>
                  <a:lnTo>
                    <a:pt x="3331591" y="265074"/>
                  </a:lnTo>
                  <a:lnTo>
                    <a:pt x="3342456" y="262880"/>
                  </a:lnTo>
                  <a:lnTo>
                    <a:pt x="3351328" y="256897"/>
                  </a:lnTo>
                  <a:lnTo>
                    <a:pt x="3357306" y="248020"/>
                  </a:lnTo>
                  <a:lnTo>
                    <a:pt x="3359492" y="237147"/>
                  </a:lnTo>
                  <a:lnTo>
                    <a:pt x="3359340" y="97612"/>
                  </a:lnTo>
                  <a:lnTo>
                    <a:pt x="3427855" y="97612"/>
                  </a:lnTo>
                  <a:lnTo>
                    <a:pt x="3347313" y="0"/>
                  </a:lnTo>
                  <a:close/>
                </a:path>
                <a:path w="3538854" h="271779">
                  <a:moveTo>
                    <a:pt x="3427855" y="97612"/>
                  </a:moveTo>
                  <a:lnTo>
                    <a:pt x="3359340" y="97612"/>
                  </a:lnTo>
                  <a:lnTo>
                    <a:pt x="3472815" y="235585"/>
                  </a:lnTo>
                  <a:lnTo>
                    <a:pt x="3486163" y="252633"/>
                  </a:lnTo>
                  <a:lnTo>
                    <a:pt x="3496306" y="261388"/>
                  </a:lnTo>
                  <a:lnTo>
                    <a:pt x="3508369" y="264613"/>
                  </a:lnTo>
                  <a:lnTo>
                    <a:pt x="3527475" y="265074"/>
                  </a:lnTo>
                  <a:lnTo>
                    <a:pt x="3538816" y="265074"/>
                  </a:lnTo>
                  <a:lnTo>
                    <a:pt x="3538816" y="167754"/>
                  </a:lnTo>
                  <a:lnTo>
                    <a:pt x="3485730" y="167754"/>
                  </a:lnTo>
                  <a:lnTo>
                    <a:pt x="3427855" y="97612"/>
                  </a:lnTo>
                  <a:close/>
                </a:path>
                <a:path w="3538854" h="271779">
                  <a:moveTo>
                    <a:pt x="3538816" y="0"/>
                  </a:moveTo>
                  <a:lnTo>
                    <a:pt x="3493731" y="8181"/>
                  </a:lnTo>
                  <a:lnTo>
                    <a:pt x="3485578" y="27927"/>
                  </a:lnTo>
                  <a:lnTo>
                    <a:pt x="3485730" y="167754"/>
                  </a:lnTo>
                  <a:lnTo>
                    <a:pt x="3538816" y="167754"/>
                  </a:lnTo>
                  <a:lnTo>
                    <a:pt x="3538816" y="0"/>
                  </a:lnTo>
                  <a:close/>
                </a:path>
                <a:path w="3538854" h="271779">
                  <a:moveTo>
                    <a:pt x="2466568" y="0"/>
                  </a:moveTo>
                  <a:lnTo>
                    <a:pt x="2438095" y="0"/>
                  </a:lnTo>
                  <a:lnTo>
                    <a:pt x="2307958" y="265087"/>
                  </a:lnTo>
                  <a:lnTo>
                    <a:pt x="2339479" y="265087"/>
                  </a:lnTo>
                  <a:lnTo>
                    <a:pt x="2378100" y="241808"/>
                  </a:lnTo>
                  <a:lnTo>
                    <a:pt x="2405443" y="188836"/>
                  </a:lnTo>
                  <a:lnTo>
                    <a:pt x="2559498" y="188836"/>
                  </a:lnTo>
                  <a:lnTo>
                    <a:pt x="2547229" y="163906"/>
                  </a:lnTo>
                  <a:lnTo>
                    <a:pt x="2486964" y="163906"/>
                  </a:lnTo>
                  <a:lnTo>
                    <a:pt x="2472520" y="157601"/>
                  </a:lnTo>
                  <a:lnTo>
                    <a:pt x="2457700" y="152226"/>
                  </a:lnTo>
                  <a:lnTo>
                    <a:pt x="2442552" y="147802"/>
                  </a:lnTo>
                  <a:lnTo>
                    <a:pt x="2427122" y="144348"/>
                  </a:lnTo>
                  <a:lnTo>
                    <a:pt x="2452446" y="91097"/>
                  </a:lnTo>
                  <a:lnTo>
                    <a:pt x="2511399" y="91097"/>
                  </a:lnTo>
                  <a:lnTo>
                    <a:pt x="2466568" y="0"/>
                  </a:lnTo>
                  <a:close/>
                </a:path>
                <a:path w="3538854" h="271779">
                  <a:moveTo>
                    <a:pt x="2559498" y="188836"/>
                  </a:moveTo>
                  <a:lnTo>
                    <a:pt x="2405443" y="188836"/>
                  </a:lnTo>
                  <a:lnTo>
                    <a:pt x="2440876" y="195915"/>
                  </a:lnTo>
                  <a:lnTo>
                    <a:pt x="2474375" y="209592"/>
                  </a:lnTo>
                  <a:lnTo>
                    <a:pt x="2506041" y="231954"/>
                  </a:lnTo>
                  <a:lnTo>
                    <a:pt x="2535974" y="265087"/>
                  </a:lnTo>
                  <a:lnTo>
                    <a:pt x="2597023" y="265087"/>
                  </a:lnTo>
                  <a:lnTo>
                    <a:pt x="2559498" y="188836"/>
                  </a:lnTo>
                  <a:close/>
                </a:path>
                <a:path w="3538854" h="271779">
                  <a:moveTo>
                    <a:pt x="2511399" y="91097"/>
                  </a:moveTo>
                  <a:lnTo>
                    <a:pt x="2452446" y="91097"/>
                  </a:lnTo>
                  <a:lnTo>
                    <a:pt x="2486964" y="163906"/>
                  </a:lnTo>
                  <a:lnTo>
                    <a:pt x="2547229" y="163906"/>
                  </a:lnTo>
                  <a:lnTo>
                    <a:pt x="2511399" y="91097"/>
                  </a:lnTo>
                  <a:close/>
                </a:path>
                <a:path w="3538854" h="271779">
                  <a:moveTo>
                    <a:pt x="2640431" y="0"/>
                  </a:moveTo>
                  <a:lnTo>
                    <a:pt x="2605976" y="0"/>
                  </a:lnTo>
                  <a:lnTo>
                    <a:pt x="2732773" y="265074"/>
                  </a:lnTo>
                  <a:lnTo>
                    <a:pt x="2760738" y="265074"/>
                  </a:lnTo>
                  <a:lnTo>
                    <a:pt x="2805326" y="171843"/>
                  </a:lnTo>
                  <a:lnTo>
                    <a:pt x="2746857" y="171843"/>
                  </a:lnTo>
                  <a:lnTo>
                    <a:pt x="2677160" y="23342"/>
                  </a:lnTo>
                  <a:lnTo>
                    <a:pt x="2670815" y="13683"/>
                  </a:lnTo>
                  <a:lnTo>
                    <a:pt x="2662191" y="6327"/>
                  </a:lnTo>
                  <a:lnTo>
                    <a:pt x="2651869" y="1643"/>
                  </a:lnTo>
                  <a:lnTo>
                    <a:pt x="2640431" y="0"/>
                  </a:lnTo>
                  <a:close/>
                </a:path>
                <a:path w="3538854" h="271779">
                  <a:moveTo>
                    <a:pt x="2887510" y="0"/>
                  </a:moveTo>
                  <a:lnTo>
                    <a:pt x="2852788" y="0"/>
                  </a:lnTo>
                  <a:lnTo>
                    <a:pt x="2841322" y="1651"/>
                  </a:lnTo>
                  <a:lnTo>
                    <a:pt x="2830979" y="6357"/>
                  </a:lnTo>
                  <a:lnTo>
                    <a:pt x="2822345" y="13742"/>
                  </a:lnTo>
                  <a:lnTo>
                    <a:pt x="2816009" y="23431"/>
                  </a:lnTo>
                  <a:lnTo>
                    <a:pt x="2746857" y="171843"/>
                  </a:lnTo>
                  <a:lnTo>
                    <a:pt x="2805326" y="171843"/>
                  </a:lnTo>
                  <a:lnTo>
                    <a:pt x="28875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068083" y="1363947"/>
            <a:ext cx="2228215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b="1" spc="-10" dirty="0">
                <a:solidFill>
                  <a:srgbClr val="592D85"/>
                </a:solidFill>
                <a:latin typeface="ZonaPro-Black"/>
                <a:cs typeface="ZonaPro-Black"/>
              </a:rPr>
              <a:t>ACOLHIMENTO</a:t>
            </a:r>
            <a:endParaRPr sz="1400" dirty="0">
              <a:latin typeface="ZonaPro-Black"/>
              <a:cs typeface="ZonaPro-Black"/>
            </a:endParaRPr>
          </a:p>
          <a:p>
            <a:pPr marL="12700" marR="508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latin typeface="Zona Pro Regular"/>
                <a:cs typeface="Zona Pro Regular"/>
              </a:rPr>
              <a:t>Canais:</a:t>
            </a:r>
            <a:r>
              <a:rPr sz="1200" spc="-3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PAE</a:t>
            </a:r>
            <a:r>
              <a:rPr sz="1200" spc="-35" dirty="0">
                <a:latin typeface="Zona Pro Regular"/>
                <a:cs typeface="Zona Pro Regular"/>
              </a:rPr>
              <a:t> </a:t>
            </a:r>
            <a:r>
              <a:rPr sz="1200" spc="-10" dirty="0">
                <a:latin typeface="Zona Pro Regular"/>
                <a:cs typeface="Zona Pro Regular"/>
              </a:rPr>
              <a:t>(colaboradores), </a:t>
            </a:r>
            <a:r>
              <a:rPr sz="1200" dirty="0">
                <a:latin typeface="Zona Pro Regular"/>
                <a:cs typeface="Zona Pro Regular"/>
              </a:rPr>
              <a:t>Ângela e Ligue </a:t>
            </a:r>
            <a:r>
              <a:rPr sz="1200" spc="-10" dirty="0">
                <a:latin typeface="Zona Pro Regular"/>
                <a:cs typeface="Zona Pro Regular"/>
              </a:rPr>
              <a:t>Câncer.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03083" y="2379947"/>
            <a:ext cx="3852545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b="1" spc="-10" dirty="0">
                <a:solidFill>
                  <a:srgbClr val="592D85"/>
                </a:solidFill>
                <a:latin typeface="ZonaPro-Black"/>
                <a:cs typeface="ZonaPro-Black"/>
              </a:rPr>
              <a:t>PESQUISAS/INSIGHTS/MONITORAMENTO</a:t>
            </a:r>
            <a:endParaRPr sz="1400" dirty="0">
              <a:latin typeface="ZonaPro-Black"/>
              <a:cs typeface="ZonaPro-Black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latin typeface="Zona Pro Regular"/>
                <a:cs typeface="Zona Pro Regular"/>
              </a:rPr>
              <a:t>Externas:</a:t>
            </a:r>
            <a:r>
              <a:rPr sz="1200" spc="-40" dirty="0">
                <a:latin typeface="Zona Pro Regular"/>
                <a:cs typeface="Zona Pro Regular"/>
              </a:rPr>
              <a:t> </a:t>
            </a:r>
            <a:r>
              <a:rPr sz="1200" spc="-10" dirty="0">
                <a:latin typeface="Zona Pro Regular"/>
                <a:cs typeface="Zona Pro Regular"/>
              </a:rPr>
              <a:t>Cyberbulling</a:t>
            </a:r>
            <a:endParaRPr sz="1200" dirty="0">
              <a:latin typeface="Zona Pro Regular"/>
              <a:cs typeface="Zona Pro Regular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Zona Pro Regular"/>
                <a:cs typeface="Zona Pro Regular"/>
              </a:rPr>
              <a:t>Internas: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Jornada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da </a:t>
            </a:r>
            <a:r>
              <a:rPr sz="1200" spc="-10" dirty="0">
                <a:latin typeface="Zona Pro Regular"/>
                <a:cs typeface="Zona Pro Regular"/>
              </a:rPr>
              <a:t>Representante,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NPS, </a:t>
            </a:r>
            <a:r>
              <a:rPr sz="1200" spc="-10" dirty="0">
                <a:latin typeface="Zona Pro Regular"/>
                <a:cs typeface="Zona Pro Regular"/>
              </a:rPr>
              <a:t>IPSOS.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92083" y="3649947"/>
            <a:ext cx="2928620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592D85"/>
                </a:solidFill>
                <a:latin typeface="ZonaPro-Black"/>
                <a:cs typeface="ZonaPro-Black"/>
              </a:rPr>
              <a:t>PONTOS</a:t>
            </a:r>
            <a:r>
              <a:rPr sz="1400" b="1" spc="-30" dirty="0">
                <a:solidFill>
                  <a:srgbClr val="592D85"/>
                </a:solidFill>
                <a:latin typeface="ZonaPro-Black"/>
                <a:cs typeface="ZonaPro-Black"/>
              </a:rPr>
              <a:t> </a:t>
            </a:r>
            <a:r>
              <a:rPr sz="1400" b="1" dirty="0">
                <a:solidFill>
                  <a:srgbClr val="592D85"/>
                </a:solidFill>
                <a:latin typeface="ZonaPro-Black"/>
                <a:cs typeface="ZonaPro-Black"/>
              </a:rPr>
              <a:t>DE</a:t>
            </a:r>
            <a:r>
              <a:rPr sz="1400" b="1" spc="-30" dirty="0">
                <a:solidFill>
                  <a:srgbClr val="592D85"/>
                </a:solidFill>
                <a:latin typeface="ZonaPro-Black"/>
                <a:cs typeface="ZonaPro-Black"/>
              </a:rPr>
              <a:t> </a:t>
            </a:r>
            <a:r>
              <a:rPr sz="1400" b="1" spc="-10" dirty="0">
                <a:solidFill>
                  <a:srgbClr val="592D85"/>
                </a:solidFill>
                <a:latin typeface="ZonaPro-Black"/>
                <a:cs typeface="ZonaPro-Black"/>
              </a:rPr>
              <a:t>CONTATO</a:t>
            </a:r>
            <a:endParaRPr sz="1400" dirty="0">
              <a:latin typeface="ZonaPro-Black"/>
              <a:cs typeface="ZonaPro-Black"/>
            </a:endParaRPr>
          </a:p>
          <a:p>
            <a:pPr marL="12700" marR="5080">
              <a:lnSpc>
                <a:spcPct val="100000"/>
              </a:lnSpc>
              <a:spcBef>
                <a:spcPts val="260"/>
              </a:spcBef>
            </a:pPr>
            <a:r>
              <a:rPr sz="1200" spc="-10" dirty="0">
                <a:latin typeface="Zona Pro Regular"/>
                <a:cs typeface="Zona Pro Regular"/>
              </a:rPr>
              <a:t>Constante,</a:t>
            </a:r>
            <a:r>
              <a:rPr sz="1200" spc="-3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consistente</a:t>
            </a:r>
            <a:r>
              <a:rPr sz="1200" spc="-2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e</a:t>
            </a:r>
            <a:r>
              <a:rPr sz="1200" spc="-2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coerente</a:t>
            </a:r>
            <a:r>
              <a:rPr sz="1200" spc="-20" dirty="0">
                <a:latin typeface="Zona Pro Regular"/>
                <a:cs typeface="Zona Pro Regular"/>
              </a:rPr>
              <a:t> </a:t>
            </a:r>
            <a:r>
              <a:rPr sz="1200" spc="-25" dirty="0">
                <a:latin typeface="Zona Pro Regular"/>
                <a:cs typeface="Zona Pro Regular"/>
              </a:rPr>
              <a:t>em </a:t>
            </a:r>
            <a:r>
              <a:rPr sz="1200" dirty="0">
                <a:latin typeface="Zona Pro Regular"/>
                <a:cs typeface="Zona Pro Regular"/>
              </a:rPr>
              <a:t>toda</a:t>
            </a:r>
            <a:r>
              <a:rPr sz="1200" spc="-10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a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jornada</a:t>
            </a:r>
            <a:r>
              <a:rPr sz="1200" spc="-10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das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spc="-10" dirty="0">
                <a:latin typeface="Zona Pro Regular"/>
                <a:cs typeface="Zona Pro Regular"/>
              </a:rPr>
              <a:t>Representantes.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28683" y="4894548"/>
            <a:ext cx="2174240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b="1" spc="-10" dirty="0">
                <a:solidFill>
                  <a:srgbClr val="592D85"/>
                </a:solidFill>
                <a:latin typeface="ZonaPro-Black"/>
                <a:cs typeface="ZonaPro-Black"/>
              </a:rPr>
              <a:t>CAMPANHAS,</a:t>
            </a:r>
            <a:r>
              <a:rPr sz="1400" b="1" spc="-55" dirty="0">
                <a:solidFill>
                  <a:srgbClr val="592D85"/>
                </a:solidFill>
                <a:latin typeface="ZonaPro-Black"/>
                <a:cs typeface="ZonaPro-Black"/>
              </a:rPr>
              <a:t> </a:t>
            </a:r>
            <a:r>
              <a:rPr sz="1400" b="1" spc="-10" dirty="0">
                <a:solidFill>
                  <a:srgbClr val="592D85"/>
                </a:solidFill>
                <a:latin typeface="ZonaPro-Black"/>
                <a:cs typeface="ZonaPro-Black"/>
              </a:rPr>
              <a:t>EVENTOS</a:t>
            </a:r>
            <a:endParaRPr sz="1400" dirty="0">
              <a:latin typeface="ZonaPro-Black"/>
              <a:cs typeface="ZonaPro-Black"/>
            </a:endParaRPr>
          </a:p>
          <a:p>
            <a:pPr marL="12700" marR="28956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latin typeface="Zona Pro Regular"/>
                <a:cs typeface="Zona Pro Regular"/>
              </a:rPr>
              <a:t>Giro</a:t>
            </a:r>
            <a:r>
              <a:rPr sz="1200" spc="-20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pela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Vida,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FFSM,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spc="-25" dirty="0">
                <a:latin typeface="Zona Pro Regular"/>
                <a:cs typeface="Zona Pro Regular"/>
              </a:rPr>
              <a:t>Dia </a:t>
            </a:r>
            <a:r>
              <a:rPr sz="1200" dirty="0">
                <a:latin typeface="Zona Pro Regular"/>
                <a:cs typeface="Zona Pro Regular"/>
              </a:rPr>
              <a:t>Internacional</a:t>
            </a:r>
            <a:r>
              <a:rPr sz="1200" spc="-2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da</a:t>
            </a:r>
            <a:r>
              <a:rPr sz="1200" spc="-15" dirty="0">
                <a:latin typeface="Zona Pro Regular"/>
                <a:cs typeface="Zona Pro Regular"/>
              </a:rPr>
              <a:t> </a:t>
            </a:r>
            <a:r>
              <a:rPr sz="1200" spc="-10" dirty="0">
                <a:latin typeface="Zona Pro Regular"/>
                <a:cs typeface="Zona Pro Regular"/>
              </a:rPr>
              <a:t>Mulher.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3A64F458-60D0-20B0-3BF5-14B55FB36686}"/>
              </a:ext>
            </a:extLst>
          </p:cNvPr>
          <p:cNvSpPr txBox="1"/>
          <p:nvPr/>
        </p:nvSpPr>
        <p:spPr>
          <a:xfrm>
            <a:off x="5243151" y="1357312"/>
            <a:ext cx="1452245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EVENTOS</a:t>
            </a:r>
            <a:endParaRPr sz="1400" dirty="0">
              <a:latin typeface="ZonaPro-Black"/>
              <a:cs typeface="ZonaPro-Black"/>
            </a:endParaRPr>
          </a:p>
          <a:p>
            <a:pPr marL="12700" marR="5080" indent="-635" algn="ctr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1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Zona Pro Regular"/>
                <a:cs typeface="Zona Pro Regular"/>
              </a:rPr>
              <a:t>que</a:t>
            </a:r>
            <a:r>
              <a:rPr sz="1200" spc="-1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aconteceu.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Fatos</a:t>
            </a:r>
            <a:r>
              <a:rPr sz="1200" spc="-6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observáveis.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3" name="object 10">
            <a:extLst>
              <a:ext uri="{FF2B5EF4-FFF2-40B4-BE49-F238E27FC236}">
                <a16:creationId xmlns:a16="http://schemas.microsoft.com/office/drawing/2014/main" id="{8513D1F3-6FD1-D0F6-D4F3-9C16F1CF3F75}"/>
              </a:ext>
            </a:extLst>
          </p:cNvPr>
          <p:cNvSpPr txBox="1"/>
          <p:nvPr/>
        </p:nvSpPr>
        <p:spPr>
          <a:xfrm>
            <a:off x="4577144" y="2373734"/>
            <a:ext cx="2685033" cy="851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3545" marR="415925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PADRÕES DE COMPORTAMENTO</a:t>
            </a:r>
            <a:endParaRPr sz="1400" dirty="0">
              <a:latin typeface="ZonaPro-Black"/>
              <a:cs typeface="ZonaPro-Black"/>
            </a:endParaRPr>
          </a:p>
          <a:p>
            <a:pPr marL="12065" marR="5080" algn="ctr">
              <a:lnSpc>
                <a:spcPct val="100000"/>
              </a:lnSpc>
              <a:spcBef>
                <a:spcPts val="259"/>
              </a:spcBef>
            </a:pP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Têndência,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 ou o que </a:t>
            </a:r>
            <a:r>
              <a:rPr sz="1200" spc="-25" dirty="0">
                <a:solidFill>
                  <a:srgbClr val="FFFFFF"/>
                </a:solidFill>
                <a:latin typeface="Zona Pro Regular"/>
                <a:cs typeface="Zona Pro Regular"/>
              </a:rPr>
              <a:t>vem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acontecendo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ao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longo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do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tempo.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50C7C622-8DA0-D165-715C-CB299B1DB20E}"/>
              </a:ext>
            </a:extLst>
          </p:cNvPr>
          <p:cNvSpPr txBox="1"/>
          <p:nvPr/>
        </p:nvSpPr>
        <p:spPr>
          <a:xfrm>
            <a:off x="3969103" y="3678783"/>
            <a:ext cx="4110255" cy="666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3555" marR="495934" indent="93916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ESTRUTURA ORGANIZACIONAL SUBJACENTE</a:t>
            </a:r>
            <a:endParaRPr sz="1400" dirty="0">
              <a:latin typeface="ZonaPro-Black"/>
              <a:cs typeface="ZonaPro-Black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Forças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estruturais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que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contribuem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para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os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padrões.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2A3810FF-0F24-F206-F3E7-28146AA7BC5F}"/>
              </a:ext>
            </a:extLst>
          </p:cNvPr>
          <p:cNvSpPr txBox="1"/>
          <p:nvPr/>
        </p:nvSpPr>
        <p:spPr>
          <a:xfrm>
            <a:off x="3856570" y="4913312"/>
            <a:ext cx="4225290" cy="49339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MODELOS MENTAIS</a:t>
            </a:r>
            <a:endParaRPr sz="1400" dirty="0">
              <a:latin typeface="ZonaPro-Black"/>
              <a:cs typeface="ZonaPro-Black"/>
            </a:endParaRPr>
          </a:p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Como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nosso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pensamento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cria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sistema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e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sustenta</a:t>
            </a:r>
            <a:endParaRPr sz="1200" dirty="0">
              <a:latin typeface="Zona Pro Regular"/>
              <a:cs typeface="Zona Pro Regular"/>
            </a:endParaRPr>
          </a:p>
        </p:txBody>
      </p:sp>
      <p:pic>
        <p:nvPicPr>
          <p:cNvPr id="5" name="Imagem 4" descr="Forma, Seta&#10;&#10;Descrição gerada automaticamente">
            <a:extLst>
              <a:ext uri="{FF2B5EF4-FFF2-40B4-BE49-F238E27FC236}">
                <a16:creationId xmlns:a16="http://schemas.microsoft.com/office/drawing/2014/main" id="{B207420B-07BE-EAE9-8AEB-56FDA78AF6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4508500"/>
            <a:ext cx="965200" cy="1397000"/>
          </a:xfrm>
          <a:prstGeom prst="rect">
            <a:avLst/>
          </a:prstGeom>
        </p:spPr>
      </p:pic>
      <p:pic>
        <p:nvPicPr>
          <p:cNvPr id="9" name="Imagem 8" descr="Seta&#10;&#10;Descrição gerada automaticamente">
            <a:extLst>
              <a:ext uri="{FF2B5EF4-FFF2-40B4-BE49-F238E27FC236}">
                <a16:creationId xmlns:a16="http://schemas.microsoft.com/office/drawing/2014/main" id="{4A74AC12-57C9-EBA6-624F-BC2340743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803" y="3223685"/>
            <a:ext cx="965200" cy="1397000"/>
          </a:xfrm>
          <a:prstGeom prst="rect">
            <a:avLst/>
          </a:prstGeom>
        </p:spPr>
      </p:pic>
      <p:pic>
        <p:nvPicPr>
          <p:cNvPr id="15" name="Imagem 14" descr="Ícone, Seta&#10;&#10;Descrição gerada automaticamente">
            <a:extLst>
              <a:ext uri="{FF2B5EF4-FFF2-40B4-BE49-F238E27FC236}">
                <a16:creationId xmlns:a16="http://schemas.microsoft.com/office/drawing/2014/main" id="{9CC0C51A-AC5E-A392-BD5D-60111D1134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454" y="2265590"/>
            <a:ext cx="723900" cy="10287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73ABCCFC-BEEF-26DA-CBE1-7FEE419DA6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346" y="1234075"/>
            <a:ext cx="685800" cy="749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162</Words>
  <Application>Microsoft Macintosh PowerPoint</Application>
  <PresentationFormat>Personalizar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Calibri</vt:lpstr>
      <vt:lpstr>Zona Pro</vt:lpstr>
      <vt:lpstr>Zona Pro Regular</vt:lpstr>
      <vt:lpstr>ZonaPro-Black</vt:lpstr>
      <vt:lpstr>Office Theme</vt:lpstr>
      <vt:lpstr>UM PROBLEMA COMPLEXO E SISTÊMICO</vt:lpstr>
      <vt:lpstr>MUDANÇA SISTÊMICA DE DENTRO PARA FORA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IA_telas_extrastestes</dc:title>
  <cp:lastModifiedBy>Agência Wonderful</cp:lastModifiedBy>
  <cp:revision>2</cp:revision>
  <dcterms:created xsi:type="dcterms:W3CDTF">2022-05-13T20:53:33Z</dcterms:created>
  <dcterms:modified xsi:type="dcterms:W3CDTF">2022-07-21T14:19:25Z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2022-05-13T00:00:00Z</vt:filetime>
  </property>
  <property fmtid="{D5CDD505-2E9C-101B-9397-08002B2CF9AE}" pid="3" name="Creator">
    <vt:lpwstr>Adobe Illustrator 26.2 (Macintosh)</vt:lpwstr>
  </property>
  <property fmtid="{D5CDD505-2E9C-101B-9397-08002B2CF9AE}" pid="4" name="LastSaved">
    <vt:filetime>2022-05-13T00:00:00Z</vt:filetime>
  </property>
</Properties>
</file>