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14685058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1E747B-EC8F-5AD3-9A95-C0CCCC1762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4011EAF-37E3-6B9C-E6D4-A330D4144F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4D9D85-0302-5BFD-4524-FA4A78B53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D4908A9-F996-7861-8E8A-83A4AA6C9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0DFB008-A8DC-405E-7567-9E405FFCE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1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8137C9-8F2A-6ADC-AC8E-F682AE101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A49770-93A2-AAA3-635E-79B551F39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B0A1DC1-2F73-A1B2-75B7-5D2D8402B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D08707-94E1-3F10-0365-6121C67A1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4B3A34-813A-7CCC-EBBD-86CB57900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310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1C53E5-87EE-A01C-32FD-C45F34D2AF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D3A2470-C070-676D-6B09-1499507F6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24BAA6F-F2A6-9083-FF33-E20F81A92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64C758B-6AD7-8779-A52A-209298C81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7335B6-BE24-EFC3-683A-A611FE779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872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666DC5-D47E-8DAD-24C1-D0B72EA17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7D91BC4-7E68-1F6C-B886-BD39A9508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2789AE7-D34E-BFBE-D8E8-6E73CC863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758FC4-A27C-4629-C5F1-2A916C808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16B699B-0ECE-B46E-E2FF-ADDA31D0C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F81186-04F8-F888-7C21-F6115D680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100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FFAFE0-1C7A-8875-E5DA-F0F6A6AC21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A016F9-9CAB-86D4-D692-44A8B073D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1118BB3-B0D9-27B3-EBA3-C68A61C344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5467AB0-6B49-ED34-0887-0510341D0C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AEEB8D9-3D43-C4DF-BA92-6844A84FCA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51314AF-FC78-7F80-682E-7C61060B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C880A89-3F95-2FE2-827F-110E6F7E9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8FD3EBF-5BA4-F112-FCA9-A5A166011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32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BE7B11-8C9D-CDE3-09CA-89B6EC217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3C72079-675B-595A-0E28-B8E1B7761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675CBF8-BE44-FC0B-778D-E30F48753A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F9A5FBC-178E-D375-5072-40D74A95D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441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B469158-246A-BBFC-1073-8A3D61466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7AE53CB-91DE-1D14-7BA9-A73EA150F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A9480AB-A47F-A3F2-ECEE-D4495E52B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1502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AB6BAE-3C60-279E-5A69-949746DC6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004BA34-0CFE-F424-3863-9541F1C6F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A15C83-FD14-2552-338B-5C33A4D0F6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5BF649-EA2A-BCC8-5389-53BCB8095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6AD4C60-7353-92A5-1A56-6DCCA2218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69838CA-2F9D-987B-9D2A-BE85442D3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7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144471-CBB3-3B8A-7DCA-ABCDA09BB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B1212AC7-60B9-8793-F788-893B090A87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E34CE3-16EB-FD18-CB40-821579C31F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784F70D-C21D-F689-E8A8-8AF28E868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9DC3CB-975A-04B0-C5D5-EB9B2D6A3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746788-EC83-645F-0A7E-50998D1C5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84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1EED67-E686-17E5-91C8-653B9DAD9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447C944-D0E2-8F17-9CDB-39D69223B0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53F15FC-D6FE-FF71-6B19-A703F391A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FFD26E1-DBC0-7263-5481-2D50B6FC2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DE5B73F-F5B2-B591-CB01-CF8023A23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4065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87BCB65-B6E8-9191-9232-50DA26C57D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0AEB41-EA71-7516-4FAD-8B4F08C058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9F3E6A4-017C-9DD6-20B2-490DACA602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F139B19-5AC5-BF07-5B6F-DDF1F9651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24D56AC-8B85-64FC-8248-A7A1CA2F6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882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FD3D33E-A6E7-13A4-4C95-CBC9C2A34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FA43CD-7F92-E690-6D7D-CB5BAA40A2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F26360-8737-0AF7-A221-14A4D20A6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82ED27-7249-4C27-B489-386EB3E60B69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FB75D7-176A-8D79-A8FE-9F8A03C740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CEBD26-07D5-4D19-61C8-1DAB041D5A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88F22-36DF-4AF0-8B46-22436D3921EA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209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01D410B-F841-0B3E-4DEA-4DCADB30D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5500388" y="819768"/>
            <a:ext cx="1979671" cy="370715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B3460AF-0A88-9A36-640C-004C429E0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6978" y="2276217"/>
            <a:ext cx="2521534" cy="3707155"/>
          </a:xfrm>
          <a:prstGeom prst="rect">
            <a:avLst/>
          </a:prstGeom>
        </p:spPr>
      </p:pic>
      <p:grpSp>
        <p:nvGrpSpPr>
          <p:cNvPr id="6" name="Agrupar 5">
            <a:extLst>
              <a:ext uri="{FF2B5EF4-FFF2-40B4-BE49-F238E27FC236}">
                <a16:creationId xmlns:a16="http://schemas.microsoft.com/office/drawing/2014/main" id="{B659772E-A801-6C8B-F8EE-860CC1B4450F}"/>
              </a:ext>
            </a:extLst>
          </p:cNvPr>
          <p:cNvGrpSpPr/>
          <p:nvPr/>
        </p:nvGrpSpPr>
        <p:grpSpPr>
          <a:xfrm>
            <a:off x="5631754" y="1869874"/>
            <a:ext cx="2160283" cy="4293483"/>
            <a:chOff x="3544168" y="1697154"/>
            <a:chExt cx="2160283" cy="4293483"/>
          </a:xfrm>
        </p:grpSpPr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23286EA4-C069-21BB-C850-55ED6946F2D8}"/>
                </a:ext>
              </a:extLst>
            </p:cNvPr>
            <p:cNvSpPr txBox="1"/>
            <p:nvPr/>
          </p:nvSpPr>
          <p:spPr>
            <a:xfrm>
              <a:off x="3544168" y="1697154"/>
              <a:ext cx="2160283" cy="429348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>
              <a:spAutoFit/>
            </a:bodyPr>
            <a:lstStyle/>
            <a:p>
              <a:endParaRPr lang="pt-BR" sz="1050" kern="1200" dirty="0">
                <a:solidFill>
                  <a:schemeClr val="dk1"/>
                </a:solidFill>
                <a:effectLst/>
                <a:latin typeface="Zona Pro "/>
              </a:endParaRPr>
            </a:p>
            <a:p>
              <a:r>
                <a:rPr lang="pt-BR" sz="1050" kern="1200" dirty="0">
                  <a:solidFill>
                    <a:schemeClr val="dk1"/>
                  </a:solidFill>
                  <a:effectLst/>
                  <a:latin typeface="Zona Pro "/>
                </a:rPr>
                <a:t>Agora além de proteger, ele trata, preenchendo linhas e rugas com o poder do Ácido </a:t>
              </a:r>
              <a:r>
                <a:rPr lang="pt-BR" sz="1050" dirty="0">
                  <a:solidFill>
                    <a:schemeClr val="dk1"/>
                  </a:solidFill>
                  <a:latin typeface="Zona Pro "/>
                </a:rPr>
                <a:t>hialurônico e uniformiza o tom da pele.</a:t>
              </a:r>
            </a:p>
            <a:p>
              <a:endParaRPr lang="pt-BR" sz="1050" dirty="0">
                <a:solidFill>
                  <a:schemeClr val="dk1"/>
                </a:solidFill>
                <a:latin typeface="Zona Pro "/>
              </a:endParaRPr>
            </a:p>
            <a:p>
              <a:r>
                <a:rPr lang="pt-BR" sz="1050" dirty="0">
                  <a:solidFill>
                    <a:schemeClr val="dk1"/>
                  </a:solidFill>
                  <a:latin typeface="Zona Pro "/>
                </a:rPr>
                <a:t>Ele conta com 5 cores e você está recebendo a cor ideal para o seu tom de pele!</a:t>
              </a:r>
            </a:p>
            <a:p>
              <a:endParaRPr lang="pt-BR" sz="1050" kern="1200" dirty="0">
                <a:solidFill>
                  <a:schemeClr val="dk1"/>
                </a:solidFill>
                <a:effectLst/>
                <a:latin typeface="Zona Pro "/>
              </a:endParaRPr>
            </a:p>
            <a:p>
              <a:r>
                <a:rPr lang="pt-BR" sz="1050" kern="1200" dirty="0">
                  <a:solidFill>
                    <a:schemeClr val="dk1"/>
                  </a:solidFill>
                  <a:effectLst/>
                  <a:latin typeface="Zona Pro "/>
                </a:rPr>
                <a:t>Use e abuse desse protetor solar, pois quanto mais você usa, mais você vê resultados!</a:t>
              </a:r>
            </a:p>
            <a:p>
              <a:endParaRPr lang="pt-BR" sz="1050" dirty="0">
                <a:solidFill>
                  <a:schemeClr val="dk1"/>
                </a:solidFill>
                <a:latin typeface="Zona Pro "/>
              </a:endParaRPr>
            </a:p>
            <a:p>
              <a:endParaRPr lang="pt-BR" sz="1050" dirty="0">
                <a:solidFill>
                  <a:schemeClr val="dk1"/>
                </a:solidFill>
                <a:latin typeface="Zona Pro "/>
              </a:endParaRPr>
            </a:p>
            <a:p>
              <a:r>
                <a:rPr lang="pt-BR" sz="1050" kern="1200" dirty="0">
                  <a:solidFill>
                    <a:schemeClr val="dk1"/>
                  </a:solidFill>
                  <a:effectLst/>
                  <a:latin typeface="Zona Pro "/>
                </a:rPr>
                <a:t>Nunca cuidou da pele? </a:t>
              </a:r>
            </a:p>
            <a:p>
              <a:r>
                <a:rPr lang="pt-BR" sz="1050" kern="1200" dirty="0">
                  <a:solidFill>
                    <a:schemeClr val="dk1"/>
                  </a:solidFill>
                  <a:effectLst/>
                  <a:latin typeface="Zona Pro "/>
                </a:rPr>
                <a:t>É hor</a:t>
              </a:r>
              <a:r>
                <a:rPr lang="pt-BR" sz="1050" dirty="0">
                  <a:solidFill>
                    <a:schemeClr val="dk1"/>
                  </a:solidFill>
                  <a:latin typeface="Zona Pro "/>
                </a:rPr>
                <a:t>a de começar com limpeza e proteção que trata a pele</a:t>
              </a:r>
              <a:endParaRPr lang="pt-BR" sz="1050" kern="1200" dirty="0">
                <a:solidFill>
                  <a:schemeClr val="dk1"/>
                </a:solidFill>
                <a:effectLst/>
                <a:latin typeface="Zona Pro "/>
              </a:endParaRPr>
            </a:p>
            <a:p>
              <a:endParaRPr lang="pt-BR" sz="1050" kern="1200" dirty="0">
                <a:solidFill>
                  <a:schemeClr val="dk1"/>
                </a:solidFill>
                <a:effectLst/>
                <a:latin typeface="Zona Pro "/>
              </a:endParaRPr>
            </a:p>
            <a:p>
              <a:endParaRPr lang="pt-BR" sz="1050" dirty="0">
                <a:solidFill>
                  <a:schemeClr val="dk1"/>
                </a:solidFill>
                <a:latin typeface="Zona Pro "/>
              </a:endParaRPr>
            </a:p>
            <a:p>
              <a:endParaRPr lang="pt-BR" sz="1050" kern="1200" dirty="0">
                <a:solidFill>
                  <a:schemeClr val="dk1"/>
                </a:solidFill>
                <a:effectLst/>
                <a:latin typeface="Zona Pro "/>
              </a:endParaRPr>
            </a:p>
            <a:p>
              <a:endParaRPr lang="pt-BR" sz="1050" dirty="0">
                <a:solidFill>
                  <a:schemeClr val="dk1"/>
                </a:solidFill>
                <a:latin typeface="Zona Pro "/>
              </a:endParaRPr>
            </a:p>
            <a:p>
              <a:endParaRPr lang="pt-BR" sz="1050" kern="1200" dirty="0">
                <a:solidFill>
                  <a:schemeClr val="dk1"/>
                </a:solidFill>
                <a:effectLst/>
                <a:latin typeface="Zona Pro "/>
              </a:endParaRPr>
            </a:p>
            <a:p>
              <a:endParaRPr lang="pt-BR" sz="1050" kern="1200" dirty="0">
                <a:solidFill>
                  <a:schemeClr val="dk1"/>
                </a:solidFill>
                <a:effectLst/>
                <a:latin typeface="Zona Pro "/>
              </a:endParaRPr>
            </a:p>
          </p:txBody>
        </p:sp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E327A26D-68C7-EDDA-ABDC-D203E9C27F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biLevel thresh="75000"/>
            </a:blip>
            <a:srcRect l="20136" t="17480" r="46267" b="21913"/>
            <a:stretch/>
          </p:blipFill>
          <p:spPr>
            <a:xfrm>
              <a:off x="4051344" y="5157370"/>
              <a:ext cx="106295" cy="248550"/>
            </a:xfrm>
            <a:prstGeom prst="rect">
              <a:avLst/>
            </a:prstGeom>
          </p:spPr>
        </p:pic>
        <p:sp>
          <p:nvSpPr>
            <p:cNvPr id="9" name="Google Shape;117;p3">
              <a:extLst>
                <a:ext uri="{FF2B5EF4-FFF2-40B4-BE49-F238E27FC236}">
                  <a16:creationId xmlns:a16="http://schemas.microsoft.com/office/drawing/2014/main" id="{9B634644-123A-8F63-7BB1-5D6DD1B89405}"/>
                </a:ext>
              </a:extLst>
            </p:cNvPr>
            <p:cNvSpPr txBox="1"/>
            <p:nvPr/>
          </p:nvSpPr>
          <p:spPr>
            <a:xfrm>
              <a:off x="3840921" y="5099545"/>
              <a:ext cx="192497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Zona Pro Black" panose="02010A03040002020004" pitchFamily="2" charset="0"/>
                  <a:ea typeface="Calibri"/>
                  <a:cs typeface="Calibri"/>
                  <a:sym typeface="Calibri"/>
                </a:rPr>
                <a:t>1</a:t>
              </a:r>
            </a:p>
          </p:txBody>
        </p:sp>
        <p:sp>
          <p:nvSpPr>
            <p:cNvPr id="10" name="Google Shape;210;p8">
              <a:extLst>
                <a:ext uri="{FF2B5EF4-FFF2-40B4-BE49-F238E27FC236}">
                  <a16:creationId xmlns:a16="http://schemas.microsoft.com/office/drawing/2014/main" id="{1277732B-476C-BE8A-43E3-04A2A359DF03}"/>
                </a:ext>
              </a:extLst>
            </p:cNvPr>
            <p:cNvSpPr txBox="1"/>
            <p:nvPr/>
          </p:nvSpPr>
          <p:spPr>
            <a:xfrm>
              <a:off x="3870096" y="5399249"/>
              <a:ext cx="532542" cy="15384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pt-BR" sz="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Zona Pro" panose="02010A03040002020004" pitchFamily="50" charset="0"/>
                  <a:sym typeface="Arial"/>
                </a:rPr>
                <a:t>LIMPEZA</a:t>
              </a:r>
              <a:endParaRPr sz="400" dirty="0">
                <a:solidFill>
                  <a:prstClr val="black">
                    <a:lumMod val="85000"/>
                    <a:lumOff val="15000"/>
                  </a:prstClr>
                </a:solidFill>
                <a:latin typeface="Zona Pro" panose="02010A03040002020004" pitchFamily="50" charset="0"/>
              </a:endParaRPr>
            </a:p>
          </p:txBody>
        </p:sp>
        <p:sp>
          <p:nvSpPr>
            <p:cNvPr id="11" name="Google Shape;117;p3">
              <a:extLst>
                <a:ext uri="{FF2B5EF4-FFF2-40B4-BE49-F238E27FC236}">
                  <a16:creationId xmlns:a16="http://schemas.microsoft.com/office/drawing/2014/main" id="{651A9437-EE8C-0FC0-ACA6-2530955186DA}"/>
                </a:ext>
              </a:extLst>
            </p:cNvPr>
            <p:cNvSpPr txBox="1"/>
            <p:nvPr/>
          </p:nvSpPr>
          <p:spPr>
            <a:xfrm>
              <a:off x="4431813" y="5099545"/>
              <a:ext cx="192497" cy="30773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Zona Pro Black" panose="02010A03040002020004" pitchFamily="2" charset="0"/>
                  <a:ea typeface="Calibri"/>
                  <a:cs typeface="Calibri"/>
                  <a:sym typeface="Calibri"/>
                </a:rPr>
                <a:t>2</a:t>
              </a:r>
            </a:p>
          </p:txBody>
        </p:sp>
        <p:sp>
          <p:nvSpPr>
            <p:cNvPr id="12" name="Google Shape;210;p8">
              <a:extLst>
                <a:ext uri="{FF2B5EF4-FFF2-40B4-BE49-F238E27FC236}">
                  <a16:creationId xmlns:a16="http://schemas.microsoft.com/office/drawing/2014/main" id="{44045F7F-1E57-296C-607B-F11320AB92AC}"/>
                </a:ext>
              </a:extLst>
            </p:cNvPr>
            <p:cNvSpPr txBox="1"/>
            <p:nvPr/>
          </p:nvSpPr>
          <p:spPr>
            <a:xfrm>
              <a:off x="4443283" y="5477257"/>
              <a:ext cx="627992" cy="2769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algn="ctr">
                <a:defRPr/>
              </a:pPr>
              <a:r>
                <a:rPr lang="pt-BR" sz="4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Zona Pro" panose="02010A03040002020004" pitchFamily="50" charset="0"/>
                  <a:sym typeface="Arial"/>
                </a:rPr>
                <a:t>PROTEGE, TRATA E COBRE MARCAS</a:t>
              </a:r>
              <a:endParaRPr sz="400" dirty="0">
                <a:solidFill>
                  <a:srgbClr val="FF0000"/>
                </a:solidFill>
                <a:latin typeface="Zona Pro" panose="02010A03040002020004" pitchFamily="50" charset="0"/>
              </a:endParaRPr>
            </a:p>
          </p:txBody>
        </p:sp>
        <p:pic>
          <p:nvPicPr>
            <p:cNvPr id="13" name="Imagem 12">
              <a:extLst>
                <a:ext uri="{FF2B5EF4-FFF2-40B4-BE49-F238E27FC236}">
                  <a16:creationId xmlns:a16="http://schemas.microsoft.com/office/drawing/2014/main" id="{024A15B7-4967-0F6C-6EE3-6F058B914D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62590" y="5289149"/>
              <a:ext cx="101118" cy="101118"/>
            </a:xfrm>
            <a:prstGeom prst="rect">
              <a:avLst/>
            </a:prstGeom>
          </p:spPr>
        </p:pic>
        <p:pic>
          <p:nvPicPr>
            <p:cNvPr id="14" name="Imagem 13">
              <a:extLst>
                <a:ext uri="{FF2B5EF4-FFF2-40B4-BE49-F238E27FC236}">
                  <a16:creationId xmlns:a16="http://schemas.microsoft.com/office/drawing/2014/main" id="{958E47E2-DAC4-73B2-0AE6-957B743949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838543" y="5253413"/>
              <a:ext cx="157413" cy="157413"/>
            </a:xfrm>
            <a:prstGeom prst="rect">
              <a:avLst/>
            </a:prstGeom>
          </p:spPr>
        </p:pic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id="{3EC015DB-4E3A-9E0B-4118-B00B2AEAD7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950" t="29167" r="3246" b="18179"/>
            <a:stretch/>
          </p:blipFill>
          <p:spPr>
            <a:xfrm>
              <a:off x="4669153" y="5209335"/>
              <a:ext cx="184702" cy="267408"/>
            </a:xfrm>
            <a:prstGeom prst="rect">
              <a:avLst/>
            </a:prstGeom>
          </p:spPr>
        </p:pic>
      </p:grp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6792DA7-FBD8-6862-9073-C377D3E5E977}"/>
              </a:ext>
            </a:extLst>
          </p:cNvPr>
          <p:cNvSpPr txBox="1"/>
          <p:nvPr/>
        </p:nvSpPr>
        <p:spPr>
          <a:xfrm>
            <a:off x="2157406" y="3340214"/>
            <a:ext cx="1935935" cy="263149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pt-BR" sz="1100" dirty="0">
                <a:solidFill>
                  <a:schemeClr val="dk1"/>
                </a:solidFill>
                <a:latin typeface="Zona Pro "/>
              </a:rPr>
              <a:t>A proteção solar no brasil N°1, tá de cara nova!</a:t>
            </a:r>
          </a:p>
          <a:p>
            <a:endParaRPr lang="pt-BR" sz="1100" dirty="0">
              <a:solidFill>
                <a:schemeClr val="dk1"/>
              </a:solidFill>
              <a:latin typeface="Zona Pro "/>
            </a:endParaRPr>
          </a:p>
          <a:p>
            <a:r>
              <a:rPr lang="pt-BR" sz="1100" dirty="0">
                <a:solidFill>
                  <a:schemeClr val="dk1"/>
                </a:solidFill>
                <a:latin typeface="Zona Pro "/>
              </a:rPr>
              <a:t>Uma linha completa que Protege &amp; Trata:</a:t>
            </a:r>
          </a:p>
          <a:p>
            <a:r>
              <a:rPr lang="pt-BR" sz="1100" kern="1200" dirty="0">
                <a:solidFill>
                  <a:schemeClr val="dk1"/>
                </a:solidFill>
                <a:effectLst/>
                <a:latin typeface="Zona Pro "/>
              </a:rPr>
              <a:t>Trazer foto dos 3 </a:t>
            </a:r>
          </a:p>
          <a:p>
            <a:endParaRPr lang="pt-BR" sz="1100" kern="1200" dirty="0">
              <a:solidFill>
                <a:schemeClr val="dk1"/>
              </a:solidFill>
              <a:effectLst/>
              <a:latin typeface="Zona Pro "/>
            </a:endParaRPr>
          </a:p>
          <a:p>
            <a:endParaRPr lang="pt-BR" sz="1100" dirty="0">
              <a:solidFill>
                <a:schemeClr val="dk1"/>
              </a:solidFill>
              <a:latin typeface="Zona Pro "/>
            </a:endParaRPr>
          </a:p>
          <a:p>
            <a:r>
              <a:rPr lang="pt-BR" sz="1100" kern="1200" dirty="0">
                <a:solidFill>
                  <a:schemeClr val="dk1"/>
                </a:solidFill>
                <a:effectLst/>
                <a:latin typeface="Zona Pro "/>
              </a:rPr>
              <a:t>Chegou a hora de você testar em primeira mão o nosso novo protetor solar com cor!</a:t>
            </a:r>
          </a:p>
          <a:p>
            <a:endParaRPr lang="pt-BR" sz="1100" kern="1200" dirty="0">
              <a:solidFill>
                <a:schemeClr val="dk1"/>
              </a:solidFill>
              <a:effectLst/>
              <a:latin typeface="Zona Pro "/>
            </a:endParaRPr>
          </a:p>
          <a:p>
            <a:endParaRPr lang="pt-BR" sz="1100" kern="1200" dirty="0">
              <a:solidFill>
                <a:schemeClr val="dk1"/>
              </a:solidFill>
              <a:effectLst/>
              <a:latin typeface="Zona Pro 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B6914973-1263-DA5C-9665-29BFEAAB1773}"/>
              </a:ext>
            </a:extLst>
          </p:cNvPr>
          <p:cNvSpPr txBox="1"/>
          <p:nvPr/>
        </p:nvSpPr>
        <p:spPr>
          <a:xfrm>
            <a:off x="2543864" y="1869874"/>
            <a:ext cx="1178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FRENTE:</a:t>
            </a:r>
            <a:endParaRPr lang="en-US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7C633F5-5215-A3DD-B51B-70C13D4FE4E8}"/>
              </a:ext>
            </a:extLst>
          </p:cNvPr>
          <p:cNvSpPr txBox="1"/>
          <p:nvPr/>
        </p:nvSpPr>
        <p:spPr>
          <a:xfrm>
            <a:off x="6122616" y="387866"/>
            <a:ext cx="1178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VERSO:</a:t>
            </a:r>
            <a:endParaRPr lang="en-US" dirty="0"/>
          </a:p>
        </p:txBody>
      </p:sp>
      <p:sp>
        <p:nvSpPr>
          <p:cNvPr id="19" name="Retângulo 18">
            <a:extLst>
              <a:ext uri="{FF2B5EF4-FFF2-40B4-BE49-F238E27FC236}">
                <a16:creationId xmlns:a16="http://schemas.microsoft.com/office/drawing/2014/main" id="{4608E458-3F69-C1E1-2785-5AE7981BD31E}"/>
              </a:ext>
            </a:extLst>
          </p:cNvPr>
          <p:cNvSpPr/>
          <p:nvPr/>
        </p:nvSpPr>
        <p:spPr>
          <a:xfrm>
            <a:off x="2072488" y="2430700"/>
            <a:ext cx="2020853" cy="755032"/>
          </a:xfrm>
          <a:prstGeom prst="rect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/>
              <a:t>Código de barras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223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tângulo: Cantos Diagonais Arredondados 28">
            <a:extLst>
              <a:ext uri="{FF2B5EF4-FFF2-40B4-BE49-F238E27FC236}">
                <a16:creationId xmlns:a16="http://schemas.microsoft.com/office/drawing/2014/main" id="{79CD4132-D5AC-4D77-89D5-5330551BE48E}"/>
              </a:ext>
            </a:extLst>
          </p:cNvPr>
          <p:cNvSpPr/>
          <p:nvPr/>
        </p:nvSpPr>
        <p:spPr>
          <a:xfrm>
            <a:off x="0" y="338813"/>
            <a:ext cx="3616186" cy="593585"/>
          </a:xfrm>
          <a:prstGeom prst="round2DiagRect">
            <a:avLst/>
          </a:prstGeom>
          <a:solidFill>
            <a:srgbClr val="0095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ZonaPro-Black" panose="02010A03040002020004" pitchFamily="50" charset="0"/>
                <a:ea typeface="+mn-ea"/>
                <a:cs typeface="+mn-cs"/>
              </a:rPr>
              <a:t>PAGINAÇÃO</a:t>
            </a:r>
            <a:endParaRPr kumimoji="0" lang="pt-BR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onaPro-Black" panose="02010A03040002020004" pitchFamily="50" charset="0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226D812-D172-63A1-4D47-923C9C508D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" t="3785" r="4024" b="2900"/>
          <a:stretch/>
        </p:blipFill>
        <p:spPr bwMode="auto">
          <a:xfrm>
            <a:off x="480565" y="1845847"/>
            <a:ext cx="2819905" cy="3663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0B393892-1917-E737-750A-3642F41B8C5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94" t="1936" r="3089" b="3640"/>
          <a:stretch/>
        </p:blipFill>
        <p:spPr>
          <a:xfrm>
            <a:off x="3541212" y="1384683"/>
            <a:ext cx="3352988" cy="229289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805A1EA-1AC2-540D-9DE5-D2365A275CC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154" r="2987" b="5299"/>
          <a:stretch/>
        </p:blipFill>
        <p:spPr>
          <a:xfrm>
            <a:off x="7194039" y="1384683"/>
            <a:ext cx="3373398" cy="229289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CCB5D11A-DF68-142F-8F23-A0A9BCCCFA4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13" t="1937" r="1878" b="3777"/>
          <a:stretch/>
        </p:blipFill>
        <p:spPr>
          <a:xfrm>
            <a:off x="3541212" y="3844527"/>
            <a:ext cx="3352988" cy="2222853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CE2FC87-6C2E-E78D-21B5-F889C06FFB8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78" t="1935" r="2436" b="3916"/>
          <a:stretch/>
        </p:blipFill>
        <p:spPr>
          <a:xfrm>
            <a:off x="7164465" y="3840527"/>
            <a:ext cx="3373398" cy="225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123490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</Words>
  <Application>Microsoft Office PowerPoint</Application>
  <PresentationFormat>Widescreen</PresentationFormat>
  <Paragraphs>29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10" baseType="lpstr">
      <vt:lpstr>Zona Pro </vt:lpstr>
      <vt:lpstr>Arial</vt:lpstr>
      <vt:lpstr>Calibri</vt:lpstr>
      <vt:lpstr>Calibri Light</vt:lpstr>
      <vt:lpstr>Zona Pro</vt:lpstr>
      <vt:lpstr>Zona Pro Black</vt:lpstr>
      <vt:lpstr>ZonaPro-Black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Karen Lugao/SPO/BR</dc:creator>
  <cp:lastModifiedBy>Karen Lugao/SPO/BR</cp:lastModifiedBy>
  <cp:revision>1</cp:revision>
  <dcterms:created xsi:type="dcterms:W3CDTF">2022-07-21T14:23:39Z</dcterms:created>
  <dcterms:modified xsi:type="dcterms:W3CDTF">2022-07-21T14:24:22Z</dcterms:modified>
</cp:coreProperties>
</file>