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>
      <p:cViewPr>
        <p:scale>
          <a:sx n="92" d="100"/>
          <a:sy n="92" d="100"/>
        </p:scale>
        <p:origin x="632" y="7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404360" cy="6731000"/>
          </a:xfrm>
          <a:custGeom>
            <a:avLst/>
            <a:gdLst/>
            <a:ahLst/>
            <a:cxnLst/>
            <a:rect l="l" t="t" r="r" b="b"/>
            <a:pathLst>
              <a:path w="4404360" h="6731000">
                <a:moveTo>
                  <a:pt x="2225619" y="0"/>
                </a:moveTo>
                <a:lnTo>
                  <a:pt x="0" y="0"/>
                </a:lnTo>
                <a:lnTo>
                  <a:pt x="0" y="6731000"/>
                </a:lnTo>
                <a:lnTo>
                  <a:pt x="2225616" y="6731000"/>
                </a:lnTo>
                <a:lnTo>
                  <a:pt x="3564528" y="5392088"/>
                </a:lnTo>
                <a:lnTo>
                  <a:pt x="3598441" y="5357609"/>
                </a:lnTo>
                <a:lnTo>
                  <a:pt x="3631655" y="5322705"/>
                </a:lnTo>
                <a:lnTo>
                  <a:pt x="3664169" y="5287384"/>
                </a:lnTo>
                <a:lnTo>
                  <a:pt x="3695985" y="5251656"/>
                </a:lnTo>
                <a:lnTo>
                  <a:pt x="3727101" y="5215528"/>
                </a:lnTo>
                <a:lnTo>
                  <a:pt x="3757518" y="5179010"/>
                </a:lnTo>
                <a:lnTo>
                  <a:pt x="3787236" y="5142111"/>
                </a:lnTo>
                <a:lnTo>
                  <a:pt x="3816254" y="5104840"/>
                </a:lnTo>
                <a:lnTo>
                  <a:pt x="3844573" y="5067205"/>
                </a:lnTo>
                <a:lnTo>
                  <a:pt x="3872193" y="5029215"/>
                </a:lnTo>
                <a:lnTo>
                  <a:pt x="3899114" y="4990879"/>
                </a:lnTo>
                <a:lnTo>
                  <a:pt x="3925336" y="4952207"/>
                </a:lnTo>
                <a:lnTo>
                  <a:pt x="3950858" y="4913207"/>
                </a:lnTo>
                <a:lnTo>
                  <a:pt x="3975681" y="4873887"/>
                </a:lnTo>
                <a:lnTo>
                  <a:pt x="3999805" y="4834257"/>
                </a:lnTo>
                <a:lnTo>
                  <a:pt x="4023229" y="4794325"/>
                </a:lnTo>
                <a:lnTo>
                  <a:pt x="4045955" y="4754101"/>
                </a:lnTo>
                <a:lnTo>
                  <a:pt x="4067981" y="4713594"/>
                </a:lnTo>
                <a:lnTo>
                  <a:pt x="4089308" y="4672811"/>
                </a:lnTo>
                <a:lnTo>
                  <a:pt x="4109935" y="4631762"/>
                </a:lnTo>
                <a:lnTo>
                  <a:pt x="4129864" y="4590456"/>
                </a:lnTo>
                <a:lnTo>
                  <a:pt x="4149093" y="4548902"/>
                </a:lnTo>
                <a:lnTo>
                  <a:pt x="4167623" y="4507109"/>
                </a:lnTo>
                <a:lnTo>
                  <a:pt x="4185453" y="4465085"/>
                </a:lnTo>
                <a:lnTo>
                  <a:pt x="4202585" y="4422839"/>
                </a:lnTo>
                <a:lnTo>
                  <a:pt x="4219017" y="4380381"/>
                </a:lnTo>
                <a:lnTo>
                  <a:pt x="4234750" y="4337719"/>
                </a:lnTo>
                <a:lnTo>
                  <a:pt x="4249783" y="4294861"/>
                </a:lnTo>
                <a:lnTo>
                  <a:pt x="4264118" y="4251818"/>
                </a:lnTo>
                <a:lnTo>
                  <a:pt x="4277753" y="4208597"/>
                </a:lnTo>
                <a:lnTo>
                  <a:pt x="4290689" y="4165207"/>
                </a:lnTo>
                <a:lnTo>
                  <a:pt x="4302926" y="4121658"/>
                </a:lnTo>
                <a:lnTo>
                  <a:pt x="4314463" y="4077958"/>
                </a:lnTo>
                <a:lnTo>
                  <a:pt x="4325301" y="4034117"/>
                </a:lnTo>
                <a:lnTo>
                  <a:pt x="4335440" y="3990142"/>
                </a:lnTo>
                <a:lnTo>
                  <a:pt x="4344880" y="3946043"/>
                </a:lnTo>
                <a:lnTo>
                  <a:pt x="4353621" y="3901829"/>
                </a:lnTo>
                <a:lnTo>
                  <a:pt x="4361662" y="3857509"/>
                </a:lnTo>
                <a:lnTo>
                  <a:pt x="4369004" y="3813091"/>
                </a:lnTo>
                <a:lnTo>
                  <a:pt x="4375647" y="3768585"/>
                </a:lnTo>
                <a:lnTo>
                  <a:pt x="4381590" y="3723998"/>
                </a:lnTo>
                <a:lnTo>
                  <a:pt x="4386835" y="3679341"/>
                </a:lnTo>
                <a:lnTo>
                  <a:pt x="4391380" y="3634621"/>
                </a:lnTo>
                <a:lnTo>
                  <a:pt x="4395225" y="3589849"/>
                </a:lnTo>
                <a:lnTo>
                  <a:pt x="4398372" y="3545032"/>
                </a:lnTo>
                <a:lnTo>
                  <a:pt x="4400819" y="3500180"/>
                </a:lnTo>
                <a:lnTo>
                  <a:pt x="4402567" y="3455301"/>
                </a:lnTo>
                <a:lnTo>
                  <a:pt x="4403616" y="3410404"/>
                </a:lnTo>
                <a:lnTo>
                  <a:pt x="4403966" y="3365498"/>
                </a:lnTo>
                <a:lnTo>
                  <a:pt x="4403616" y="3320593"/>
                </a:lnTo>
                <a:lnTo>
                  <a:pt x="4402567" y="3275696"/>
                </a:lnTo>
                <a:lnTo>
                  <a:pt x="4400819" y="3230817"/>
                </a:lnTo>
                <a:lnTo>
                  <a:pt x="4398372" y="3185965"/>
                </a:lnTo>
                <a:lnTo>
                  <a:pt x="4395225" y="3141148"/>
                </a:lnTo>
                <a:lnTo>
                  <a:pt x="4391380" y="3096375"/>
                </a:lnTo>
                <a:lnTo>
                  <a:pt x="4386835" y="3051656"/>
                </a:lnTo>
                <a:lnTo>
                  <a:pt x="4381590" y="3006998"/>
                </a:lnTo>
                <a:lnTo>
                  <a:pt x="4375647" y="2962412"/>
                </a:lnTo>
                <a:lnTo>
                  <a:pt x="4369004" y="2917905"/>
                </a:lnTo>
                <a:lnTo>
                  <a:pt x="4361662" y="2873487"/>
                </a:lnTo>
                <a:lnTo>
                  <a:pt x="4353621" y="2829167"/>
                </a:lnTo>
                <a:lnTo>
                  <a:pt x="4344880" y="2784953"/>
                </a:lnTo>
                <a:lnTo>
                  <a:pt x="4335440" y="2740854"/>
                </a:lnTo>
                <a:lnTo>
                  <a:pt x="4325301" y="2696880"/>
                </a:lnTo>
                <a:lnTo>
                  <a:pt x="4314463" y="2653038"/>
                </a:lnTo>
                <a:lnTo>
                  <a:pt x="4302926" y="2609338"/>
                </a:lnTo>
                <a:lnTo>
                  <a:pt x="4290689" y="2565789"/>
                </a:lnTo>
                <a:lnTo>
                  <a:pt x="4277753" y="2522400"/>
                </a:lnTo>
                <a:lnTo>
                  <a:pt x="4264118" y="2479179"/>
                </a:lnTo>
                <a:lnTo>
                  <a:pt x="4249783" y="2436135"/>
                </a:lnTo>
                <a:lnTo>
                  <a:pt x="4234750" y="2393278"/>
                </a:lnTo>
                <a:lnTo>
                  <a:pt x="4219017" y="2350615"/>
                </a:lnTo>
                <a:lnTo>
                  <a:pt x="4202585" y="2308157"/>
                </a:lnTo>
                <a:lnTo>
                  <a:pt x="4185453" y="2265911"/>
                </a:lnTo>
                <a:lnTo>
                  <a:pt x="4167623" y="2223887"/>
                </a:lnTo>
                <a:lnTo>
                  <a:pt x="4149093" y="2182094"/>
                </a:lnTo>
                <a:lnTo>
                  <a:pt x="4129864" y="2140540"/>
                </a:lnTo>
                <a:lnTo>
                  <a:pt x="4109935" y="2099234"/>
                </a:lnTo>
                <a:lnTo>
                  <a:pt x="4089308" y="2058186"/>
                </a:lnTo>
                <a:lnTo>
                  <a:pt x="4067981" y="2017403"/>
                </a:lnTo>
                <a:lnTo>
                  <a:pt x="4045955" y="1976895"/>
                </a:lnTo>
                <a:lnTo>
                  <a:pt x="4023229" y="1936671"/>
                </a:lnTo>
                <a:lnTo>
                  <a:pt x="3999805" y="1896740"/>
                </a:lnTo>
                <a:lnTo>
                  <a:pt x="3975681" y="1857110"/>
                </a:lnTo>
                <a:lnTo>
                  <a:pt x="3950858" y="1817790"/>
                </a:lnTo>
                <a:lnTo>
                  <a:pt x="3925336" y="1778789"/>
                </a:lnTo>
                <a:lnTo>
                  <a:pt x="3899114" y="1740117"/>
                </a:lnTo>
                <a:lnTo>
                  <a:pt x="3872193" y="1701782"/>
                </a:lnTo>
                <a:lnTo>
                  <a:pt x="3844573" y="1663792"/>
                </a:lnTo>
                <a:lnTo>
                  <a:pt x="3816254" y="1626157"/>
                </a:lnTo>
                <a:lnTo>
                  <a:pt x="3787236" y="1588885"/>
                </a:lnTo>
                <a:lnTo>
                  <a:pt x="3757518" y="1551986"/>
                </a:lnTo>
                <a:lnTo>
                  <a:pt x="3727101" y="1515468"/>
                </a:lnTo>
                <a:lnTo>
                  <a:pt x="3695985" y="1479341"/>
                </a:lnTo>
                <a:lnTo>
                  <a:pt x="3664169" y="1443612"/>
                </a:lnTo>
                <a:lnTo>
                  <a:pt x="3631655" y="1408291"/>
                </a:lnTo>
                <a:lnTo>
                  <a:pt x="3598441" y="1373387"/>
                </a:lnTo>
                <a:lnTo>
                  <a:pt x="3564528" y="1338908"/>
                </a:lnTo>
                <a:lnTo>
                  <a:pt x="2225619" y="0"/>
                </a:lnTo>
                <a:close/>
              </a:path>
            </a:pathLst>
          </a:custGeom>
          <a:solidFill>
            <a:srgbClr val="ECF0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090987" y="389279"/>
            <a:ext cx="2847340" cy="6341745"/>
          </a:xfrm>
          <a:custGeom>
            <a:avLst/>
            <a:gdLst/>
            <a:ahLst/>
            <a:cxnLst/>
            <a:rect l="l" t="t" r="r" b="b"/>
            <a:pathLst>
              <a:path w="2847340" h="6341745">
                <a:moveTo>
                  <a:pt x="0" y="1090790"/>
                </a:moveTo>
                <a:lnTo>
                  <a:pt x="0" y="6341720"/>
                </a:lnTo>
              </a:path>
              <a:path w="2847340" h="6341745">
                <a:moveTo>
                  <a:pt x="2847012" y="0"/>
                </a:moveTo>
                <a:lnTo>
                  <a:pt x="1090790" y="0"/>
                </a:lnTo>
                <a:lnTo>
                  <a:pt x="1042202" y="1062"/>
                </a:lnTo>
                <a:lnTo>
                  <a:pt x="994158" y="4221"/>
                </a:lnTo>
                <a:lnTo>
                  <a:pt x="946703" y="9432"/>
                </a:lnTo>
                <a:lnTo>
                  <a:pt x="899881" y="16650"/>
                </a:lnTo>
                <a:lnTo>
                  <a:pt x="853736" y="25831"/>
                </a:lnTo>
                <a:lnTo>
                  <a:pt x="808313" y="36930"/>
                </a:lnTo>
                <a:lnTo>
                  <a:pt x="763655" y="49904"/>
                </a:lnTo>
                <a:lnTo>
                  <a:pt x="719808" y="64709"/>
                </a:lnTo>
                <a:lnTo>
                  <a:pt x="676815" y="81298"/>
                </a:lnTo>
                <a:lnTo>
                  <a:pt x="634722" y="99629"/>
                </a:lnTo>
                <a:lnTo>
                  <a:pt x="593571" y="119658"/>
                </a:lnTo>
                <a:lnTo>
                  <a:pt x="553409" y="141338"/>
                </a:lnTo>
                <a:lnTo>
                  <a:pt x="514278" y="164627"/>
                </a:lnTo>
                <a:lnTo>
                  <a:pt x="476223" y="189481"/>
                </a:lnTo>
                <a:lnTo>
                  <a:pt x="439289" y="215853"/>
                </a:lnTo>
                <a:lnTo>
                  <a:pt x="403520" y="243702"/>
                </a:lnTo>
                <a:lnTo>
                  <a:pt x="368961" y="272981"/>
                </a:lnTo>
                <a:lnTo>
                  <a:pt x="335655" y="303646"/>
                </a:lnTo>
                <a:lnTo>
                  <a:pt x="303646" y="335655"/>
                </a:lnTo>
                <a:lnTo>
                  <a:pt x="272981" y="368961"/>
                </a:lnTo>
                <a:lnTo>
                  <a:pt x="243702" y="403520"/>
                </a:lnTo>
                <a:lnTo>
                  <a:pt x="215853" y="439289"/>
                </a:lnTo>
                <a:lnTo>
                  <a:pt x="189481" y="476223"/>
                </a:lnTo>
                <a:lnTo>
                  <a:pt x="164627" y="514278"/>
                </a:lnTo>
                <a:lnTo>
                  <a:pt x="141338" y="553409"/>
                </a:lnTo>
                <a:lnTo>
                  <a:pt x="119658" y="593571"/>
                </a:lnTo>
                <a:lnTo>
                  <a:pt x="99629" y="634722"/>
                </a:lnTo>
                <a:lnTo>
                  <a:pt x="81298" y="676815"/>
                </a:lnTo>
                <a:lnTo>
                  <a:pt x="64709" y="719808"/>
                </a:lnTo>
                <a:lnTo>
                  <a:pt x="49904" y="763655"/>
                </a:lnTo>
                <a:lnTo>
                  <a:pt x="36930" y="808313"/>
                </a:lnTo>
                <a:lnTo>
                  <a:pt x="25831" y="853736"/>
                </a:lnTo>
                <a:lnTo>
                  <a:pt x="16650" y="899881"/>
                </a:lnTo>
                <a:lnTo>
                  <a:pt x="9432" y="946703"/>
                </a:lnTo>
                <a:lnTo>
                  <a:pt x="4221" y="994158"/>
                </a:lnTo>
                <a:lnTo>
                  <a:pt x="1062" y="1042202"/>
                </a:lnTo>
                <a:lnTo>
                  <a:pt x="0" y="1090790"/>
                </a:lnTo>
              </a:path>
            </a:pathLst>
          </a:custGeom>
          <a:ln w="12700">
            <a:solidFill>
              <a:srgbClr val="E6348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3757" y="1189598"/>
            <a:ext cx="2221263" cy="14132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900" y="269240"/>
            <a:ext cx="10744200" cy="1076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900" y="1548130"/>
            <a:ext cx="1074420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7/22/22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em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1058" y="2666404"/>
            <a:ext cx="2600325" cy="317500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 marR="116205" algn="just">
              <a:lnSpc>
                <a:spcPts val="3400"/>
              </a:lnSpc>
              <a:spcBef>
                <a:spcPts val="580"/>
              </a:spcBef>
            </a:pPr>
            <a:r>
              <a:rPr sz="3200" b="1" spc="-135" dirty="0">
                <a:solidFill>
                  <a:srgbClr val="E63488"/>
                </a:solidFill>
                <a:latin typeface="ZonaPro-Black"/>
                <a:cs typeface="ZonaPro-Black"/>
              </a:rPr>
              <a:t>VIVA</a:t>
            </a:r>
            <a:r>
              <a:rPr sz="3200" b="1" spc="2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3200" b="1" spc="-20" dirty="0">
                <a:solidFill>
                  <a:srgbClr val="E63488"/>
                </a:solidFill>
                <a:latin typeface="ZonaPro-Black"/>
                <a:cs typeface="ZonaPro-Black"/>
              </a:rPr>
              <a:t>AVON </a:t>
            </a:r>
            <a:r>
              <a:rPr sz="3200" b="1" spc="-90" dirty="0">
                <a:solidFill>
                  <a:srgbClr val="E63488"/>
                </a:solidFill>
                <a:latin typeface="ZonaPro-Black"/>
                <a:cs typeface="ZonaPro-Black"/>
              </a:rPr>
              <a:t>COM</a:t>
            </a:r>
            <a:r>
              <a:rPr sz="3200" b="1" spc="-40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3200" b="1" dirty="0">
                <a:solidFill>
                  <a:srgbClr val="E63488"/>
                </a:solidFill>
                <a:latin typeface="ZonaPro-Black"/>
                <a:cs typeface="ZonaPro-Black"/>
              </a:rPr>
              <a:t>A</a:t>
            </a:r>
            <a:r>
              <a:rPr sz="3200" b="1" spc="-3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3200" b="1" spc="-25" dirty="0">
                <a:solidFill>
                  <a:srgbClr val="E63488"/>
                </a:solidFill>
                <a:latin typeface="ZonaPro-Black"/>
                <a:cs typeface="ZonaPro-Black"/>
              </a:rPr>
              <a:t>SUA </a:t>
            </a:r>
            <a:r>
              <a:rPr sz="3200" b="1" spc="-45" dirty="0">
                <a:solidFill>
                  <a:srgbClr val="E63488"/>
                </a:solidFill>
                <a:latin typeface="ZonaPro-Black"/>
                <a:cs typeface="ZonaPro-Black"/>
              </a:rPr>
              <a:t>LIDERANÇA</a:t>
            </a:r>
            <a:endParaRPr sz="3200" dirty="0">
              <a:latin typeface="ZonaPro-Black"/>
              <a:cs typeface="ZonaPro-Black"/>
            </a:endParaRPr>
          </a:p>
          <a:p>
            <a:pPr marL="12700" marR="5080">
              <a:lnSpc>
                <a:spcPct val="100000"/>
              </a:lnSpc>
              <a:spcBef>
                <a:spcPts val="1515"/>
              </a:spcBef>
            </a:pPr>
            <a:r>
              <a:rPr sz="2100" b="1" spc="-75" dirty="0">
                <a:solidFill>
                  <a:srgbClr val="1D1D1B"/>
                </a:solidFill>
                <a:latin typeface="ZonaPro-Black"/>
                <a:cs typeface="ZonaPro-Black"/>
              </a:rPr>
              <a:t>ATIVA,</a:t>
            </a:r>
            <a:r>
              <a:rPr sz="2100" b="1" spc="7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2100" dirty="0">
                <a:solidFill>
                  <a:srgbClr val="1D1D1B"/>
                </a:solidFill>
                <a:latin typeface="Zona Pro Regular"/>
                <a:cs typeface="Zona Pro Regular"/>
              </a:rPr>
              <a:t>QUE</a:t>
            </a:r>
            <a:r>
              <a:rPr sz="2100" spc="-7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2100" spc="-10" dirty="0">
                <a:solidFill>
                  <a:srgbClr val="1D1D1B"/>
                </a:solidFill>
                <a:latin typeface="Zona Pro Regular"/>
                <a:cs typeface="Zona Pro Regular"/>
              </a:rPr>
              <a:t>AGORA </a:t>
            </a:r>
            <a:r>
              <a:rPr sz="2100" spc="-35" dirty="0">
                <a:solidFill>
                  <a:srgbClr val="1D1D1B"/>
                </a:solidFill>
                <a:latin typeface="Zona Pro Regular"/>
                <a:cs typeface="Zona Pro Regular"/>
              </a:rPr>
              <a:t>TAMBÉM</a:t>
            </a:r>
            <a:r>
              <a:rPr sz="2100" spc="-8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2100" spc="-25" dirty="0">
                <a:solidFill>
                  <a:srgbClr val="1D1D1B"/>
                </a:solidFill>
                <a:latin typeface="Zona Pro Regular"/>
                <a:cs typeface="Zona Pro Regular"/>
              </a:rPr>
              <a:t>TEM </a:t>
            </a:r>
            <a:r>
              <a:rPr sz="2100" b="1" dirty="0">
                <a:solidFill>
                  <a:srgbClr val="1D1D1B"/>
                </a:solidFill>
                <a:latin typeface="ZonaPro-Black"/>
                <a:cs typeface="ZonaPro-Black"/>
              </a:rPr>
              <a:t>BÔNUS</a:t>
            </a:r>
            <a:r>
              <a:rPr sz="2100" b="1" spc="-1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2100" spc="-20" dirty="0">
                <a:solidFill>
                  <a:srgbClr val="1D1D1B"/>
                </a:solidFill>
                <a:latin typeface="Zona Pro Regular"/>
                <a:cs typeface="Zona Pro Regular"/>
              </a:rPr>
              <a:t>PARA</a:t>
            </a:r>
            <a:r>
              <a:rPr sz="2100" spc="52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2100" dirty="0">
                <a:solidFill>
                  <a:srgbClr val="1D1D1B"/>
                </a:solidFill>
                <a:latin typeface="Zona Pro Regular"/>
                <a:cs typeface="Zona Pro Regular"/>
              </a:rPr>
              <a:t>VOCÊ</a:t>
            </a:r>
            <a:r>
              <a:rPr sz="2100" spc="-9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2100" spc="-25" dirty="0">
                <a:solidFill>
                  <a:srgbClr val="1D1D1B"/>
                </a:solidFill>
                <a:latin typeface="Zona Pro Regular"/>
                <a:cs typeface="Zona Pro Regular"/>
              </a:rPr>
              <a:t>NA</a:t>
            </a:r>
            <a:endParaRPr sz="2100" dirty="0">
              <a:latin typeface="Zona Pro Regular"/>
              <a:cs typeface="Zona Pro Regular"/>
            </a:endParaRPr>
          </a:p>
          <a:p>
            <a:pPr marL="12700">
              <a:lnSpc>
                <a:spcPct val="100000"/>
              </a:lnSpc>
            </a:pPr>
            <a:r>
              <a:rPr sz="2100" b="1" spc="-10" dirty="0">
                <a:solidFill>
                  <a:srgbClr val="1D1D1B"/>
                </a:solidFill>
                <a:latin typeface="ZonaPro-Black"/>
                <a:cs typeface="ZonaPro-Black"/>
              </a:rPr>
              <a:t>CP18!</a:t>
            </a:r>
            <a:endParaRPr sz="2100" dirty="0">
              <a:latin typeface="ZonaPro-Black"/>
              <a:cs typeface="ZonaPro-Black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015153" y="1316635"/>
            <a:ext cx="3173095" cy="15741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560705">
              <a:lnSpc>
                <a:spcPct val="100000"/>
              </a:lnSpc>
              <a:spcBef>
                <a:spcPts val="114"/>
              </a:spcBef>
            </a:pPr>
            <a:r>
              <a:rPr sz="1800" b="1" dirty="0">
                <a:solidFill>
                  <a:srgbClr val="E63488"/>
                </a:solidFill>
                <a:latin typeface="ZonaPro-Black"/>
                <a:cs typeface="ZonaPro-Black"/>
              </a:rPr>
              <a:t>UMA</a:t>
            </a:r>
            <a:r>
              <a:rPr sz="1800" b="1" spc="-50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10" dirty="0">
                <a:solidFill>
                  <a:srgbClr val="E63488"/>
                </a:solidFill>
                <a:latin typeface="ZonaPro-Black"/>
                <a:cs typeface="ZonaPro-Black"/>
              </a:rPr>
              <a:t>CAMPANHA,</a:t>
            </a:r>
            <a:endParaRPr sz="1800" dirty="0">
              <a:latin typeface="ZonaPro-Black"/>
              <a:cs typeface="ZonaPro-Black"/>
            </a:endParaRPr>
          </a:p>
          <a:p>
            <a:pPr marL="560705">
              <a:lnSpc>
                <a:spcPct val="100000"/>
              </a:lnSpc>
              <a:spcBef>
                <a:spcPts val="115"/>
              </a:spcBef>
            </a:pPr>
            <a:r>
              <a:rPr sz="1800" b="1" dirty="0">
                <a:solidFill>
                  <a:srgbClr val="E63488"/>
                </a:solidFill>
                <a:latin typeface="ZonaPro-Black"/>
                <a:cs typeface="ZonaPro-Black"/>
              </a:rPr>
              <a:t>UMA</a:t>
            </a:r>
            <a:r>
              <a:rPr sz="1800" b="1" spc="114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10" dirty="0">
                <a:solidFill>
                  <a:srgbClr val="E63488"/>
                </a:solidFill>
                <a:latin typeface="ZonaPro-Black"/>
                <a:cs typeface="ZonaPro-Black"/>
              </a:rPr>
              <a:t>OPORTUNIDADE</a:t>
            </a:r>
            <a:endParaRPr sz="1800" dirty="0">
              <a:latin typeface="ZonaPro-Black"/>
              <a:cs typeface="ZonaPro-Black"/>
            </a:endParaRPr>
          </a:p>
          <a:p>
            <a:pPr marL="12700" marR="12700" algn="just">
              <a:lnSpc>
                <a:spcPct val="102200"/>
              </a:lnSpc>
              <a:spcBef>
                <a:spcPts val="630"/>
              </a:spcBef>
            </a:pP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DE</a:t>
            </a:r>
            <a:r>
              <a:rPr sz="1450" spc="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AUMENTAR</a:t>
            </a:r>
            <a:r>
              <a:rPr sz="1450" spc="5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A</a:t>
            </a:r>
            <a:r>
              <a:rPr sz="1450" spc="5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QUANTIDADE</a:t>
            </a:r>
            <a:r>
              <a:rPr sz="1450" spc="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spc="-25" dirty="0">
                <a:solidFill>
                  <a:srgbClr val="1D1D1B"/>
                </a:solidFill>
                <a:latin typeface="Zona Pro Regular"/>
                <a:cs typeface="Zona Pro Regular"/>
              </a:rPr>
              <a:t>DE </a:t>
            </a:r>
            <a:r>
              <a:rPr sz="1450" spc="-30" dirty="0">
                <a:solidFill>
                  <a:srgbClr val="1D1D1B"/>
                </a:solidFill>
                <a:latin typeface="Zona Pro Regular"/>
                <a:cs typeface="Zona Pro Regular"/>
              </a:rPr>
              <a:t>ATIVAS</a:t>
            </a:r>
            <a:r>
              <a:rPr sz="1450" spc="-1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E</a:t>
            </a:r>
            <a:r>
              <a:rPr sz="1450" spc="-10" dirty="0">
                <a:solidFill>
                  <a:srgbClr val="1D1D1B"/>
                </a:solidFill>
                <a:latin typeface="Zona Pro Regular"/>
                <a:cs typeface="Zona Pro Regular"/>
              </a:rPr>
              <a:t> CONQUISTAR</a:t>
            </a:r>
            <a:r>
              <a:rPr sz="1450" spc="-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b="1" spc="-60" dirty="0">
                <a:solidFill>
                  <a:srgbClr val="1D1D1B"/>
                </a:solidFill>
                <a:latin typeface="ZonaPro-Black"/>
                <a:cs typeface="ZonaPro-Black"/>
              </a:rPr>
              <a:t>ATÉ</a:t>
            </a:r>
            <a:r>
              <a:rPr sz="145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b="1" spc="-35" dirty="0">
                <a:solidFill>
                  <a:srgbClr val="1D1D1B"/>
                </a:solidFill>
                <a:latin typeface="ZonaPro-Black"/>
                <a:cs typeface="ZonaPro-Black"/>
              </a:rPr>
              <a:t>30%</a:t>
            </a:r>
            <a:r>
              <a:rPr sz="1450" b="1" spc="-1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b="1" spc="-50" dirty="0">
                <a:solidFill>
                  <a:srgbClr val="1D1D1B"/>
                </a:solidFill>
                <a:latin typeface="ZonaPro-Black"/>
                <a:cs typeface="ZonaPro-Black"/>
              </a:rPr>
              <a:t>A</a:t>
            </a:r>
            <a:r>
              <a:rPr sz="1450" b="1" dirty="0">
                <a:solidFill>
                  <a:srgbClr val="1D1D1B"/>
                </a:solidFill>
                <a:latin typeface="ZonaPro-Black"/>
                <a:cs typeface="ZonaPro-Black"/>
              </a:rPr>
              <a:t> MAIS</a:t>
            </a:r>
            <a:r>
              <a:rPr sz="1450" b="1" spc="5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DO</a:t>
            </a:r>
            <a:r>
              <a:rPr sz="1450" spc="-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spc="-25" dirty="0">
                <a:solidFill>
                  <a:srgbClr val="1D1D1B"/>
                </a:solidFill>
                <a:latin typeface="Zona Pro Regular"/>
                <a:cs typeface="Zona Pro Regular"/>
              </a:rPr>
              <a:t>VALOR</a:t>
            </a:r>
            <a:r>
              <a:rPr sz="1450" spc="-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MÉDIO</a:t>
            </a:r>
            <a:r>
              <a:rPr sz="1450" spc="-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DE</a:t>
            </a:r>
            <a:r>
              <a:rPr sz="1450" spc="-5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spc="-20" dirty="0">
                <a:solidFill>
                  <a:srgbClr val="1D1D1B"/>
                </a:solidFill>
                <a:latin typeface="Zona Pro Regular"/>
                <a:cs typeface="Zona Pro Regular"/>
              </a:rPr>
              <a:t>BÔNUS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DO</a:t>
            </a:r>
            <a:r>
              <a:rPr sz="1450" spc="12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PROGRAMA</a:t>
            </a:r>
            <a:r>
              <a:rPr sz="1450" spc="12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DE</a:t>
            </a:r>
            <a:r>
              <a:rPr sz="1450" spc="12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spc="-10" dirty="0">
                <a:solidFill>
                  <a:srgbClr val="1D1D1B"/>
                </a:solidFill>
                <a:latin typeface="Zona Pro Regular"/>
                <a:cs typeface="Zona Pro Regular"/>
              </a:rPr>
              <a:t>EMPRESÁRIAS.</a:t>
            </a:r>
            <a:endParaRPr sz="1450" dirty="0">
              <a:latin typeface="Zona Pro Regular"/>
              <a:cs typeface="Zona Pro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15148" y="3402326"/>
            <a:ext cx="3187065" cy="134175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560705" marR="5080">
              <a:lnSpc>
                <a:spcPct val="104000"/>
              </a:lnSpc>
              <a:spcBef>
                <a:spcPts val="30"/>
              </a:spcBef>
            </a:pPr>
            <a:r>
              <a:rPr sz="1800" b="1" spc="-85" dirty="0">
                <a:solidFill>
                  <a:srgbClr val="E63488"/>
                </a:solidFill>
                <a:latin typeface="ZonaPro-Black"/>
                <a:cs typeface="ZonaPro-Black"/>
              </a:rPr>
              <a:t>NOVIDADE</a:t>
            </a:r>
            <a:r>
              <a:rPr sz="1800" b="1" spc="-40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80" dirty="0">
                <a:solidFill>
                  <a:srgbClr val="E63488"/>
                </a:solidFill>
                <a:latin typeface="ZonaPro-Black"/>
                <a:cs typeface="ZonaPro-Black"/>
              </a:rPr>
              <a:t>PARA</a:t>
            </a:r>
            <a:r>
              <a:rPr sz="1800" b="1" spc="-3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75" dirty="0">
                <a:solidFill>
                  <a:srgbClr val="E63488"/>
                </a:solidFill>
                <a:latin typeface="ZonaPro-Black"/>
                <a:cs typeface="ZonaPro-Black"/>
              </a:rPr>
              <a:t>VOCÊ, </a:t>
            </a:r>
            <a:r>
              <a:rPr sz="1800" b="1" spc="-10" dirty="0">
                <a:solidFill>
                  <a:srgbClr val="E63488"/>
                </a:solidFill>
                <a:latin typeface="ZonaPro-Black"/>
                <a:cs typeface="ZonaPro-Black"/>
              </a:rPr>
              <a:t>CP18,</a:t>
            </a:r>
            <a:r>
              <a:rPr sz="1800" b="1" spc="-6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dirty="0">
                <a:solidFill>
                  <a:srgbClr val="E63488"/>
                </a:solidFill>
                <a:latin typeface="ZonaPro-Black"/>
                <a:cs typeface="ZonaPro-Black"/>
              </a:rPr>
              <a:t>RUMO</a:t>
            </a:r>
            <a:r>
              <a:rPr sz="1800" b="1" spc="-3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100" dirty="0">
                <a:solidFill>
                  <a:srgbClr val="E63488"/>
                </a:solidFill>
                <a:latin typeface="ZonaPro-Black"/>
                <a:cs typeface="ZonaPro-Black"/>
              </a:rPr>
              <a:t>AO</a:t>
            </a:r>
            <a:r>
              <a:rPr sz="1800" b="1" spc="-5" dirty="0">
                <a:solidFill>
                  <a:srgbClr val="E63488"/>
                </a:solidFill>
                <a:latin typeface="ZonaPro-Black"/>
                <a:cs typeface="ZonaPro-Black"/>
              </a:rPr>
              <a:t> </a:t>
            </a:r>
            <a:r>
              <a:rPr sz="1800" b="1" spc="-20" dirty="0">
                <a:solidFill>
                  <a:srgbClr val="E63488"/>
                </a:solidFill>
                <a:latin typeface="ZonaPro-Black"/>
                <a:cs typeface="ZonaPro-Black"/>
              </a:rPr>
              <a:t>TOPO</a:t>
            </a:r>
            <a:endParaRPr sz="1800" dirty="0">
              <a:latin typeface="ZonaPro-Black"/>
              <a:cs typeface="ZonaPro-Black"/>
            </a:endParaRPr>
          </a:p>
          <a:p>
            <a:pPr marL="12700" marR="26670" algn="just">
              <a:lnSpc>
                <a:spcPct val="102200"/>
              </a:lnSpc>
              <a:spcBef>
                <a:spcPts val="600"/>
              </a:spcBef>
            </a:pPr>
            <a:r>
              <a:rPr sz="1450" b="1" spc="-85" dirty="0">
                <a:solidFill>
                  <a:srgbClr val="1D1D1B"/>
                </a:solidFill>
                <a:latin typeface="ZonaPro-Black"/>
                <a:cs typeface="ZonaPro-Black"/>
              </a:rPr>
              <a:t>NOVO</a:t>
            </a:r>
            <a:r>
              <a:rPr sz="1450" b="1" spc="2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b="1" spc="-20" dirty="0">
                <a:solidFill>
                  <a:srgbClr val="1D1D1B"/>
                </a:solidFill>
                <a:latin typeface="ZonaPro-Black"/>
                <a:cs typeface="ZonaPro-Black"/>
              </a:rPr>
              <a:t>OBJETIVO</a:t>
            </a:r>
            <a:r>
              <a:rPr sz="145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spc="-30" dirty="0">
                <a:solidFill>
                  <a:srgbClr val="1D1D1B"/>
                </a:solidFill>
                <a:latin typeface="Zona Pro Regular"/>
                <a:cs typeface="Zona Pro Regular"/>
              </a:rPr>
              <a:t>AJUSTADO</a:t>
            </a:r>
            <a:r>
              <a:rPr sz="1450" spc="-3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spc="-20" dirty="0">
                <a:solidFill>
                  <a:srgbClr val="1D1D1B"/>
                </a:solidFill>
                <a:latin typeface="Zona Pro Regular"/>
                <a:cs typeface="Zona Pro Regular"/>
              </a:rPr>
              <a:t>PARA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VOCÊ</a:t>
            </a:r>
            <a:r>
              <a:rPr sz="1450" spc="16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ATINGIR</a:t>
            </a:r>
            <a:r>
              <a:rPr sz="1450" spc="17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O</a:t>
            </a:r>
            <a:r>
              <a:rPr sz="1450" spc="16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b="1" dirty="0">
                <a:solidFill>
                  <a:srgbClr val="1D1D1B"/>
                </a:solidFill>
                <a:latin typeface="ZonaPro-Black"/>
                <a:cs typeface="ZonaPro-Black"/>
              </a:rPr>
              <a:t>SEU</a:t>
            </a:r>
            <a:r>
              <a:rPr sz="1450" b="1" spc="15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b="1" dirty="0">
                <a:solidFill>
                  <a:srgbClr val="1D1D1B"/>
                </a:solidFill>
                <a:latin typeface="ZonaPro-Black"/>
                <a:cs typeface="ZonaPro-Black"/>
              </a:rPr>
              <a:t>BÔNUS:</a:t>
            </a:r>
            <a:r>
              <a:rPr sz="1450" b="1" spc="26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spc="-25" dirty="0">
                <a:solidFill>
                  <a:srgbClr val="1D1D1B"/>
                </a:solidFill>
                <a:latin typeface="Zona Pro Regular"/>
                <a:cs typeface="Zona Pro Regular"/>
              </a:rPr>
              <a:t>DE </a:t>
            </a:r>
            <a:r>
              <a:rPr sz="1450" b="1" spc="-35" dirty="0">
                <a:solidFill>
                  <a:srgbClr val="1D1D1B"/>
                </a:solidFill>
                <a:latin typeface="ZonaPro-Black"/>
                <a:cs typeface="ZonaPro-Black"/>
              </a:rPr>
              <a:t>110%</a:t>
            </a:r>
            <a:r>
              <a:rPr sz="1450" b="1" spc="2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450" dirty="0">
                <a:solidFill>
                  <a:srgbClr val="1D1D1B"/>
                </a:solidFill>
                <a:latin typeface="Zona Pro Regular"/>
                <a:cs typeface="Zona Pro Regular"/>
              </a:rPr>
              <a:t>PARA</a:t>
            </a:r>
            <a:r>
              <a:rPr sz="1450" spc="-8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50" b="1" spc="-20" dirty="0">
                <a:solidFill>
                  <a:srgbClr val="1D1D1B"/>
                </a:solidFill>
                <a:latin typeface="ZonaPro-Black"/>
                <a:cs typeface="ZonaPro-Black"/>
              </a:rPr>
              <a:t>105%!</a:t>
            </a:r>
            <a:endParaRPr sz="1450" dirty="0">
              <a:latin typeface="ZonaPro-Black"/>
              <a:cs typeface="ZonaPro-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87886" y="475493"/>
            <a:ext cx="42786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1D1D1B"/>
                </a:solidFill>
                <a:latin typeface="Zona Pro Regular"/>
                <a:cs typeface="Zona Pro Regular"/>
              </a:rPr>
              <a:t>ESPECIAL</a:t>
            </a:r>
            <a:r>
              <a:rPr sz="1400" spc="9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00" dirty="0">
                <a:solidFill>
                  <a:srgbClr val="1D1D1B"/>
                </a:solidFill>
                <a:latin typeface="Zona Pro Regular"/>
                <a:cs typeface="Zona Pro Regular"/>
              </a:rPr>
              <a:t>PARA</a:t>
            </a:r>
            <a:r>
              <a:rPr sz="1400" spc="6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00" dirty="0">
                <a:solidFill>
                  <a:srgbClr val="1D1D1B"/>
                </a:solidFill>
                <a:latin typeface="Zona Pro Regular"/>
                <a:cs typeface="Zona Pro Regular"/>
              </a:rPr>
              <a:t>EMPRESÁRIA</a:t>
            </a:r>
            <a:r>
              <a:rPr sz="1400" spc="3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00" dirty="0">
                <a:solidFill>
                  <a:srgbClr val="1D1D1B"/>
                </a:solidFill>
                <a:latin typeface="Zona Pro Regular"/>
                <a:cs typeface="Zona Pro Regular"/>
              </a:rPr>
              <a:t>DA</a:t>
            </a:r>
            <a:r>
              <a:rPr sz="1400" spc="25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00" dirty="0">
                <a:solidFill>
                  <a:srgbClr val="1D1D1B"/>
                </a:solidFill>
                <a:latin typeface="Zona Pro Regular"/>
                <a:cs typeface="Zona Pro Regular"/>
              </a:rPr>
              <a:t>BELEZA</a:t>
            </a:r>
            <a:r>
              <a:rPr sz="1400" spc="30" dirty="0">
                <a:solidFill>
                  <a:srgbClr val="1D1D1B"/>
                </a:solidFill>
                <a:latin typeface="Zona Pro Regular"/>
                <a:cs typeface="Zona Pro Regular"/>
              </a:rPr>
              <a:t> </a:t>
            </a:r>
            <a:r>
              <a:rPr sz="1400" spc="-10" dirty="0">
                <a:solidFill>
                  <a:srgbClr val="1D1D1B"/>
                </a:solidFill>
                <a:latin typeface="Zona Pro Regular"/>
                <a:cs typeface="Zona Pro Regular"/>
              </a:rPr>
              <a:t>AVON.</a:t>
            </a:r>
            <a:endParaRPr sz="1400" dirty="0">
              <a:latin typeface="Zona Pro Regular"/>
              <a:cs typeface="Zona Pro Regular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9609801" y="2449752"/>
            <a:ext cx="1766570" cy="1467485"/>
            <a:chOff x="9609801" y="2449752"/>
            <a:chExt cx="1766570" cy="1467485"/>
          </a:xfrm>
        </p:grpSpPr>
        <p:sp>
          <p:nvSpPr>
            <p:cNvPr id="13" name="object 13"/>
            <p:cNvSpPr/>
            <p:nvPr/>
          </p:nvSpPr>
          <p:spPr>
            <a:xfrm>
              <a:off x="10321625" y="3151621"/>
              <a:ext cx="395605" cy="523240"/>
            </a:xfrm>
            <a:custGeom>
              <a:avLst/>
              <a:gdLst/>
              <a:ahLst/>
              <a:cxnLst/>
              <a:rect l="l" t="t" r="r" b="b"/>
              <a:pathLst>
                <a:path w="395604" h="523239">
                  <a:moveTo>
                    <a:pt x="194424" y="108902"/>
                  </a:moveTo>
                  <a:lnTo>
                    <a:pt x="186215" y="134545"/>
                  </a:lnTo>
                  <a:lnTo>
                    <a:pt x="174485" y="201755"/>
                  </a:lnTo>
                  <a:lnTo>
                    <a:pt x="178575" y="295954"/>
                  </a:lnTo>
                  <a:lnTo>
                    <a:pt x="217830" y="402564"/>
                  </a:lnTo>
                  <a:lnTo>
                    <a:pt x="240372" y="435182"/>
                  </a:lnTo>
                  <a:lnTo>
                    <a:pt x="267258" y="462800"/>
                  </a:lnTo>
                  <a:lnTo>
                    <a:pt x="302820" y="491177"/>
                  </a:lnTo>
                  <a:lnTo>
                    <a:pt x="338832" y="511373"/>
                  </a:lnTo>
                  <a:lnTo>
                    <a:pt x="369417" y="522935"/>
                  </a:lnTo>
                  <a:lnTo>
                    <a:pt x="356719" y="512691"/>
                  </a:lnTo>
                  <a:lnTo>
                    <a:pt x="345098" y="503116"/>
                  </a:lnTo>
                  <a:lnTo>
                    <a:pt x="310395" y="470080"/>
                  </a:lnTo>
                  <a:lnTo>
                    <a:pt x="285745" y="429698"/>
                  </a:lnTo>
                  <a:lnTo>
                    <a:pt x="277233" y="388394"/>
                  </a:lnTo>
                  <a:lnTo>
                    <a:pt x="277464" y="381227"/>
                  </a:lnTo>
                  <a:lnTo>
                    <a:pt x="291612" y="332779"/>
                  </a:lnTo>
                  <a:lnTo>
                    <a:pt x="337510" y="280220"/>
                  </a:lnTo>
                  <a:lnTo>
                    <a:pt x="372892" y="252957"/>
                  </a:lnTo>
                  <a:lnTo>
                    <a:pt x="324411" y="252957"/>
                  </a:lnTo>
                  <a:lnTo>
                    <a:pt x="284474" y="251123"/>
                  </a:lnTo>
                  <a:lnTo>
                    <a:pt x="240906" y="234696"/>
                  </a:lnTo>
                  <a:lnTo>
                    <a:pt x="208209" y="191938"/>
                  </a:lnTo>
                  <a:lnTo>
                    <a:pt x="197399" y="152364"/>
                  </a:lnTo>
                  <a:lnTo>
                    <a:pt x="194446" y="122466"/>
                  </a:lnTo>
                  <a:lnTo>
                    <a:pt x="194424" y="108902"/>
                  </a:lnTo>
                  <a:close/>
                </a:path>
                <a:path w="395604" h="523239">
                  <a:moveTo>
                    <a:pt x="161988" y="198221"/>
                  </a:moveTo>
                  <a:lnTo>
                    <a:pt x="144005" y="258622"/>
                  </a:lnTo>
                  <a:lnTo>
                    <a:pt x="0" y="258622"/>
                  </a:lnTo>
                  <a:lnTo>
                    <a:pt x="86247" y="320338"/>
                  </a:lnTo>
                  <a:lnTo>
                    <a:pt x="104811" y="334021"/>
                  </a:lnTo>
                  <a:lnTo>
                    <a:pt x="122288" y="347345"/>
                  </a:lnTo>
                  <a:lnTo>
                    <a:pt x="62839" y="502119"/>
                  </a:lnTo>
                  <a:lnTo>
                    <a:pt x="184569" y="392468"/>
                  </a:lnTo>
                  <a:lnTo>
                    <a:pt x="200304" y="392468"/>
                  </a:lnTo>
                  <a:lnTo>
                    <a:pt x="179365" y="347474"/>
                  </a:lnTo>
                  <a:lnTo>
                    <a:pt x="165369" y="293758"/>
                  </a:lnTo>
                  <a:lnTo>
                    <a:pt x="160437" y="243360"/>
                  </a:lnTo>
                  <a:lnTo>
                    <a:pt x="161988" y="198221"/>
                  </a:lnTo>
                  <a:close/>
                </a:path>
                <a:path w="395604" h="523239">
                  <a:moveTo>
                    <a:pt x="200304" y="392468"/>
                  </a:moveTo>
                  <a:lnTo>
                    <a:pt x="184569" y="392468"/>
                  </a:lnTo>
                  <a:lnTo>
                    <a:pt x="209870" y="414616"/>
                  </a:lnTo>
                  <a:lnTo>
                    <a:pt x="216496" y="420344"/>
                  </a:lnTo>
                  <a:lnTo>
                    <a:pt x="212425" y="414605"/>
                  </a:lnTo>
                  <a:lnTo>
                    <a:pt x="208597" y="408686"/>
                  </a:lnTo>
                  <a:lnTo>
                    <a:pt x="205003" y="402564"/>
                  </a:lnTo>
                  <a:lnTo>
                    <a:pt x="200304" y="392468"/>
                  </a:lnTo>
                  <a:close/>
                </a:path>
                <a:path w="395604" h="523239">
                  <a:moveTo>
                    <a:pt x="395084" y="236639"/>
                  </a:moveTo>
                  <a:lnTo>
                    <a:pt x="372213" y="244807"/>
                  </a:lnTo>
                  <a:lnTo>
                    <a:pt x="348548" y="250264"/>
                  </a:lnTo>
                  <a:lnTo>
                    <a:pt x="324411" y="252957"/>
                  </a:lnTo>
                  <a:lnTo>
                    <a:pt x="372892" y="252957"/>
                  </a:lnTo>
                  <a:lnTo>
                    <a:pt x="381876" y="246278"/>
                  </a:lnTo>
                  <a:lnTo>
                    <a:pt x="395084" y="236639"/>
                  </a:lnTo>
                  <a:close/>
                </a:path>
                <a:path w="395604" h="523239">
                  <a:moveTo>
                    <a:pt x="260946" y="162458"/>
                  </a:moveTo>
                  <a:lnTo>
                    <a:pt x="249602" y="164749"/>
                  </a:lnTo>
                  <a:lnTo>
                    <a:pt x="240333" y="170999"/>
                  </a:lnTo>
                  <a:lnTo>
                    <a:pt x="234081" y="180267"/>
                  </a:lnTo>
                  <a:lnTo>
                    <a:pt x="231787" y="191617"/>
                  </a:lnTo>
                  <a:lnTo>
                    <a:pt x="234081" y="202972"/>
                  </a:lnTo>
                  <a:lnTo>
                    <a:pt x="240333" y="212240"/>
                  </a:lnTo>
                  <a:lnTo>
                    <a:pt x="249602" y="218487"/>
                  </a:lnTo>
                  <a:lnTo>
                    <a:pt x="260946" y="220776"/>
                  </a:lnTo>
                  <a:lnTo>
                    <a:pt x="272304" y="218487"/>
                  </a:lnTo>
                  <a:lnTo>
                    <a:pt x="281576" y="212240"/>
                  </a:lnTo>
                  <a:lnTo>
                    <a:pt x="287827" y="202972"/>
                  </a:lnTo>
                  <a:lnTo>
                    <a:pt x="290118" y="191617"/>
                  </a:lnTo>
                  <a:lnTo>
                    <a:pt x="287827" y="180267"/>
                  </a:lnTo>
                  <a:lnTo>
                    <a:pt x="281576" y="170999"/>
                  </a:lnTo>
                  <a:lnTo>
                    <a:pt x="272304" y="164749"/>
                  </a:lnTo>
                  <a:lnTo>
                    <a:pt x="260946" y="162458"/>
                  </a:lnTo>
                  <a:close/>
                </a:path>
                <a:path w="395604" h="523239">
                  <a:moveTo>
                    <a:pt x="325221" y="111429"/>
                  </a:moveTo>
                  <a:lnTo>
                    <a:pt x="276034" y="111429"/>
                  </a:lnTo>
                  <a:lnTo>
                    <a:pt x="291236" y="122466"/>
                  </a:lnTo>
                  <a:lnTo>
                    <a:pt x="285419" y="140335"/>
                  </a:lnTo>
                  <a:lnTo>
                    <a:pt x="300621" y="129298"/>
                  </a:lnTo>
                  <a:lnTo>
                    <a:pt x="312238" y="129298"/>
                  </a:lnTo>
                  <a:lnTo>
                    <a:pt x="310019" y="122466"/>
                  </a:lnTo>
                  <a:lnTo>
                    <a:pt x="325221" y="111429"/>
                  </a:lnTo>
                  <a:close/>
                </a:path>
                <a:path w="395604" h="523239">
                  <a:moveTo>
                    <a:pt x="312238" y="129298"/>
                  </a:moveTo>
                  <a:lnTo>
                    <a:pt x="300621" y="129298"/>
                  </a:lnTo>
                  <a:lnTo>
                    <a:pt x="315823" y="140335"/>
                  </a:lnTo>
                  <a:lnTo>
                    <a:pt x="312238" y="129298"/>
                  </a:lnTo>
                  <a:close/>
                </a:path>
                <a:path w="395604" h="523239">
                  <a:moveTo>
                    <a:pt x="300621" y="93560"/>
                  </a:moveTo>
                  <a:lnTo>
                    <a:pt x="294817" y="111429"/>
                  </a:lnTo>
                  <a:lnTo>
                    <a:pt x="306425" y="111429"/>
                  </a:lnTo>
                  <a:lnTo>
                    <a:pt x="300621" y="93560"/>
                  </a:lnTo>
                  <a:close/>
                </a:path>
                <a:path w="395604" h="523239">
                  <a:moveTo>
                    <a:pt x="241579" y="35737"/>
                  </a:moveTo>
                  <a:lnTo>
                    <a:pt x="143217" y="35737"/>
                  </a:lnTo>
                  <a:lnTo>
                    <a:pt x="173609" y="57823"/>
                  </a:lnTo>
                  <a:lnTo>
                    <a:pt x="162001" y="93560"/>
                  </a:lnTo>
                  <a:lnTo>
                    <a:pt x="192392" y="71475"/>
                  </a:lnTo>
                  <a:lnTo>
                    <a:pt x="215622" y="71475"/>
                  </a:lnTo>
                  <a:lnTo>
                    <a:pt x="211188" y="57823"/>
                  </a:lnTo>
                  <a:lnTo>
                    <a:pt x="241579" y="35737"/>
                  </a:lnTo>
                  <a:close/>
                </a:path>
                <a:path w="395604" h="523239">
                  <a:moveTo>
                    <a:pt x="215622" y="71475"/>
                  </a:moveTo>
                  <a:lnTo>
                    <a:pt x="192392" y="71475"/>
                  </a:lnTo>
                  <a:lnTo>
                    <a:pt x="222796" y="93560"/>
                  </a:lnTo>
                  <a:lnTo>
                    <a:pt x="215622" y="71475"/>
                  </a:lnTo>
                  <a:close/>
                </a:path>
                <a:path w="395604" h="523239">
                  <a:moveTo>
                    <a:pt x="192392" y="0"/>
                  </a:moveTo>
                  <a:lnTo>
                    <a:pt x="180784" y="35737"/>
                  </a:lnTo>
                  <a:lnTo>
                    <a:pt x="204012" y="35737"/>
                  </a:lnTo>
                  <a:lnTo>
                    <a:pt x="192392" y="0"/>
                  </a:lnTo>
                  <a:close/>
                </a:path>
              </a:pathLst>
            </a:custGeom>
            <a:solidFill>
              <a:srgbClr val="F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124931" y="3718769"/>
              <a:ext cx="48895" cy="69215"/>
            </a:xfrm>
            <a:custGeom>
              <a:avLst/>
              <a:gdLst/>
              <a:ahLst/>
              <a:cxnLst/>
              <a:rect l="l" t="t" r="r" b="b"/>
              <a:pathLst>
                <a:path w="48895" h="69214">
                  <a:moveTo>
                    <a:pt x="46431" y="0"/>
                  </a:moveTo>
                  <a:lnTo>
                    <a:pt x="0" y="0"/>
                  </a:lnTo>
                  <a:lnTo>
                    <a:pt x="0" y="68910"/>
                  </a:lnTo>
                  <a:lnTo>
                    <a:pt x="48475" y="68910"/>
                  </a:lnTo>
                  <a:lnTo>
                    <a:pt x="48475" y="63830"/>
                  </a:lnTo>
                  <a:lnTo>
                    <a:pt x="5575" y="63830"/>
                  </a:lnTo>
                  <a:lnTo>
                    <a:pt x="5575" y="38011"/>
                  </a:lnTo>
                  <a:lnTo>
                    <a:pt x="40360" y="38011"/>
                  </a:lnTo>
                  <a:lnTo>
                    <a:pt x="40360" y="32943"/>
                  </a:lnTo>
                  <a:lnTo>
                    <a:pt x="5575" y="32943"/>
                  </a:lnTo>
                  <a:lnTo>
                    <a:pt x="5575" y="5079"/>
                  </a:lnTo>
                  <a:lnTo>
                    <a:pt x="46431" y="5079"/>
                  </a:lnTo>
                  <a:lnTo>
                    <a:pt x="46431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05670" y="3718769"/>
              <a:ext cx="67640" cy="689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0309873" y="3717899"/>
              <a:ext cx="295910" cy="71120"/>
            </a:xfrm>
            <a:custGeom>
              <a:avLst/>
              <a:gdLst/>
              <a:ahLst/>
              <a:cxnLst/>
              <a:rect l="l" t="t" r="r" b="b"/>
              <a:pathLst>
                <a:path w="295909" h="71120">
                  <a:moveTo>
                    <a:pt x="51219" y="23456"/>
                  </a:moveTo>
                  <a:lnTo>
                    <a:pt x="49644" y="13652"/>
                  </a:lnTo>
                  <a:lnTo>
                    <a:pt x="45351" y="7213"/>
                  </a:lnTo>
                  <a:lnTo>
                    <a:pt x="45351" y="23456"/>
                  </a:lnTo>
                  <a:lnTo>
                    <a:pt x="43992" y="31394"/>
                  </a:lnTo>
                  <a:lnTo>
                    <a:pt x="39954" y="37147"/>
                  </a:lnTo>
                  <a:lnTo>
                    <a:pt x="33312" y="40652"/>
                  </a:lnTo>
                  <a:lnTo>
                    <a:pt x="24142" y="41833"/>
                  </a:lnTo>
                  <a:lnTo>
                    <a:pt x="5765" y="41833"/>
                  </a:lnTo>
                  <a:lnTo>
                    <a:pt x="5765" y="5956"/>
                  </a:lnTo>
                  <a:lnTo>
                    <a:pt x="25704" y="5956"/>
                  </a:lnTo>
                  <a:lnTo>
                    <a:pt x="34264" y="7061"/>
                  </a:lnTo>
                  <a:lnTo>
                    <a:pt x="40411" y="10375"/>
                  </a:lnTo>
                  <a:lnTo>
                    <a:pt x="44107" y="15849"/>
                  </a:lnTo>
                  <a:lnTo>
                    <a:pt x="45351" y="23456"/>
                  </a:lnTo>
                  <a:lnTo>
                    <a:pt x="45351" y="7213"/>
                  </a:lnTo>
                  <a:lnTo>
                    <a:pt x="44945" y="6591"/>
                  </a:lnTo>
                  <a:lnTo>
                    <a:pt x="43789" y="5956"/>
                  </a:lnTo>
                  <a:lnTo>
                    <a:pt x="37160" y="2311"/>
                  </a:lnTo>
                  <a:lnTo>
                    <a:pt x="26289" y="876"/>
                  </a:lnTo>
                  <a:lnTo>
                    <a:pt x="0" y="876"/>
                  </a:lnTo>
                  <a:lnTo>
                    <a:pt x="0" y="69786"/>
                  </a:lnTo>
                  <a:lnTo>
                    <a:pt x="5765" y="69786"/>
                  </a:lnTo>
                  <a:lnTo>
                    <a:pt x="5765" y="46812"/>
                  </a:lnTo>
                  <a:lnTo>
                    <a:pt x="24536" y="46812"/>
                  </a:lnTo>
                  <a:lnTo>
                    <a:pt x="36042" y="45313"/>
                  </a:lnTo>
                  <a:lnTo>
                    <a:pt x="42621" y="41833"/>
                  </a:lnTo>
                  <a:lnTo>
                    <a:pt x="44399" y="40881"/>
                  </a:lnTo>
                  <a:lnTo>
                    <a:pt x="49491" y="33578"/>
                  </a:lnTo>
                  <a:lnTo>
                    <a:pt x="51219" y="23456"/>
                  </a:lnTo>
                  <a:close/>
                </a:path>
                <a:path w="295909" h="71120">
                  <a:moveTo>
                    <a:pt x="135775" y="69786"/>
                  </a:moveTo>
                  <a:lnTo>
                    <a:pt x="118656" y="46431"/>
                  </a:lnTo>
                  <a:lnTo>
                    <a:pt x="117792" y="45250"/>
                  </a:lnTo>
                  <a:lnTo>
                    <a:pt x="124650" y="42265"/>
                  </a:lnTo>
                  <a:lnTo>
                    <a:pt x="125425" y="41541"/>
                  </a:lnTo>
                  <a:lnTo>
                    <a:pt x="129641" y="37604"/>
                  </a:lnTo>
                  <a:lnTo>
                    <a:pt x="132689" y="31318"/>
                  </a:lnTo>
                  <a:lnTo>
                    <a:pt x="133731" y="23456"/>
                  </a:lnTo>
                  <a:lnTo>
                    <a:pt x="132143" y="13703"/>
                  </a:lnTo>
                  <a:lnTo>
                    <a:pt x="127762" y="7150"/>
                  </a:lnTo>
                  <a:lnTo>
                    <a:pt x="127762" y="23456"/>
                  </a:lnTo>
                  <a:lnTo>
                    <a:pt x="126377" y="31216"/>
                  </a:lnTo>
                  <a:lnTo>
                    <a:pt x="122313" y="36893"/>
                  </a:lnTo>
                  <a:lnTo>
                    <a:pt x="115671" y="40360"/>
                  </a:lnTo>
                  <a:lnTo>
                    <a:pt x="106553" y="41541"/>
                  </a:lnTo>
                  <a:lnTo>
                    <a:pt x="88277" y="41541"/>
                  </a:lnTo>
                  <a:lnTo>
                    <a:pt x="88277" y="5956"/>
                  </a:lnTo>
                  <a:lnTo>
                    <a:pt x="108127" y="5956"/>
                  </a:lnTo>
                  <a:lnTo>
                    <a:pt x="116674" y="7073"/>
                  </a:lnTo>
                  <a:lnTo>
                    <a:pt x="122809" y="10414"/>
                  </a:lnTo>
                  <a:lnTo>
                    <a:pt x="126517" y="15887"/>
                  </a:lnTo>
                  <a:lnTo>
                    <a:pt x="127762" y="23456"/>
                  </a:lnTo>
                  <a:lnTo>
                    <a:pt x="127762" y="7150"/>
                  </a:lnTo>
                  <a:lnTo>
                    <a:pt x="127419" y="6629"/>
                  </a:lnTo>
                  <a:lnTo>
                    <a:pt x="126187" y="5956"/>
                  </a:lnTo>
                  <a:lnTo>
                    <a:pt x="119621" y="2324"/>
                  </a:lnTo>
                  <a:lnTo>
                    <a:pt x="108800" y="876"/>
                  </a:lnTo>
                  <a:lnTo>
                    <a:pt x="82511" y="876"/>
                  </a:lnTo>
                  <a:lnTo>
                    <a:pt x="82511" y="69786"/>
                  </a:lnTo>
                  <a:lnTo>
                    <a:pt x="88277" y="69786"/>
                  </a:lnTo>
                  <a:lnTo>
                    <a:pt x="88277" y="46621"/>
                  </a:lnTo>
                  <a:lnTo>
                    <a:pt x="108610" y="46621"/>
                  </a:lnTo>
                  <a:lnTo>
                    <a:pt x="111734" y="46431"/>
                  </a:lnTo>
                  <a:lnTo>
                    <a:pt x="128841" y="69786"/>
                  </a:lnTo>
                  <a:lnTo>
                    <a:pt x="135775" y="69786"/>
                  </a:lnTo>
                  <a:close/>
                </a:path>
                <a:path w="295909" h="71120">
                  <a:moveTo>
                    <a:pt x="215633" y="64706"/>
                  </a:moveTo>
                  <a:lnTo>
                    <a:pt x="172732" y="64706"/>
                  </a:lnTo>
                  <a:lnTo>
                    <a:pt x="172732" y="38900"/>
                  </a:lnTo>
                  <a:lnTo>
                    <a:pt x="207518" y="38900"/>
                  </a:lnTo>
                  <a:lnTo>
                    <a:pt x="207518" y="33807"/>
                  </a:lnTo>
                  <a:lnTo>
                    <a:pt x="172732" y="33807"/>
                  </a:lnTo>
                  <a:lnTo>
                    <a:pt x="172732" y="5956"/>
                  </a:lnTo>
                  <a:lnTo>
                    <a:pt x="213588" y="5956"/>
                  </a:lnTo>
                  <a:lnTo>
                    <a:pt x="213588" y="876"/>
                  </a:lnTo>
                  <a:lnTo>
                    <a:pt x="167157" y="876"/>
                  </a:lnTo>
                  <a:lnTo>
                    <a:pt x="167157" y="69786"/>
                  </a:lnTo>
                  <a:lnTo>
                    <a:pt x="215633" y="69786"/>
                  </a:lnTo>
                  <a:lnTo>
                    <a:pt x="215633" y="64706"/>
                  </a:lnTo>
                  <a:close/>
                </a:path>
                <a:path w="295909" h="71120">
                  <a:moveTo>
                    <a:pt x="295795" y="51320"/>
                  </a:moveTo>
                  <a:lnTo>
                    <a:pt x="258749" y="29616"/>
                  </a:lnTo>
                  <a:lnTo>
                    <a:pt x="250634" y="26873"/>
                  </a:lnTo>
                  <a:lnTo>
                    <a:pt x="250634" y="11137"/>
                  </a:lnTo>
                  <a:lnTo>
                    <a:pt x="256794" y="5473"/>
                  </a:lnTo>
                  <a:lnTo>
                    <a:pt x="276923" y="5473"/>
                  </a:lnTo>
                  <a:lnTo>
                    <a:pt x="284746" y="7327"/>
                  </a:lnTo>
                  <a:lnTo>
                    <a:pt x="290512" y="10363"/>
                  </a:lnTo>
                  <a:lnTo>
                    <a:pt x="292950" y="5270"/>
                  </a:lnTo>
                  <a:lnTo>
                    <a:pt x="286893" y="2159"/>
                  </a:lnTo>
                  <a:lnTo>
                    <a:pt x="277901" y="0"/>
                  </a:lnTo>
                  <a:lnTo>
                    <a:pt x="268528" y="0"/>
                  </a:lnTo>
                  <a:lnTo>
                    <a:pt x="258381" y="1320"/>
                  </a:lnTo>
                  <a:lnTo>
                    <a:pt x="250939" y="5054"/>
                  </a:lnTo>
                  <a:lnTo>
                    <a:pt x="246341" y="10795"/>
                  </a:lnTo>
                  <a:lnTo>
                    <a:pt x="244767" y="18173"/>
                  </a:lnTo>
                  <a:lnTo>
                    <a:pt x="246545" y="26085"/>
                  </a:lnTo>
                  <a:lnTo>
                    <a:pt x="251548" y="31457"/>
                  </a:lnTo>
                  <a:lnTo>
                    <a:pt x="259334" y="35039"/>
                  </a:lnTo>
                  <a:lnTo>
                    <a:pt x="269405" y="37630"/>
                  </a:lnTo>
                  <a:lnTo>
                    <a:pt x="281127" y="40170"/>
                  </a:lnTo>
                  <a:lnTo>
                    <a:pt x="289928" y="42227"/>
                  </a:lnTo>
                  <a:lnTo>
                    <a:pt x="289928" y="60591"/>
                  </a:lnTo>
                  <a:lnTo>
                    <a:pt x="282790" y="65189"/>
                  </a:lnTo>
                  <a:lnTo>
                    <a:pt x="271360" y="65189"/>
                  </a:lnTo>
                  <a:lnTo>
                    <a:pt x="264452" y="64833"/>
                  </a:lnTo>
                  <a:lnTo>
                    <a:pt x="258267" y="63728"/>
                  </a:lnTo>
                  <a:lnTo>
                    <a:pt x="252399" y="61849"/>
                  </a:lnTo>
                  <a:lnTo>
                    <a:pt x="246430" y="59131"/>
                  </a:lnTo>
                  <a:lnTo>
                    <a:pt x="244182" y="64604"/>
                  </a:lnTo>
                  <a:lnTo>
                    <a:pt x="250494" y="67322"/>
                  </a:lnTo>
                  <a:lnTo>
                    <a:pt x="256857" y="69202"/>
                  </a:lnTo>
                  <a:lnTo>
                    <a:pt x="263740" y="70307"/>
                  </a:lnTo>
                  <a:lnTo>
                    <a:pt x="271640" y="70662"/>
                  </a:lnTo>
                  <a:lnTo>
                    <a:pt x="281559" y="69494"/>
                  </a:lnTo>
                  <a:lnTo>
                    <a:pt x="289191" y="65925"/>
                  </a:lnTo>
                  <a:lnTo>
                    <a:pt x="294081" y="59905"/>
                  </a:lnTo>
                  <a:lnTo>
                    <a:pt x="295795" y="5132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30810" y="3697757"/>
              <a:ext cx="66357" cy="89915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726700" y="3718763"/>
              <a:ext cx="90805" cy="69215"/>
            </a:xfrm>
            <a:custGeom>
              <a:avLst/>
              <a:gdLst/>
              <a:ahLst/>
              <a:cxnLst/>
              <a:rect l="l" t="t" r="r" b="b"/>
              <a:pathLst>
                <a:path w="90804" h="69214">
                  <a:moveTo>
                    <a:pt x="53263" y="68922"/>
                  </a:moveTo>
                  <a:lnTo>
                    <a:pt x="36144" y="45567"/>
                  </a:lnTo>
                  <a:lnTo>
                    <a:pt x="35280" y="44386"/>
                  </a:lnTo>
                  <a:lnTo>
                    <a:pt x="42138" y="41402"/>
                  </a:lnTo>
                  <a:lnTo>
                    <a:pt x="42926" y="40678"/>
                  </a:lnTo>
                  <a:lnTo>
                    <a:pt x="47129" y="36741"/>
                  </a:lnTo>
                  <a:lnTo>
                    <a:pt x="50177" y="30454"/>
                  </a:lnTo>
                  <a:lnTo>
                    <a:pt x="51219" y="22593"/>
                  </a:lnTo>
                  <a:lnTo>
                    <a:pt x="49631" y="12839"/>
                  </a:lnTo>
                  <a:lnTo>
                    <a:pt x="45250" y="6286"/>
                  </a:lnTo>
                  <a:lnTo>
                    <a:pt x="45250" y="22593"/>
                  </a:lnTo>
                  <a:lnTo>
                    <a:pt x="43865" y="30353"/>
                  </a:lnTo>
                  <a:lnTo>
                    <a:pt x="39801" y="36029"/>
                  </a:lnTo>
                  <a:lnTo>
                    <a:pt x="33159" y="39497"/>
                  </a:lnTo>
                  <a:lnTo>
                    <a:pt x="24041" y="40678"/>
                  </a:lnTo>
                  <a:lnTo>
                    <a:pt x="5765" y="40678"/>
                  </a:lnTo>
                  <a:lnTo>
                    <a:pt x="5765" y="5092"/>
                  </a:lnTo>
                  <a:lnTo>
                    <a:pt x="25615" y="5092"/>
                  </a:lnTo>
                  <a:lnTo>
                    <a:pt x="34163" y="6210"/>
                  </a:lnTo>
                  <a:lnTo>
                    <a:pt x="40297" y="9550"/>
                  </a:lnTo>
                  <a:lnTo>
                    <a:pt x="44005" y="15024"/>
                  </a:lnTo>
                  <a:lnTo>
                    <a:pt x="45250" y="22593"/>
                  </a:lnTo>
                  <a:lnTo>
                    <a:pt x="45250" y="6286"/>
                  </a:lnTo>
                  <a:lnTo>
                    <a:pt x="44907" y="5765"/>
                  </a:lnTo>
                  <a:lnTo>
                    <a:pt x="43675" y="5092"/>
                  </a:lnTo>
                  <a:lnTo>
                    <a:pt x="37109" y="1460"/>
                  </a:lnTo>
                  <a:lnTo>
                    <a:pt x="26289" y="12"/>
                  </a:lnTo>
                  <a:lnTo>
                    <a:pt x="0" y="12"/>
                  </a:lnTo>
                  <a:lnTo>
                    <a:pt x="0" y="68922"/>
                  </a:lnTo>
                  <a:lnTo>
                    <a:pt x="5765" y="68922"/>
                  </a:lnTo>
                  <a:lnTo>
                    <a:pt x="5765" y="45758"/>
                  </a:lnTo>
                  <a:lnTo>
                    <a:pt x="26098" y="45758"/>
                  </a:lnTo>
                  <a:lnTo>
                    <a:pt x="29222" y="45567"/>
                  </a:lnTo>
                  <a:lnTo>
                    <a:pt x="46329" y="68922"/>
                  </a:lnTo>
                  <a:lnTo>
                    <a:pt x="53263" y="68922"/>
                  </a:lnTo>
                  <a:close/>
                </a:path>
                <a:path w="90804" h="69214">
                  <a:moveTo>
                    <a:pt x="90703" y="0"/>
                  </a:moveTo>
                  <a:lnTo>
                    <a:pt x="84848" y="0"/>
                  </a:lnTo>
                  <a:lnTo>
                    <a:pt x="84848" y="68910"/>
                  </a:lnTo>
                  <a:lnTo>
                    <a:pt x="90703" y="68910"/>
                  </a:lnTo>
                  <a:lnTo>
                    <a:pt x="90703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847037" y="3718769"/>
              <a:ext cx="66357" cy="6891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37617" y="3846165"/>
              <a:ext cx="65277" cy="691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333972" y="3823818"/>
              <a:ext cx="117424" cy="9203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476205" y="3846169"/>
              <a:ext cx="135890" cy="69215"/>
            </a:xfrm>
            <a:custGeom>
              <a:avLst/>
              <a:gdLst/>
              <a:ahLst/>
              <a:cxnLst/>
              <a:rect l="l" t="t" r="r" b="b"/>
              <a:pathLst>
                <a:path w="135890" h="69214">
                  <a:moveTo>
                    <a:pt x="55473" y="52730"/>
                  </a:moveTo>
                  <a:lnTo>
                    <a:pt x="19507" y="52730"/>
                  </a:lnTo>
                  <a:lnTo>
                    <a:pt x="19507" y="43319"/>
                  </a:lnTo>
                  <a:lnTo>
                    <a:pt x="47345" y="43319"/>
                  </a:lnTo>
                  <a:lnTo>
                    <a:pt x="47345" y="27444"/>
                  </a:lnTo>
                  <a:lnTo>
                    <a:pt x="19507" y="27444"/>
                  </a:lnTo>
                  <a:lnTo>
                    <a:pt x="19507" y="16370"/>
                  </a:lnTo>
                  <a:lnTo>
                    <a:pt x="53416" y="16370"/>
                  </a:lnTo>
                  <a:lnTo>
                    <a:pt x="53416" y="0"/>
                  </a:lnTo>
                  <a:lnTo>
                    <a:pt x="0" y="0"/>
                  </a:lnTo>
                  <a:lnTo>
                    <a:pt x="0" y="69100"/>
                  </a:lnTo>
                  <a:lnTo>
                    <a:pt x="55473" y="69100"/>
                  </a:lnTo>
                  <a:lnTo>
                    <a:pt x="55473" y="52730"/>
                  </a:lnTo>
                  <a:close/>
                </a:path>
                <a:path w="135890" h="69214">
                  <a:moveTo>
                    <a:pt x="135661" y="51752"/>
                  </a:moveTo>
                  <a:lnTo>
                    <a:pt x="103022" y="51752"/>
                  </a:lnTo>
                  <a:lnTo>
                    <a:pt x="103022" y="0"/>
                  </a:lnTo>
                  <a:lnTo>
                    <a:pt x="82931" y="0"/>
                  </a:lnTo>
                  <a:lnTo>
                    <a:pt x="82931" y="69100"/>
                  </a:lnTo>
                  <a:lnTo>
                    <a:pt x="135661" y="69100"/>
                  </a:lnTo>
                  <a:lnTo>
                    <a:pt x="135661" y="51752"/>
                  </a:lnTo>
                  <a:close/>
                </a:path>
              </a:pathLst>
            </a:custGeom>
            <a:solidFill>
              <a:srgbClr val="F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671285" y="3844596"/>
              <a:ext cx="63512" cy="7223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758435" y="3844695"/>
              <a:ext cx="55244" cy="71120"/>
            </a:xfrm>
            <a:custGeom>
              <a:avLst/>
              <a:gdLst/>
              <a:ahLst/>
              <a:cxnLst/>
              <a:rect l="l" t="t" r="r" b="b"/>
              <a:pathLst>
                <a:path w="55245" h="71120">
                  <a:moveTo>
                    <a:pt x="28816" y="0"/>
                  </a:moveTo>
                  <a:lnTo>
                    <a:pt x="17111" y="1756"/>
                  </a:lnTo>
                  <a:lnTo>
                    <a:pt x="8253" y="6775"/>
                  </a:lnTo>
                  <a:lnTo>
                    <a:pt x="2593" y="14680"/>
                  </a:lnTo>
                  <a:lnTo>
                    <a:pt x="482" y="25095"/>
                  </a:lnTo>
                  <a:lnTo>
                    <a:pt x="482" y="27254"/>
                  </a:lnTo>
                  <a:lnTo>
                    <a:pt x="18224" y="27254"/>
                  </a:lnTo>
                  <a:lnTo>
                    <a:pt x="18618" y="21170"/>
                  </a:lnTo>
                  <a:lnTo>
                    <a:pt x="22148" y="16662"/>
                  </a:lnTo>
                  <a:lnTo>
                    <a:pt x="31457" y="16662"/>
                  </a:lnTo>
                  <a:lnTo>
                    <a:pt x="34493" y="18326"/>
                  </a:lnTo>
                  <a:lnTo>
                    <a:pt x="34493" y="28422"/>
                  </a:lnTo>
                  <a:lnTo>
                    <a:pt x="26466" y="33121"/>
                  </a:lnTo>
                  <a:lnTo>
                    <a:pt x="19202" y="38125"/>
                  </a:lnTo>
                  <a:lnTo>
                    <a:pt x="10126" y="45379"/>
                  </a:lnTo>
                  <a:lnTo>
                    <a:pt x="4200" y="52484"/>
                  </a:lnTo>
                  <a:lnTo>
                    <a:pt x="975" y="59515"/>
                  </a:lnTo>
                  <a:lnTo>
                    <a:pt x="0" y="66548"/>
                  </a:lnTo>
                  <a:lnTo>
                    <a:pt x="0" y="70573"/>
                  </a:lnTo>
                  <a:lnTo>
                    <a:pt x="54978" y="70573"/>
                  </a:lnTo>
                  <a:lnTo>
                    <a:pt x="54978" y="54203"/>
                  </a:lnTo>
                  <a:lnTo>
                    <a:pt x="23418" y="54203"/>
                  </a:lnTo>
                  <a:lnTo>
                    <a:pt x="24891" y="52920"/>
                  </a:lnTo>
                  <a:lnTo>
                    <a:pt x="26847" y="51650"/>
                  </a:lnTo>
                  <a:lnTo>
                    <a:pt x="29603" y="50380"/>
                  </a:lnTo>
                  <a:lnTo>
                    <a:pt x="41666" y="43519"/>
                  </a:lnTo>
                  <a:lnTo>
                    <a:pt x="49383" y="36512"/>
                  </a:lnTo>
                  <a:lnTo>
                    <a:pt x="53481" y="29210"/>
                  </a:lnTo>
                  <a:lnTo>
                    <a:pt x="54686" y="21463"/>
                  </a:lnTo>
                  <a:lnTo>
                    <a:pt x="52847" y="12076"/>
                  </a:lnTo>
                  <a:lnTo>
                    <a:pt x="47628" y="5368"/>
                  </a:lnTo>
                  <a:lnTo>
                    <a:pt x="39470" y="1342"/>
                  </a:lnTo>
                  <a:lnTo>
                    <a:pt x="28816" y="0"/>
                  </a:lnTo>
                  <a:close/>
                </a:path>
              </a:pathLst>
            </a:custGeom>
            <a:solidFill>
              <a:srgbClr val="F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655192" y="2449752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80">
                  <a:moveTo>
                    <a:pt x="1721180" y="0"/>
                  </a:moveTo>
                  <a:lnTo>
                    <a:pt x="266572" y="0"/>
                  </a:lnTo>
                  <a:lnTo>
                    <a:pt x="218657" y="4294"/>
                  </a:lnTo>
                  <a:lnTo>
                    <a:pt x="173559" y="16676"/>
                  </a:lnTo>
                  <a:lnTo>
                    <a:pt x="132031" y="36393"/>
                  </a:lnTo>
                  <a:lnTo>
                    <a:pt x="94825" y="62691"/>
                  </a:lnTo>
                  <a:lnTo>
                    <a:pt x="62696" y="94818"/>
                  </a:lnTo>
                  <a:lnTo>
                    <a:pt x="36396" y="132021"/>
                  </a:lnTo>
                  <a:lnTo>
                    <a:pt x="16678" y="173548"/>
                  </a:lnTo>
                  <a:lnTo>
                    <a:pt x="4295" y="218645"/>
                  </a:lnTo>
                  <a:lnTo>
                    <a:pt x="0" y="266560"/>
                  </a:lnTo>
                  <a:lnTo>
                    <a:pt x="0" y="639927"/>
                  </a:lnTo>
                  <a:lnTo>
                    <a:pt x="1454607" y="639927"/>
                  </a:lnTo>
                  <a:lnTo>
                    <a:pt x="1502522" y="635632"/>
                  </a:lnTo>
                  <a:lnTo>
                    <a:pt x="1547620" y="623250"/>
                  </a:lnTo>
                  <a:lnTo>
                    <a:pt x="1589149" y="603534"/>
                  </a:lnTo>
                  <a:lnTo>
                    <a:pt x="1626354" y="577235"/>
                  </a:lnTo>
                  <a:lnTo>
                    <a:pt x="1658483" y="545107"/>
                  </a:lnTo>
                  <a:lnTo>
                    <a:pt x="1684783" y="507902"/>
                  </a:lnTo>
                  <a:lnTo>
                    <a:pt x="1704502" y="466373"/>
                  </a:lnTo>
                  <a:lnTo>
                    <a:pt x="1716885" y="421273"/>
                  </a:lnTo>
                  <a:lnTo>
                    <a:pt x="1721180" y="373354"/>
                  </a:lnTo>
                  <a:lnTo>
                    <a:pt x="1721180" y="0"/>
                  </a:lnTo>
                  <a:close/>
                </a:path>
              </a:pathLst>
            </a:custGeom>
            <a:solidFill>
              <a:srgbClr val="5F05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612341" y="2493264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80">
                  <a:moveTo>
                    <a:pt x="1454607" y="639927"/>
                  </a:moveTo>
                  <a:lnTo>
                    <a:pt x="0" y="639927"/>
                  </a:lnTo>
                  <a:lnTo>
                    <a:pt x="0" y="266560"/>
                  </a:lnTo>
                  <a:lnTo>
                    <a:pt x="4295" y="218645"/>
                  </a:lnTo>
                  <a:lnTo>
                    <a:pt x="16678" y="173548"/>
                  </a:lnTo>
                  <a:lnTo>
                    <a:pt x="36396" y="132021"/>
                  </a:lnTo>
                  <a:lnTo>
                    <a:pt x="62696" y="94818"/>
                  </a:lnTo>
                  <a:lnTo>
                    <a:pt x="94825" y="62691"/>
                  </a:lnTo>
                  <a:lnTo>
                    <a:pt x="132031" y="36393"/>
                  </a:lnTo>
                  <a:lnTo>
                    <a:pt x="173559" y="16676"/>
                  </a:lnTo>
                  <a:lnTo>
                    <a:pt x="218657" y="4294"/>
                  </a:lnTo>
                  <a:lnTo>
                    <a:pt x="266572" y="0"/>
                  </a:lnTo>
                  <a:lnTo>
                    <a:pt x="1721180" y="0"/>
                  </a:lnTo>
                  <a:lnTo>
                    <a:pt x="1721180" y="373354"/>
                  </a:lnTo>
                  <a:lnTo>
                    <a:pt x="1716885" y="421273"/>
                  </a:lnTo>
                  <a:lnTo>
                    <a:pt x="1704502" y="466373"/>
                  </a:lnTo>
                  <a:lnTo>
                    <a:pt x="1684783" y="507902"/>
                  </a:lnTo>
                  <a:lnTo>
                    <a:pt x="1658483" y="545107"/>
                  </a:lnTo>
                  <a:lnTo>
                    <a:pt x="1626354" y="577235"/>
                  </a:lnTo>
                  <a:lnTo>
                    <a:pt x="1589149" y="603534"/>
                  </a:lnTo>
                  <a:lnTo>
                    <a:pt x="1547620" y="623250"/>
                  </a:lnTo>
                  <a:lnTo>
                    <a:pt x="1502522" y="635632"/>
                  </a:lnTo>
                  <a:lnTo>
                    <a:pt x="1454607" y="639927"/>
                  </a:lnTo>
                  <a:close/>
                </a:path>
              </a:pathLst>
            </a:custGeom>
            <a:ln w="50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0071935" y="1573728"/>
            <a:ext cx="802005" cy="759460"/>
            <a:chOff x="10071935" y="1573728"/>
            <a:chExt cx="802005" cy="759460"/>
          </a:xfrm>
        </p:grpSpPr>
        <p:sp>
          <p:nvSpPr>
            <p:cNvPr id="28" name="object 28"/>
            <p:cNvSpPr/>
            <p:nvPr/>
          </p:nvSpPr>
          <p:spPr>
            <a:xfrm>
              <a:off x="10274771" y="1573728"/>
              <a:ext cx="396875" cy="525145"/>
            </a:xfrm>
            <a:custGeom>
              <a:avLst/>
              <a:gdLst/>
              <a:ahLst/>
              <a:cxnLst/>
              <a:rect l="l" t="t" r="r" b="b"/>
              <a:pathLst>
                <a:path w="396875" h="525144">
                  <a:moveTo>
                    <a:pt x="195033" y="109258"/>
                  </a:moveTo>
                  <a:lnTo>
                    <a:pt x="186799" y="134981"/>
                  </a:lnTo>
                  <a:lnTo>
                    <a:pt x="175032" y="202401"/>
                  </a:lnTo>
                  <a:lnTo>
                    <a:pt x="179137" y="296894"/>
                  </a:lnTo>
                  <a:lnTo>
                    <a:pt x="218516" y="403834"/>
                  </a:lnTo>
                  <a:lnTo>
                    <a:pt x="241125" y="436552"/>
                  </a:lnTo>
                  <a:lnTo>
                    <a:pt x="268097" y="464261"/>
                  </a:lnTo>
                  <a:lnTo>
                    <a:pt x="303778" y="492723"/>
                  </a:lnTo>
                  <a:lnTo>
                    <a:pt x="339893" y="512984"/>
                  </a:lnTo>
                  <a:lnTo>
                    <a:pt x="370573" y="524573"/>
                  </a:lnTo>
                  <a:lnTo>
                    <a:pt x="357836" y="514299"/>
                  </a:lnTo>
                  <a:lnTo>
                    <a:pt x="346179" y="504696"/>
                  </a:lnTo>
                  <a:lnTo>
                    <a:pt x="311369" y="471558"/>
                  </a:lnTo>
                  <a:lnTo>
                    <a:pt x="286640" y="431049"/>
                  </a:lnTo>
                  <a:lnTo>
                    <a:pt x="278107" y="389614"/>
                  </a:lnTo>
                  <a:lnTo>
                    <a:pt x="278336" y="382427"/>
                  </a:lnTo>
                  <a:lnTo>
                    <a:pt x="292525" y="333824"/>
                  </a:lnTo>
                  <a:lnTo>
                    <a:pt x="338572" y="281106"/>
                  </a:lnTo>
                  <a:lnTo>
                    <a:pt x="374071" y="253760"/>
                  </a:lnTo>
                  <a:lnTo>
                    <a:pt x="325427" y="253760"/>
                  </a:lnTo>
                  <a:lnTo>
                    <a:pt x="285366" y="251918"/>
                  </a:lnTo>
                  <a:lnTo>
                    <a:pt x="241655" y="235432"/>
                  </a:lnTo>
                  <a:lnTo>
                    <a:pt x="208860" y="192549"/>
                  </a:lnTo>
                  <a:lnTo>
                    <a:pt x="198018" y="152849"/>
                  </a:lnTo>
                  <a:lnTo>
                    <a:pt x="195056" y="122859"/>
                  </a:lnTo>
                  <a:lnTo>
                    <a:pt x="195033" y="109258"/>
                  </a:lnTo>
                  <a:close/>
                </a:path>
                <a:path w="396875" h="525144">
                  <a:moveTo>
                    <a:pt x="162483" y="198843"/>
                  </a:moveTo>
                  <a:lnTo>
                    <a:pt x="144449" y="259448"/>
                  </a:lnTo>
                  <a:lnTo>
                    <a:pt x="0" y="259448"/>
                  </a:lnTo>
                  <a:lnTo>
                    <a:pt x="86513" y="321351"/>
                  </a:lnTo>
                  <a:lnTo>
                    <a:pt x="105136" y="335079"/>
                  </a:lnTo>
                  <a:lnTo>
                    <a:pt x="122669" y="348449"/>
                  </a:lnTo>
                  <a:lnTo>
                    <a:pt x="63030" y="503707"/>
                  </a:lnTo>
                  <a:lnTo>
                    <a:pt x="185140" y="393699"/>
                  </a:lnTo>
                  <a:lnTo>
                    <a:pt x="200933" y="393699"/>
                  </a:lnTo>
                  <a:lnTo>
                    <a:pt x="179928" y="348571"/>
                  </a:lnTo>
                  <a:lnTo>
                    <a:pt x="165884" y="294686"/>
                  </a:lnTo>
                  <a:lnTo>
                    <a:pt x="160931" y="244127"/>
                  </a:lnTo>
                  <a:lnTo>
                    <a:pt x="162483" y="198843"/>
                  </a:lnTo>
                  <a:close/>
                </a:path>
                <a:path w="396875" h="525144">
                  <a:moveTo>
                    <a:pt x="200933" y="393699"/>
                  </a:moveTo>
                  <a:lnTo>
                    <a:pt x="185140" y="393699"/>
                  </a:lnTo>
                  <a:lnTo>
                    <a:pt x="188551" y="396722"/>
                  </a:lnTo>
                  <a:lnTo>
                    <a:pt x="217170" y="421678"/>
                  </a:lnTo>
                  <a:lnTo>
                    <a:pt x="213093" y="415924"/>
                  </a:lnTo>
                  <a:lnTo>
                    <a:pt x="209257" y="409981"/>
                  </a:lnTo>
                  <a:lnTo>
                    <a:pt x="205651" y="403834"/>
                  </a:lnTo>
                  <a:lnTo>
                    <a:pt x="200933" y="393699"/>
                  </a:lnTo>
                  <a:close/>
                </a:path>
                <a:path w="396875" h="525144">
                  <a:moveTo>
                    <a:pt x="396328" y="237388"/>
                  </a:moveTo>
                  <a:lnTo>
                    <a:pt x="373382" y="245582"/>
                  </a:lnTo>
                  <a:lnTo>
                    <a:pt x="349640" y="251058"/>
                  </a:lnTo>
                  <a:lnTo>
                    <a:pt x="325427" y="253760"/>
                  </a:lnTo>
                  <a:lnTo>
                    <a:pt x="374071" y="253760"/>
                  </a:lnTo>
                  <a:lnTo>
                    <a:pt x="383082" y="247053"/>
                  </a:lnTo>
                  <a:lnTo>
                    <a:pt x="396328" y="237388"/>
                  </a:lnTo>
                  <a:close/>
                </a:path>
                <a:path w="396875" h="525144">
                  <a:moveTo>
                    <a:pt x="261772" y="162979"/>
                  </a:moveTo>
                  <a:lnTo>
                    <a:pt x="250387" y="165277"/>
                  </a:lnTo>
                  <a:lnTo>
                    <a:pt x="241090" y="171545"/>
                  </a:lnTo>
                  <a:lnTo>
                    <a:pt x="234822" y="180842"/>
                  </a:lnTo>
                  <a:lnTo>
                    <a:pt x="232524" y="192227"/>
                  </a:lnTo>
                  <a:lnTo>
                    <a:pt x="234822" y="203612"/>
                  </a:lnTo>
                  <a:lnTo>
                    <a:pt x="241090" y="212909"/>
                  </a:lnTo>
                  <a:lnTo>
                    <a:pt x="250387" y="219176"/>
                  </a:lnTo>
                  <a:lnTo>
                    <a:pt x="261772" y="221475"/>
                  </a:lnTo>
                  <a:lnTo>
                    <a:pt x="273159" y="219176"/>
                  </a:lnTo>
                  <a:lnTo>
                    <a:pt x="282460" y="212909"/>
                  </a:lnTo>
                  <a:lnTo>
                    <a:pt x="288732" y="203612"/>
                  </a:lnTo>
                  <a:lnTo>
                    <a:pt x="291033" y="192227"/>
                  </a:lnTo>
                  <a:lnTo>
                    <a:pt x="288732" y="180842"/>
                  </a:lnTo>
                  <a:lnTo>
                    <a:pt x="282460" y="171545"/>
                  </a:lnTo>
                  <a:lnTo>
                    <a:pt x="273159" y="165277"/>
                  </a:lnTo>
                  <a:lnTo>
                    <a:pt x="261772" y="162979"/>
                  </a:lnTo>
                  <a:close/>
                </a:path>
                <a:path w="396875" h="525144">
                  <a:moveTo>
                    <a:pt x="326237" y="111772"/>
                  </a:moveTo>
                  <a:lnTo>
                    <a:pt x="276898" y="111772"/>
                  </a:lnTo>
                  <a:lnTo>
                    <a:pt x="292150" y="122859"/>
                  </a:lnTo>
                  <a:lnTo>
                    <a:pt x="286321" y="140779"/>
                  </a:lnTo>
                  <a:lnTo>
                    <a:pt x="301561" y="129705"/>
                  </a:lnTo>
                  <a:lnTo>
                    <a:pt x="313211" y="129705"/>
                  </a:lnTo>
                  <a:lnTo>
                    <a:pt x="310984" y="122859"/>
                  </a:lnTo>
                  <a:lnTo>
                    <a:pt x="326237" y="111772"/>
                  </a:lnTo>
                  <a:close/>
                </a:path>
                <a:path w="396875" h="525144">
                  <a:moveTo>
                    <a:pt x="313211" y="129705"/>
                  </a:moveTo>
                  <a:lnTo>
                    <a:pt x="301561" y="129705"/>
                  </a:lnTo>
                  <a:lnTo>
                    <a:pt x="316814" y="140779"/>
                  </a:lnTo>
                  <a:lnTo>
                    <a:pt x="313211" y="129705"/>
                  </a:lnTo>
                  <a:close/>
                </a:path>
                <a:path w="396875" h="525144">
                  <a:moveTo>
                    <a:pt x="301561" y="93852"/>
                  </a:moveTo>
                  <a:lnTo>
                    <a:pt x="295744" y="111772"/>
                  </a:lnTo>
                  <a:lnTo>
                    <a:pt x="307390" y="111772"/>
                  </a:lnTo>
                  <a:lnTo>
                    <a:pt x="301561" y="93852"/>
                  </a:lnTo>
                  <a:close/>
                </a:path>
                <a:path w="396875" h="525144">
                  <a:moveTo>
                    <a:pt x="242341" y="35852"/>
                  </a:moveTo>
                  <a:lnTo>
                    <a:pt x="143662" y="35852"/>
                  </a:lnTo>
                  <a:lnTo>
                    <a:pt x="174155" y="58013"/>
                  </a:lnTo>
                  <a:lnTo>
                    <a:pt x="162509" y="93852"/>
                  </a:lnTo>
                  <a:lnTo>
                    <a:pt x="193001" y="71704"/>
                  </a:lnTo>
                  <a:lnTo>
                    <a:pt x="216297" y="71704"/>
                  </a:lnTo>
                  <a:lnTo>
                    <a:pt x="211848" y="58013"/>
                  </a:lnTo>
                  <a:lnTo>
                    <a:pt x="242341" y="35852"/>
                  </a:lnTo>
                  <a:close/>
                </a:path>
                <a:path w="396875" h="525144">
                  <a:moveTo>
                    <a:pt x="216297" y="71704"/>
                  </a:moveTo>
                  <a:lnTo>
                    <a:pt x="193001" y="71704"/>
                  </a:lnTo>
                  <a:lnTo>
                    <a:pt x="223494" y="93852"/>
                  </a:lnTo>
                  <a:lnTo>
                    <a:pt x="216297" y="71704"/>
                  </a:lnTo>
                  <a:close/>
                </a:path>
                <a:path w="396875" h="525144">
                  <a:moveTo>
                    <a:pt x="193001" y="0"/>
                  </a:moveTo>
                  <a:lnTo>
                    <a:pt x="181356" y="35852"/>
                  </a:lnTo>
                  <a:lnTo>
                    <a:pt x="204647" y="35852"/>
                  </a:lnTo>
                  <a:lnTo>
                    <a:pt x="193001" y="0"/>
                  </a:lnTo>
                  <a:close/>
                </a:path>
              </a:pathLst>
            </a:custGeom>
            <a:solidFill>
              <a:srgbClr val="5F05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0071935" y="2141697"/>
              <a:ext cx="49530" cy="70485"/>
            </a:xfrm>
            <a:custGeom>
              <a:avLst/>
              <a:gdLst/>
              <a:ahLst/>
              <a:cxnLst/>
              <a:rect l="l" t="t" r="r" b="b"/>
              <a:pathLst>
                <a:path w="49529" h="70485">
                  <a:moveTo>
                    <a:pt x="47218" y="0"/>
                  </a:moveTo>
                  <a:lnTo>
                    <a:pt x="0" y="0"/>
                  </a:lnTo>
                  <a:lnTo>
                    <a:pt x="0" y="70091"/>
                  </a:lnTo>
                  <a:lnTo>
                    <a:pt x="49314" y="70091"/>
                  </a:lnTo>
                  <a:lnTo>
                    <a:pt x="49314" y="64922"/>
                  </a:lnTo>
                  <a:lnTo>
                    <a:pt x="5664" y="64922"/>
                  </a:lnTo>
                  <a:lnTo>
                    <a:pt x="5664" y="38671"/>
                  </a:lnTo>
                  <a:lnTo>
                    <a:pt x="41059" y="38671"/>
                  </a:lnTo>
                  <a:lnTo>
                    <a:pt x="41059" y="33502"/>
                  </a:lnTo>
                  <a:lnTo>
                    <a:pt x="5664" y="33502"/>
                  </a:lnTo>
                  <a:lnTo>
                    <a:pt x="5664" y="5168"/>
                  </a:lnTo>
                  <a:lnTo>
                    <a:pt x="47218" y="5168"/>
                  </a:lnTo>
                  <a:lnTo>
                    <a:pt x="47218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154062" y="2141697"/>
              <a:ext cx="68795" cy="70091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10260051" y="2140813"/>
              <a:ext cx="300990" cy="72390"/>
            </a:xfrm>
            <a:custGeom>
              <a:avLst/>
              <a:gdLst/>
              <a:ahLst/>
              <a:cxnLst/>
              <a:rect l="l" t="t" r="r" b="b"/>
              <a:pathLst>
                <a:path w="300990" h="72389">
                  <a:moveTo>
                    <a:pt x="52095" y="23850"/>
                  </a:moveTo>
                  <a:lnTo>
                    <a:pt x="50495" y="13893"/>
                  </a:lnTo>
                  <a:lnTo>
                    <a:pt x="46126" y="7327"/>
                  </a:lnTo>
                  <a:lnTo>
                    <a:pt x="46126" y="23850"/>
                  </a:lnTo>
                  <a:lnTo>
                    <a:pt x="44742" y="31940"/>
                  </a:lnTo>
                  <a:lnTo>
                    <a:pt x="40640" y="37795"/>
                  </a:lnTo>
                  <a:lnTo>
                    <a:pt x="33883" y="41351"/>
                  </a:lnTo>
                  <a:lnTo>
                    <a:pt x="24549" y="42545"/>
                  </a:lnTo>
                  <a:lnTo>
                    <a:pt x="5867" y="42545"/>
                  </a:lnTo>
                  <a:lnTo>
                    <a:pt x="5867" y="6057"/>
                  </a:lnTo>
                  <a:lnTo>
                    <a:pt x="26149" y="6057"/>
                  </a:lnTo>
                  <a:lnTo>
                    <a:pt x="34848" y="7188"/>
                  </a:lnTo>
                  <a:lnTo>
                    <a:pt x="41097" y="10553"/>
                  </a:lnTo>
                  <a:lnTo>
                    <a:pt x="44869" y="16129"/>
                  </a:lnTo>
                  <a:lnTo>
                    <a:pt x="46126" y="23850"/>
                  </a:lnTo>
                  <a:lnTo>
                    <a:pt x="46126" y="7327"/>
                  </a:lnTo>
                  <a:lnTo>
                    <a:pt x="45720" y="6705"/>
                  </a:lnTo>
                  <a:lnTo>
                    <a:pt x="44538" y="6057"/>
                  </a:lnTo>
                  <a:lnTo>
                    <a:pt x="37795" y="2362"/>
                  </a:lnTo>
                  <a:lnTo>
                    <a:pt x="26746" y="889"/>
                  </a:lnTo>
                  <a:lnTo>
                    <a:pt x="0" y="889"/>
                  </a:lnTo>
                  <a:lnTo>
                    <a:pt x="0" y="70980"/>
                  </a:lnTo>
                  <a:lnTo>
                    <a:pt x="5867" y="70980"/>
                  </a:lnTo>
                  <a:lnTo>
                    <a:pt x="5867" y="47612"/>
                  </a:lnTo>
                  <a:lnTo>
                    <a:pt x="24955" y="47612"/>
                  </a:lnTo>
                  <a:lnTo>
                    <a:pt x="36664" y="46101"/>
                  </a:lnTo>
                  <a:lnTo>
                    <a:pt x="43345" y="42545"/>
                  </a:lnTo>
                  <a:lnTo>
                    <a:pt x="45161" y="41592"/>
                  </a:lnTo>
                  <a:lnTo>
                    <a:pt x="50342" y="34150"/>
                  </a:lnTo>
                  <a:lnTo>
                    <a:pt x="52095" y="23850"/>
                  </a:lnTo>
                  <a:close/>
                </a:path>
                <a:path w="300990" h="72389">
                  <a:moveTo>
                    <a:pt x="138099" y="70980"/>
                  </a:moveTo>
                  <a:lnTo>
                    <a:pt x="120688" y="47218"/>
                  </a:lnTo>
                  <a:lnTo>
                    <a:pt x="119811" y="46024"/>
                  </a:lnTo>
                  <a:lnTo>
                    <a:pt x="126784" y="42989"/>
                  </a:lnTo>
                  <a:lnTo>
                    <a:pt x="127584" y="42252"/>
                  </a:lnTo>
                  <a:lnTo>
                    <a:pt x="131864" y="38252"/>
                  </a:lnTo>
                  <a:lnTo>
                    <a:pt x="134962" y="31864"/>
                  </a:lnTo>
                  <a:lnTo>
                    <a:pt x="136004" y="23850"/>
                  </a:lnTo>
                  <a:lnTo>
                    <a:pt x="134391" y="13931"/>
                  </a:lnTo>
                  <a:lnTo>
                    <a:pt x="129946" y="7277"/>
                  </a:lnTo>
                  <a:lnTo>
                    <a:pt x="129946" y="23850"/>
                  </a:lnTo>
                  <a:lnTo>
                    <a:pt x="128549" y="31762"/>
                  </a:lnTo>
                  <a:lnTo>
                    <a:pt x="124421" y="37528"/>
                  </a:lnTo>
                  <a:lnTo>
                    <a:pt x="117665" y="41059"/>
                  </a:lnTo>
                  <a:lnTo>
                    <a:pt x="108369" y="42252"/>
                  </a:lnTo>
                  <a:lnTo>
                    <a:pt x="89776" y="42252"/>
                  </a:lnTo>
                  <a:lnTo>
                    <a:pt x="89776" y="6057"/>
                  </a:lnTo>
                  <a:lnTo>
                    <a:pt x="109969" y="6057"/>
                  </a:lnTo>
                  <a:lnTo>
                    <a:pt x="118668" y="7200"/>
                  </a:lnTo>
                  <a:lnTo>
                    <a:pt x="124917" y="10591"/>
                  </a:lnTo>
                  <a:lnTo>
                    <a:pt x="128689" y="16154"/>
                  </a:lnTo>
                  <a:lnTo>
                    <a:pt x="129946" y="23850"/>
                  </a:lnTo>
                  <a:lnTo>
                    <a:pt x="129946" y="7277"/>
                  </a:lnTo>
                  <a:lnTo>
                    <a:pt x="129590" y="6743"/>
                  </a:lnTo>
                  <a:lnTo>
                    <a:pt x="128358" y="6057"/>
                  </a:lnTo>
                  <a:lnTo>
                    <a:pt x="121666" y="2362"/>
                  </a:lnTo>
                  <a:lnTo>
                    <a:pt x="110655" y="889"/>
                  </a:lnTo>
                  <a:lnTo>
                    <a:pt x="83908" y="889"/>
                  </a:lnTo>
                  <a:lnTo>
                    <a:pt x="83908" y="70980"/>
                  </a:lnTo>
                  <a:lnTo>
                    <a:pt x="89776" y="70980"/>
                  </a:lnTo>
                  <a:lnTo>
                    <a:pt x="89776" y="47421"/>
                  </a:lnTo>
                  <a:lnTo>
                    <a:pt x="110451" y="47421"/>
                  </a:lnTo>
                  <a:lnTo>
                    <a:pt x="113639" y="47218"/>
                  </a:lnTo>
                  <a:lnTo>
                    <a:pt x="131038" y="70980"/>
                  </a:lnTo>
                  <a:lnTo>
                    <a:pt x="138099" y="70980"/>
                  </a:lnTo>
                  <a:close/>
                </a:path>
                <a:path w="300990" h="72389">
                  <a:moveTo>
                    <a:pt x="219341" y="65811"/>
                  </a:moveTo>
                  <a:lnTo>
                    <a:pt x="175691" y="65811"/>
                  </a:lnTo>
                  <a:lnTo>
                    <a:pt x="175691" y="39560"/>
                  </a:lnTo>
                  <a:lnTo>
                    <a:pt x="211086" y="39560"/>
                  </a:lnTo>
                  <a:lnTo>
                    <a:pt x="211086" y="34391"/>
                  </a:lnTo>
                  <a:lnTo>
                    <a:pt x="175691" y="34391"/>
                  </a:lnTo>
                  <a:lnTo>
                    <a:pt x="175691" y="6057"/>
                  </a:lnTo>
                  <a:lnTo>
                    <a:pt x="217246" y="6057"/>
                  </a:lnTo>
                  <a:lnTo>
                    <a:pt x="217246" y="889"/>
                  </a:lnTo>
                  <a:lnTo>
                    <a:pt x="170027" y="889"/>
                  </a:lnTo>
                  <a:lnTo>
                    <a:pt x="170027" y="70980"/>
                  </a:lnTo>
                  <a:lnTo>
                    <a:pt x="219341" y="70980"/>
                  </a:lnTo>
                  <a:lnTo>
                    <a:pt x="219341" y="65811"/>
                  </a:lnTo>
                  <a:close/>
                </a:path>
                <a:path w="300990" h="72389">
                  <a:moveTo>
                    <a:pt x="300863" y="52197"/>
                  </a:moveTo>
                  <a:lnTo>
                    <a:pt x="263182" y="30124"/>
                  </a:lnTo>
                  <a:lnTo>
                    <a:pt x="254927" y="27343"/>
                  </a:lnTo>
                  <a:lnTo>
                    <a:pt x="254927" y="11328"/>
                  </a:lnTo>
                  <a:lnTo>
                    <a:pt x="261200" y="5562"/>
                  </a:lnTo>
                  <a:lnTo>
                    <a:pt x="281673" y="5562"/>
                  </a:lnTo>
                  <a:lnTo>
                    <a:pt x="289623" y="7454"/>
                  </a:lnTo>
                  <a:lnTo>
                    <a:pt x="295503" y="10541"/>
                  </a:lnTo>
                  <a:lnTo>
                    <a:pt x="297980" y="5359"/>
                  </a:lnTo>
                  <a:lnTo>
                    <a:pt x="292836" y="3175"/>
                  </a:lnTo>
                  <a:lnTo>
                    <a:pt x="286816" y="1485"/>
                  </a:lnTo>
                  <a:lnTo>
                    <a:pt x="280162" y="393"/>
                  </a:lnTo>
                  <a:lnTo>
                    <a:pt x="273126" y="0"/>
                  </a:lnTo>
                  <a:lnTo>
                    <a:pt x="262813" y="1346"/>
                  </a:lnTo>
                  <a:lnTo>
                    <a:pt x="255231" y="5143"/>
                  </a:lnTo>
                  <a:lnTo>
                    <a:pt x="250558" y="10985"/>
                  </a:lnTo>
                  <a:lnTo>
                    <a:pt x="248970" y="18491"/>
                  </a:lnTo>
                  <a:lnTo>
                    <a:pt x="250774" y="26543"/>
                  </a:lnTo>
                  <a:lnTo>
                    <a:pt x="255866" y="31991"/>
                  </a:lnTo>
                  <a:lnTo>
                    <a:pt x="263779" y="35636"/>
                  </a:lnTo>
                  <a:lnTo>
                    <a:pt x="274027" y="38265"/>
                  </a:lnTo>
                  <a:lnTo>
                    <a:pt x="285953" y="40855"/>
                  </a:lnTo>
                  <a:lnTo>
                    <a:pt x="294906" y="42938"/>
                  </a:lnTo>
                  <a:lnTo>
                    <a:pt x="294906" y="61633"/>
                  </a:lnTo>
                  <a:lnTo>
                    <a:pt x="287642" y="66306"/>
                  </a:lnTo>
                  <a:lnTo>
                    <a:pt x="276009" y="66306"/>
                  </a:lnTo>
                  <a:lnTo>
                    <a:pt x="268986" y="65938"/>
                  </a:lnTo>
                  <a:lnTo>
                    <a:pt x="262699" y="64820"/>
                  </a:lnTo>
                  <a:lnTo>
                    <a:pt x="256730" y="62903"/>
                  </a:lnTo>
                  <a:lnTo>
                    <a:pt x="250659" y="60147"/>
                  </a:lnTo>
                  <a:lnTo>
                    <a:pt x="248373" y="65709"/>
                  </a:lnTo>
                  <a:lnTo>
                    <a:pt x="254800" y="68478"/>
                  </a:lnTo>
                  <a:lnTo>
                    <a:pt x="261264" y="70396"/>
                  </a:lnTo>
                  <a:lnTo>
                    <a:pt x="268274" y="71513"/>
                  </a:lnTo>
                  <a:lnTo>
                    <a:pt x="276313" y="71869"/>
                  </a:lnTo>
                  <a:lnTo>
                    <a:pt x="286397" y="70675"/>
                  </a:lnTo>
                  <a:lnTo>
                    <a:pt x="294144" y="67056"/>
                  </a:lnTo>
                  <a:lnTo>
                    <a:pt x="299110" y="60921"/>
                  </a:lnTo>
                  <a:lnTo>
                    <a:pt x="300863" y="52197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586486" y="2120322"/>
              <a:ext cx="67500" cy="91465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0684015" y="2141689"/>
              <a:ext cx="92710" cy="70485"/>
            </a:xfrm>
            <a:custGeom>
              <a:avLst/>
              <a:gdLst/>
              <a:ahLst/>
              <a:cxnLst/>
              <a:rect l="l" t="t" r="r" b="b"/>
              <a:pathLst>
                <a:path w="92709" h="70485">
                  <a:moveTo>
                    <a:pt x="54190" y="70104"/>
                  </a:moveTo>
                  <a:lnTo>
                    <a:pt x="36779" y="46342"/>
                  </a:lnTo>
                  <a:lnTo>
                    <a:pt x="35902" y="45148"/>
                  </a:lnTo>
                  <a:lnTo>
                    <a:pt x="42875" y="42113"/>
                  </a:lnTo>
                  <a:lnTo>
                    <a:pt x="43662" y="41376"/>
                  </a:lnTo>
                  <a:lnTo>
                    <a:pt x="47942" y="37376"/>
                  </a:lnTo>
                  <a:lnTo>
                    <a:pt x="51041" y="30988"/>
                  </a:lnTo>
                  <a:lnTo>
                    <a:pt x="52095" y="22974"/>
                  </a:lnTo>
                  <a:lnTo>
                    <a:pt x="50482" y="13055"/>
                  </a:lnTo>
                  <a:lnTo>
                    <a:pt x="46037" y="6400"/>
                  </a:lnTo>
                  <a:lnTo>
                    <a:pt x="46037" y="22974"/>
                  </a:lnTo>
                  <a:lnTo>
                    <a:pt x="44640" y="30886"/>
                  </a:lnTo>
                  <a:lnTo>
                    <a:pt x="40500" y="36652"/>
                  </a:lnTo>
                  <a:lnTo>
                    <a:pt x="33743" y="40182"/>
                  </a:lnTo>
                  <a:lnTo>
                    <a:pt x="24460" y="41376"/>
                  </a:lnTo>
                  <a:lnTo>
                    <a:pt x="5867" y="41376"/>
                  </a:lnTo>
                  <a:lnTo>
                    <a:pt x="5867" y="5181"/>
                  </a:lnTo>
                  <a:lnTo>
                    <a:pt x="26060" y="5181"/>
                  </a:lnTo>
                  <a:lnTo>
                    <a:pt x="34747" y="6324"/>
                  </a:lnTo>
                  <a:lnTo>
                    <a:pt x="40995" y="9715"/>
                  </a:lnTo>
                  <a:lnTo>
                    <a:pt x="44767" y="15278"/>
                  </a:lnTo>
                  <a:lnTo>
                    <a:pt x="46037" y="22974"/>
                  </a:lnTo>
                  <a:lnTo>
                    <a:pt x="46037" y="6400"/>
                  </a:lnTo>
                  <a:lnTo>
                    <a:pt x="45681" y="5867"/>
                  </a:lnTo>
                  <a:lnTo>
                    <a:pt x="44450" y="5181"/>
                  </a:lnTo>
                  <a:lnTo>
                    <a:pt x="37757" y="1485"/>
                  </a:lnTo>
                  <a:lnTo>
                    <a:pt x="26746" y="12"/>
                  </a:lnTo>
                  <a:lnTo>
                    <a:pt x="0" y="12"/>
                  </a:lnTo>
                  <a:lnTo>
                    <a:pt x="0" y="70104"/>
                  </a:lnTo>
                  <a:lnTo>
                    <a:pt x="5867" y="70104"/>
                  </a:lnTo>
                  <a:lnTo>
                    <a:pt x="5867" y="46545"/>
                  </a:lnTo>
                  <a:lnTo>
                    <a:pt x="26543" y="46545"/>
                  </a:lnTo>
                  <a:lnTo>
                    <a:pt x="29730" y="46342"/>
                  </a:lnTo>
                  <a:lnTo>
                    <a:pt x="47129" y="70104"/>
                  </a:lnTo>
                  <a:lnTo>
                    <a:pt x="54190" y="70104"/>
                  </a:lnTo>
                  <a:close/>
                </a:path>
                <a:path w="92709" h="70485">
                  <a:moveTo>
                    <a:pt x="92265" y="0"/>
                  </a:moveTo>
                  <a:lnTo>
                    <a:pt x="86309" y="0"/>
                  </a:lnTo>
                  <a:lnTo>
                    <a:pt x="86309" y="70091"/>
                  </a:lnTo>
                  <a:lnTo>
                    <a:pt x="92265" y="70091"/>
                  </a:lnTo>
                  <a:lnTo>
                    <a:pt x="92265" y="0"/>
                  </a:lnTo>
                  <a:close/>
                </a:path>
              </a:pathLst>
            </a:custGeom>
            <a:solidFill>
              <a:srgbClr val="1D1D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806419" y="2141697"/>
              <a:ext cx="67500" cy="7009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193038" y="2261011"/>
              <a:ext cx="66205" cy="700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290776" y="2238344"/>
              <a:ext cx="119103" cy="93355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435044" y="2261018"/>
              <a:ext cx="137795" cy="70485"/>
            </a:xfrm>
            <a:custGeom>
              <a:avLst/>
              <a:gdLst/>
              <a:ahLst/>
              <a:cxnLst/>
              <a:rect l="l" t="t" r="r" b="b"/>
              <a:pathLst>
                <a:path w="137795" h="70485">
                  <a:moveTo>
                    <a:pt x="56273" y="53492"/>
                  </a:moveTo>
                  <a:lnTo>
                    <a:pt x="19773" y="53492"/>
                  </a:lnTo>
                  <a:lnTo>
                    <a:pt x="19773" y="43942"/>
                  </a:lnTo>
                  <a:lnTo>
                    <a:pt x="48018" y="43942"/>
                  </a:lnTo>
                  <a:lnTo>
                    <a:pt x="48018" y="27838"/>
                  </a:lnTo>
                  <a:lnTo>
                    <a:pt x="19773" y="27838"/>
                  </a:lnTo>
                  <a:lnTo>
                    <a:pt x="19773" y="16598"/>
                  </a:lnTo>
                  <a:lnTo>
                    <a:pt x="54178" y="16598"/>
                  </a:lnTo>
                  <a:lnTo>
                    <a:pt x="54178" y="0"/>
                  </a:lnTo>
                  <a:lnTo>
                    <a:pt x="0" y="0"/>
                  </a:lnTo>
                  <a:lnTo>
                    <a:pt x="0" y="70091"/>
                  </a:lnTo>
                  <a:lnTo>
                    <a:pt x="56273" y="70091"/>
                  </a:lnTo>
                  <a:lnTo>
                    <a:pt x="56273" y="53492"/>
                  </a:lnTo>
                  <a:close/>
                </a:path>
                <a:path w="137795" h="70485">
                  <a:moveTo>
                    <a:pt x="137591" y="52489"/>
                  </a:moveTo>
                  <a:lnTo>
                    <a:pt x="104495" y="52489"/>
                  </a:lnTo>
                  <a:lnTo>
                    <a:pt x="104495" y="0"/>
                  </a:lnTo>
                  <a:lnTo>
                    <a:pt x="84112" y="0"/>
                  </a:lnTo>
                  <a:lnTo>
                    <a:pt x="84112" y="70091"/>
                  </a:lnTo>
                  <a:lnTo>
                    <a:pt x="137591" y="70091"/>
                  </a:lnTo>
                  <a:lnTo>
                    <a:pt x="137591" y="52489"/>
                  </a:lnTo>
                  <a:close/>
                </a:path>
              </a:pathLst>
            </a:custGeom>
            <a:solidFill>
              <a:srgbClr val="5F05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32912" y="2259417"/>
              <a:ext cx="64427" cy="7327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0717728" y="2260718"/>
              <a:ext cx="35560" cy="70485"/>
            </a:xfrm>
            <a:custGeom>
              <a:avLst/>
              <a:gdLst/>
              <a:ahLst/>
              <a:cxnLst/>
              <a:rect l="l" t="t" r="r" b="b"/>
              <a:pathLst>
                <a:path w="35559" h="70485">
                  <a:moveTo>
                    <a:pt x="35090" y="0"/>
                  </a:moveTo>
                  <a:lnTo>
                    <a:pt x="26047" y="0"/>
                  </a:lnTo>
                  <a:lnTo>
                    <a:pt x="0" y="6756"/>
                  </a:lnTo>
                  <a:lnTo>
                    <a:pt x="3975" y="21577"/>
                  </a:lnTo>
                  <a:lnTo>
                    <a:pt x="14719" y="19189"/>
                  </a:lnTo>
                  <a:lnTo>
                    <a:pt x="14719" y="70383"/>
                  </a:lnTo>
                  <a:lnTo>
                    <a:pt x="35090" y="70383"/>
                  </a:lnTo>
                  <a:lnTo>
                    <a:pt x="35090" y="0"/>
                  </a:lnTo>
                  <a:close/>
                </a:path>
              </a:pathLst>
            </a:custGeom>
            <a:solidFill>
              <a:srgbClr val="5F05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0" name="object 40"/>
          <p:cNvGrpSpPr/>
          <p:nvPr/>
        </p:nvGrpSpPr>
        <p:grpSpPr>
          <a:xfrm>
            <a:off x="10166355" y="4777572"/>
            <a:ext cx="775970" cy="750570"/>
            <a:chOff x="10166355" y="4777572"/>
            <a:chExt cx="775970" cy="750570"/>
          </a:xfrm>
        </p:grpSpPr>
        <p:sp>
          <p:nvSpPr>
            <p:cNvPr id="41" name="object 41"/>
            <p:cNvSpPr/>
            <p:nvPr/>
          </p:nvSpPr>
          <p:spPr>
            <a:xfrm>
              <a:off x="10356527" y="4777572"/>
              <a:ext cx="395605" cy="523240"/>
            </a:xfrm>
            <a:custGeom>
              <a:avLst/>
              <a:gdLst/>
              <a:ahLst/>
              <a:cxnLst/>
              <a:rect l="l" t="t" r="r" b="b"/>
              <a:pathLst>
                <a:path w="395604" h="523239">
                  <a:moveTo>
                    <a:pt x="194424" y="108902"/>
                  </a:moveTo>
                  <a:lnTo>
                    <a:pt x="186215" y="134545"/>
                  </a:lnTo>
                  <a:lnTo>
                    <a:pt x="174485" y="201755"/>
                  </a:lnTo>
                  <a:lnTo>
                    <a:pt x="178575" y="295954"/>
                  </a:lnTo>
                  <a:lnTo>
                    <a:pt x="217830" y="402564"/>
                  </a:lnTo>
                  <a:lnTo>
                    <a:pt x="240372" y="435182"/>
                  </a:lnTo>
                  <a:lnTo>
                    <a:pt x="267258" y="462800"/>
                  </a:lnTo>
                  <a:lnTo>
                    <a:pt x="302820" y="491177"/>
                  </a:lnTo>
                  <a:lnTo>
                    <a:pt x="338832" y="511373"/>
                  </a:lnTo>
                  <a:lnTo>
                    <a:pt x="369417" y="522935"/>
                  </a:lnTo>
                  <a:lnTo>
                    <a:pt x="356719" y="512691"/>
                  </a:lnTo>
                  <a:lnTo>
                    <a:pt x="345098" y="503116"/>
                  </a:lnTo>
                  <a:lnTo>
                    <a:pt x="310395" y="470080"/>
                  </a:lnTo>
                  <a:lnTo>
                    <a:pt x="285745" y="429698"/>
                  </a:lnTo>
                  <a:lnTo>
                    <a:pt x="277233" y="388394"/>
                  </a:lnTo>
                  <a:lnTo>
                    <a:pt x="277464" y="381227"/>
                  </a:lnTo>
                  <a:lnTo>
                    <a:pt x="291612" y="332779"/>
                  </a:lnTo>
                  <a:lnTo>
                    <a:pt x="337510" y="280220"/>
                  </a:lnTo>
                  <a:lnTo>
                    <a:pt x="372892" y="252957"/>
                  </a:lnTo>
                  <a:lnTo>
                    <a:pt x="324405" y="252957"/>
                  </a:lnTo>
                  <a:lnTo>
                    <a:pt x="284468" y="251123"/>
                  </a:lnTo>
                  <a:lnTo>
                    <a:pt x="240906" y="234695"/>
                  </a:lnTo>
                  <a:lnTo>
                    <a:pt x="208209" y="191938"/>
                  </a:lnTo>
                  <a:lnTo>
                    <a:pt x="197399" y="152364"/>
                  </a:lnTo>
                  <a:lnTo>
                    <a:pt x="194446" y="122466"/>
                  </a:lnTo>
                  <a:lnTo>
                    <a:pt x="194424" y="108902"/>
                  </a:lnTo>
                  <a:close/>
                </a:path>
                <a:path w="395604" h="523239">
                  <a:moveTo>
                    <a:pt x="161975" y="198221"/>
                  </a:moveTo>
                  <a:lnTo>
                    <a:pt x="144005" y="258622"/>
                  </a:lnTo>
                  <a:lnTo>
                    <a:pt x="0" y="258622"/>
                  </a:lnTo>
                  <a:lnTo>
                    <a:pt x="86247" y="320338"/>
                  </a:lnTo>
                  <a:lnTo>
                    <a:pt x="104811" y="334021"/>
                  </a:lnTo>
                  <a:lnTo>
                    <a:pt x="122288" y="347344"/>
                  </a:lnTo>
                  <a:lnTo>
                    <a:pt x="62839" y="502119"/>
                  </a:lnTo>
                  <a:lnTo>
                    <a:pt x="184569" y="392468"/>
                  </a:lnTo>
                  <a:lnTo>
                    <a:pt x="200304" y="392468"/>
                  </a:lnTo>
                  <a:lnTo>
                    <a:pt x="179363" y="347474"/>
                  </a:lnTo>
                  <a:lnTo>
                    <a:pt x="165363" y="293758"/>
                  </a:lnTo>
                  <a:lnTo>
                    <a:pt x="160426" y="243360"/>
                  </a:lnTo>
                  <a:lnTo>
                    <a:pt x="161975" y="198221"/>
                  </a:lnTo>
                  <a:close/>
                </a:path>
                <a:path w="395604" h="523239">
                  <a:moveTo>
                    <a:pt x="200304" y="392468"/>
                  </a:moveTo>
                  <a:lnTo>
                    <a:pt x="184569" y="392468"/>
                  </a:lnTo>
                  <a:lnTo>
                    <a:pt x="193281" y="400151"/>
                  </a:lnTo>
                  <a:lnTo>
                    <a:pt x="216496" y="420344"/>
                  </a:lnTo>
                  <a:lnTo>
                    <a:pt x="212432" y="414616"/>
                  </a:lnTo>
                  <a:lnTo>
                    <a:pt x="208597" y="408685"/>
                  </a:lnTo>
                  <a:lnTo>
                    <a:pt x="205003" y="402564"/>
                  </a:lnTo>
                  <a:lnTo>
                    <a:pt x="200304" y="392468"/>
                  </a:lnTo>
                  <a:close/>
                </a:path>
                <a:path w="395604" h="523239">
                  <a:moveTo>
                    <a:pt x="395084" y="236639"/>
                  </a:moveTo>
                  <a:lnTo>
                    <a:pt x="372213" y="244807"/>
                  </a:lnTo>
                  <a:lnTo>
                    <a:pt x="348546" y="250264"/>
                  </a:lnTo>
                  <a:lnTo>
                    <a:pt x="324405" y="252957"/>
                  </a:lnTo>
                  <a:lnTo>
                    <a:pt x="372892" y="252957"/>
                  </a:lnTo>
                  <a:lnTo>
                    <a:pt x="381876" y="246278"/>
                  </a:lnTo>
                  <a:lnTo>
                    <a:pt x="395084" y="236639"/>
                  </a:lnTo>
                  <a:close/>
                </a:path>
                <a:path w="395604" h="523239">
                  <a:moveTo>
                    <a:pt x="260946" y="162458"/>
                  </a:moveTo>
                  <a:lnTo>
                    <a:pt x="249602" y="164749"/>
                  </a:lnTo>
                  <a:lnTo>
                    <a:pt x="240333" y="170999"/>
                  </a:lnTo>
                  <a:lnTo>
                    <a:pt x="234081" y="180267"/>
                  </a:lnTo>
                  <a:lnTo>
                    <a:pt x="231787" y="191617"/>
                  </a:lnTo>
                  <a:lnTo>
                    <a:pt x="234081" y="202972"/>
                  </a:lnTo>
                  <a:lnTo>
                    <a:pt x="240333" y="212240"/>
                  </a:lnTo>
                  <a:lnTo>
                    <a:pt x="249602" y="218487"/>
                  </a:lnTo>
                  <a:lnTo>
                    <a:pt x="260946" y="220776"/>
                  </a:lnTo>
                  <a:lnTo>
                    <a:pt x="272304" y="218487"/>
                  </a:lnTo>
                  <a:lnTo>
                    <a:pt x="281576" y="212240"/>
                  </a:lnTo>
                  <a:lnTo>
                    <a:pt x="287827" y="202972"/>
                  </a:lnTo>
                  <a:lnTo>
                    <a:pt x="290118" y="191617"/>
                  </a:lnTo>
                  <a:lnTo>
                    <a:pt x="287827" y="180267"/>
                  </a:lnTo>
                  <a:lnTo>
                    <a:pt x="281576" y="170999"/>
                  </a:lnTo>
                  <a:lnTo>
                    <a:pt x="272304" y="164749"/>
                  </a:lnTo>
                  <a:lnTo>
                    <a:pt x="260946" y="162458"/>
                  </a:lnTo>
                  <a:close/>
                </a:path>
                <a:path w="395604" h="523239">
                  <a:moveTo>
                    <a:pt x="325221" y="111429"/>
                  </a:moveTo>
                  <a:lnTo>
                    <a:pt x="276034" y="111429"/>
                  </a:lnTo>
                  <a:lnTo>
                    <a:pt x="291236" y="122466"/>
                  </a:lnTo>
                  <a:lnTo>
                    <a:pt x="285419" y="140334"/>
                  </a:lnTo>
                  <a:lnTo>
                    <a:pt x="300621" y="129298"/>
                  </a:lnTo>
                  <a:lnTo>
                    <a:pt x="312238" y="129298"/>
                  </a:lnTo>
                  <a:lnTo>
                    <a:pt x="310019" y="122466"/>
                  </a:lnTo>
                  <a:lnTo>
                    <a:pt x="325221" y="111429"/>
                  </a:lnTo>
                  <a:close/>
                </a:path>
                <a:path w="395604" h="523239">
                  <a:moveTo>
                    <a:pt x="312238" y="129298"/>
                  </a:moveTo>
                  <a:lnTo>
                    <a:pt x="300621" y="129298"/>
                  </a:lnTo>
                  <a:lnTo>
                    <a:pt x="315823" y="140334"/>
                  </a:lnTo>
                  <a:lnTo>
                    <a:pt x="312238" y="129298"/>
                  </a:lnTo>
                  <a:close/>
                </a:path>
                <a:path w="395604" h="523239">
                  <a:moveTo>
                    <a:pt x="300621" y="93560"/>
                  </a:moveTo>
                  <a:lnTo>
                    <a:pt x="294817" y="111429"/>
                  </a:lnTo>
                  <a:lnTo>
                    <a:pt x="306425" y="111429"/>
                  </a:lnTo>
                  <a:lnTo>
                    <a:pt x="300621" y="93560"/>
                  </a:lnTo>
                  <a:close/>
                </a:path>
                <a:path w="395604" h="523239">
                  <a:moveTo>
                    <a:pt x="241579" y="35737"/>
                  </a:moveTo>
                  <a:lnTo>
                    <a:pt x="143217" y="35737"/>
                  </a:lnTo>
                  <a:lnTo>
                    <a:pt x="173609" y="57823"/>
                  </a:lnTo>
                  <a:lnTo>
                    <a:pt x="162001" y="93560"/>
                  </a:lnTo>
                  <a:lnTo>
                    <a:pt x="192392" y="71475"/>
                  </a:lnTo>
                  <a:lnTo>
                    <a:pt x="215622" y="71475"/>
                  </a:lnTo>
                  <a:lnTo>
                    <a:pt x="211188" y="57823"/>
                  </a:lnTo>
                  <a:lnTo>
                    <a:pt x="241579" y="35737"/>
                  </a:lnTo>
                  <a:close/>
                </a:path>
                <a:path w="395604" h="523239">
                  <a:moveTo>
                    <a:pt x="215622" y="71475"/>
                  </a:moveTo>
                  <a:lnTo>
                    <a:pt x="192392" y="71475"/>
                  </a:lnTo>
                  <a:lnTo>
                    <a:pt x="222796" y="93560"/>
                  </a:lnTo>
                  <a:lnTo>
                    <a:pt x="215622" y="71475"/>
                  </a:lnTo>
                  <a:close/>
                </a:path>
                <a:path w="395604" h="523239">
                  <a:moveTo>
                    <a:pt x="192392" y="0"/>
                  </a:moveTo>
                  <a:lnTo>
                    <a:pt x="180784" y="35737"/>
                  </a:lnTo>
                  <a:lnTo>
                    <a:pt x="204012" y="35737"/>
                  </a:lnTo>
                  <a:lnTo>
                    <a:pt x="192392" y="0"/>
                  </a:lnTo>
                  <a:close/>
                </a:path>
              </a:pathLst>
            </a:custGeom>
            <a:solidFill>
              <a:srgbClr val="F42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166355" y="5335479"/>
              <a:ext cx="48260" cy="67945"/>
            </a:xfrm>
            <a:custGeom>
              <a:avLst/>
              <a:gdLst/>
              <a:ahLst/>
              <a:cxnLst/>
              <a:rect l="l" t="t" r="r" b="b"/>
              <a:pathLst>
                <a:path w="48259" h="67945">
                  <a:moveTo>
                    <a:pt x="45656" y="0"/>
                  </a:moveTo>
                  <a:lnTo>
                    <a:pt x="0" y="0"/>
                  </a:lnTo>
                  <a:lnTo>
                    <a:pt x="0" y="67767"/>
                  </a:lnTo>
                  <a:lnTo>
                    <a:pt x="47675" y="67767"/>
                  </a:lnTo>
                  <a:lnTo>
                    <a:pt x="47675" y="62776"/>
                  </a:lnTo>
                  <a:lnTo>
                    <a:pt x="5473" y="62776"/>
                  </a:lnTo>
                  <a:lnTo>
                    <a:pt x="5473" y="37388"/>
                  </a:lnTo>
                  <a:lnTo>
                    <a:pt x="39700" y="37388"/>
                  </a:lnTo>
                  <a:lnTo>
                    <a:pt x="39700" y="32397"/>
                  </a:lnTo>
                  <a:lnTo>
                    <a:pt x="5473" y="32397"/>
                  </a:lnTo>
                  <a:lnTo>
                    <a:pt x="5473" y="5003"/>
                  </a:lnTo>
                  <a:lnTo>
                    <a:pt x="45656" y="5003"/>
                  </a:lnTo>
                  <a:lnTo>
                    <a:pt x="456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245769" y="5335479"/>
              <a:ext cx="66509" cy="67767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0348240" y="5334622"/>
              <a:ext cx="291465" cy="69850"/>
            </a:xfrm>
            <a:custGeom>
              <a:avLst/>
              <a:gdLst/>
              <a:ahLst/>
              <a:cxnLst/>
              <a:rect l="l" t="t" r="r" b="b"/>
              <a:pathLst>
                <a:path w="291465" h="69850">
                  <a:moveTo>
                    <a:pt x="50368" y="23063"/>
                  </a:moveTo>
                  <a:lnTo>
                    <a:pt x="48818" y="13436"/>
                  </a:lnTo>
                  <a:lnTo>
                    <a:pt x="44602" y="7086"/>
                  </a:lnTo>
                  <a:lnTo>
                    <a:pt x="44602" y="23063"/>
                  </a:lnTo>
                  <a:lnTo>
                    <a:pt x="43256" y="30886"/>
                  </a:lnTo>
                  <a:lnTo>
                    <a:pt x="39293" y="36537"/>
                  </a:lnTo>
                  <a:lnTo>
                    <a:pt x="32753" y="39979"/>
                  </a:lnTo>
                  <a:lnTo>
                    <a:pt x="23736" y="41135"/>
                  </a:lnTo>
                  <a:lnTo>
                    <a:pt x="5664" y="41135"/>
                  </a:lnTo>
                  <a:lnTo>
                    <a:pt x="5664" y="5854"/>
                  </a:lnTo>
                  <a:lnTo>
                    <a:pt x="25273" y="5854"/>
                  </a:lnTo>
                  <a:lnTo>
                    <a:pt x="33693" y="6959"/>
                  </a:lnTo>
                  <a:lnTo>
                    <a:pt x="39738" y="10210"/>
                  </a:lnTo>
                  <a:lnTo>
                    <a:pt x="43383" y="15595"/>
                  </a:lnTo>
                  <a:lnTo>
                    <a:pt x="44602" y="23063"/>
                  </a:lnTo>
                  <a:lnTo>
                    <a:pt x="44602" y="7086"/>
                  </a:lnTo>
                  <a:lnTo>
                    <a:pt x="44208" y="6489"/>
                  </a:lnTo>
                  <a:lnTo>
                    <a:pt x="43065" y="5854"/>
                  </a:lnTo>
                  <a:lnTo>
                    <a:pt x="36537" y="2286"/>
                  </a:lnTo>
                  <a:lnTo>
                    <a:pt x="25857" y="863"/>
                  </a:lnTo>
                  <a:lnTo>
                    <a:pt x="0" y="863"/>
                  </a:lnTo>
                  <a:lnTo>
                    <a:pt x="0" y="68630"/>
                  </a:lnTo>
                  <a:lnTo>
                    <a:pt x="5664" y="68630"/>
                  </a:lnTo>
                  <a:lnTo>
                    <a:pt x="5664" y="46037"/>
                  </a:lnTo>
                  <a:lnTo>
                    <a:pt x="24130" y="46037"/>
                  </a:lnTo>
                  <a:lnTo>
                    <a:pt x="35445" y="44577"/>
                  </a:lnTo>
                  <a:lnTo>
                    <a:pt x="41922" y="41135"/>
                  </a:lnTo>
                  <a:lnTo>
                    <a:pt x="43662" y="40208"/>
                  </a:lnTo>
                  <a:lnTo>
                    <a:pt x="48679" y="33020"/>
                  </a:lnTo>
                  <a:lnTo>
                    <a:pt x="50368" y="23063"/>
                  </a:lnTo>
                  <a:close/>
                </a:path>
                <a:path w="291465" h="69850">
                  <a:moveTo>
                    <a:pt x="133527" y="68630"/>
                  </a:moveTo>
                  <a:lnTo>
                    <a:pt x="116687" y="45656"/>
                  </a:lnTo>
                  <a:lnTo>
                    <a:pt x="115849" y="44500"/>
                  </a:lnTo>
                  <a:lnTo>
                    <a:pt x="122593" y="41567"/>
                  </a:lnTo>
                  <a:lnTo>
                    <a:pt x="123355" y="40855"/>
                  </a:lnTo>
                  <a:lnTo>
                    <a:pt x="127495" y="36995"/>
                  </a:lnTo>
                  <a:lnTo>
                    <a:pt x="130492" y="30810"/>
                  </a:lnTo>
                  <a:lnTo>
                    <a:pt x="131508" y="23063"/>
                  </a:lnTo>
                  <a:lnTo>
                    <a:pt x="129946" y="13474"/>
                  </a:lnTo>
                  <a:lnTo>
                    <a:pt x="125653" y="7035"/>
                  </a:lnTo>
                  <a:lnTo>
                    <a:pt x="125653" y="23063"/>
                  </a:lnTo>
                  <a:lnTo>
                    <a:pt x="124294" y="30708"/>
                  </a:lnTo>
                  <a:lnTo>
                    <a:pt x="120294" y="36283"/>
                  </a:lnTo>
                  <a:lnTo>
                    <a:pt x="113753" y="39700"/>
                  </a:lnTo>
                  <a:lnTo>
                    <a:pt x="104787" y="40855"/>
                  </a:lnTo>
                  <a:lnTo>
                    <a:pt x="86817" y="40855"/>
                  </a:lnTo>
                  <a:lnTo>
                    <a:pt x="86817" y="5854"/>
                  </a:lnTo>
                  <a:lnTo>
                    <a:pt x="106337" y="5854"/>
                  </a:lnTo>
                  <a:lnTo>
                    <a:pt x="114744" y="6959"/>
                  </a:lnTo>
                  <a:lnTo>
                    <a:pt x="120777" y="10248"/>
                  </a:lnTo>
                  <a:lnTo>
                    <a:pt x="124421" y="15633"/>
                  </a:lnTo>
                  <a:lnTo>
                    <a:pt x="125653" y="23063"/>
                  </a:lnTo>
                  <a:lnTo>
                    <a:pt x="125653" y="7035"/>
                  </a:lnTo>
                  <a:lnTo>
                    <a:pt x="125310" y="6515"/>
                  </a:lnTo>
                  <a:lnTo>
                    <a:pt x="124104" y="5854"/>
                  </a:lnTo>
                  <a:lnTo>
                    <a:pt x="117640" y="2286"/>
                  </a:lnTo>
                  <a:lnTo>
                    <a:pt x="106997" y="863"/>
                  </a:lnTo>
                  <a:lnTo>
                    <a:pt x="81140" y="863"/>
                  </a:lnTo>
                  <a:lnTo>
                    <a:pt x="81140" y="68630"/>
                  </a:lnTo>
                  <a:lnTo>
                    <a:pt x="86817" y="68630"/>
                  </a:lnTo>
                  <a:lnTo>
                    <a:pt x="86817" y="45847"/>
                  </a:lnTo>
                  <a:lnTo>
                    <a:pt x="106807" y="45847"/>
                  </a:lnTo>
                  <a:lnTo>
                    <a:pt x="109893" y="45656"/>
                  </a:lnTo>
                  <a:lnTo>
                    <a:pt x="126707" y="68630"/>
                  </a:lnTo>
                  <a:lnTo>
                    <a:pt x="133527" y="68630"/>
                  </a:lnTo>
                  <a:close/>
                </a:path>
                <a:path w="291465" h="69850">
                  <a:moveTo>
                    <a:pt x="212064" y="63639"/>
                  </a:moveTo>
                  <a:lnTo>
                    <a:pt x="169862" y="63639"/>
                  </a:lnTo>
                  <a:lnTo>
                    <a:pt x="169862" y="38252"/>
                  </a:lnTo>
                  <a:lnTo>
                    <a:pt x="204089" y="38252"/>
                  </a:lnTo>
                  <a:lnTo>
                    <a:pt x="204089" y="33261"/>
                  </a:lnTo>
                  <a:lnTo>
                    <a:pt x="169862" y="33261"/>
                  </a:lnTo>
                  <a:lnTo>
                    <a:pt x="169862" y="5854"/>
                  </a:lnTo>
                  <a:lnTo>
                    <a:pt x="210045" y="5854"/>
                  </a:lnTo>
                  <a:lnTo>
                    <a:pt x="210045" y="863"/>
                  </a:lnTo>
                  <a:lnTo>
                    <a:pt x="164388" y="863"/>
                  </a:lnTo>
                  <a:lnTo>
                    <a:pt x="164388" y="68630"/>
                  </a:lnTo>
                  <a:lnTo>
                    <a:pt x="212064" y="68630"/>
                  </a:lnTo>
                  <a:lnTo>
                    <a:pt x="212064" y="63639"/>
                  </a:lnTo>
                  <a:close/>
                </a:path>
                <a:path w="291465" h="69850">
                  <a:moveTo>
                    <a:pt x="290893" y="50469"/>
                  </a:moveTo>
                  <a:lnTo>
                    <a:pt x="254469" y="29133"/>
                  </a:lnTo>
                  <a:lnTo>
                    <a:pt x="246481" y="26441"/>
                  </a:lnTo>
                  <a:lnTo>
                    <a:pt x="246481" y="10960"/>
                  </a:lnTo>
                  <a:lnTo>
                    <a:pt x="252552" y="5384"/>
                  </a:lnTo>
                  <a:lnTo>
                    <a:pt x="272351" y="5384"/>
                  </a:lnTo>
                  <a:lnTo>
                    <a:pt x="280035" y="7213"/>
                  </a:lnTo>
                  <a:lnTo>
                    <a:pt x="285711" y="10198"/>
                  </a:lnTo>
                  <a:lnTo>
                    <a:pt x="288112" y="5194"/>
                  </a:lnTo>
                  <a:lnTo>
                    <a:pt x="282143" y="2120"/>
                  </a:lnTo>
                  <a:lnTo>
                    <a:pt x="273304" y="0"/>
                  </a:lnTo>
                  <a:lnTo>
                    <a:pt x="264083" y="0"/>
                  </a:lnTo>
                  <a:lnTo>
                    <a:pt x="254101" y="1308"/>
                  </a:lnTo>
                  <a:lnTo>
                    <a:pt x="246773" y="4965"/>
                  </a:lnTo>
                  <a:lnTo>
                    <a:pt x="242265" y="10617"/>
                  </a:lnTo>
                  <a:lnTo>
                    <a:pt x="240715" y="17881"/>
                  </a:lnTo>
                  <a:lnTo>
                    <a:pt x="242468" y="25666"/>
                  </a:lnTo>
                  <a:lnTo>
                    <a:pt x="247396" y="30937"/>
                  </a:lnTo>
                  <a:lnTo>
                    <a:pt x="255041" y="34467"/>
                  </a:lnTo>
                  <a:lnTo>
                    <a:pt x="264947" y="37007"/>
                  </a:lnTo>
                  <a:lnTo>
                    <a:pt x="276479" y="39509"/>
                  </a:lnTo>
                  <a:lnTo>
                    <a:pt x="285127" y="41529"/>
                  </a:lnTo>
                  <a:lnTo>
                    <a:pt x="285127" y="59601"/>
                  </a:lnTo>
                  <a:lnTo>
                    <a:pt x="278104" y="64109"/>
                  </a:lnTo>
                  <a:lnTo>
                    <a:pt x="257149" y="64109"/>
                  </a:lnTo>
                  <a:lnTo>
                    <a:pt x="250431" y="62293"/>
                  </a:lnTo>
                  <a:lnTo>
                    <a:pt x="242354" y="58153"/>
                  </a:lnTo>
                  <a:lnTo>
                    <a:pt x="240144" y="63538"/>
                  </a:lnTo>
                  <a:lnTo>
                    <a:pt x="246354" y="66205"/>
                  </a:lnTo>
                  <a:lnTo>
                    <a:pt x="252615" y="68059"/>
                  </a:lnTo>
                  <a:lnTo>
                    <a:pt x="259384" y="69138"/>
                  </a:lnTo>
                  <a:lnTo>
                    <a:pt x="267157" y="69494"/>
                  </a:lnTo>
                  <a:lnTo>
                    <a:pt x="276910" y="68338"/>
                  </a:lnTo>
                  <a:lnTo>
                    <a:pt x="284391" y="64846"/>
                  </a:lnTo>
                  <a:lnTo>
                    <a:pt x="289204" y="58902"/>
                  </a:lnTo>
                  <a:lnTo>
                    <a:pt x="290893" y="504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63865" y="5314811"/>
              <a:ext cx="65265" cy="88430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10758158" y="5335473"/>
              <a:ext cx="89535" cy="67945"/>
            </a:xfrm>
            <a:custGeom>
              <a:avLst/>
              <a:gdLst/>
              <a:ahLst/>
              <a:cxnLst/>
              <a:rect l="l" t="t" r="r" b="b"/>
              <a:pathLst>
                <a:path w="89534" h="67945">
                  <a:moveTo>
                    <a:pt x="52387" y="67779"/>
                  </a:moveTo>
                  <a:lnTo>
                    <a:pt x="35560" y="44805"/>
                  </a:lnTo>
                  <a:lnTo>
                    <a:pt x="34709" y="43649"/>
                  </a:lnTo>
                  <a:lnTo>
                    <a:pt x="41452" y="40716"/>
                  </a:lnTo>
                  <a:lnTo>
                    <a:pt x="42227" y="40005"/>
                  </a:lnTo>
                  <a:lnTo>
                    <a:pt x="46355" y="36144"/>
                  </a:lnTo>
                  <a:lnTo>
                    <a:pt x="49352" y="29959"/>
                  </a:lnTo>
                  <a:lnTo>
                    <a:pt x="50368" y="22212"/>
                  </a:lnTo>
                  <a:lnTo>
                    <a:pt x="48818" y="12623"/>
                  </a:lnTo>
                  <a:lnTo>
                    <a:pt x="44513" y="6184"/>
                  </a:lnTo>
                  <a:lnTo>
                    <a:pt x="44513" y="22212"/>
                  </a:lnTo>
                  <a:lnTo>
                    <a:pt x="43167" y="29857"/>
                  </a:lnTo>
                  <a:lnTo>
                    <a:pt x="39166" y="35433"/>
                  </a:lnTo>
                  <a:lnTo>
                    <a:pt x="32626" y="38849"/>
                  </a:lnTo>
                  <a:lnTo>
                    <a:pt x="23647" y="40005"/>
                  </a:lnTo>
                  <a:lnTo>
                    <a:pt x="5676" y="40005"/>
                  </a:lnTo>
                  <a:lnTo>
                    <a:pt x="5676" y="5003"/>
                  </a:lnTo>
                  <a:lnTo>
                    <a:pt x="25196" y="5003"/>
                  </a:lnTo>
                  <a:lnTo>
                    <a:pt x="33604" y="6108"/>
                  </a:lnTo>
                  <a:lnTo>
                    <a:pt x="39649" y="9398"/>
                  </a:lnTo>
                  <a:lnTo>
                    <a:pt x="43294" y="14782"/>
                  </a:lnTo>
                  <a:lnTo>
                    <a:pt x="44513" y="22212"/>
                  </a:lnTo>
                  <a:lnTo>
                    <a:pt x="44513" y="6184"/>
                  </a:lnTo>
                  <a:lnTo>
                    <a:pt x="44170" y="5664"/>
                  </a:lnTo>
                  <a:lnTo>
                    <a:pt x="42964" y="5003"/>
                  </a:lnTo>
                  <a:lnTo>
                    <a:pt x="36499" y="1435"/>
                  </a:lnTo>
                  <a:lnTo>
                    <a:pt x="25857" y="12"/>
                  </a:lnTo>
                  <a:lnTo>
                    <a:pt x="0" y="12"/>
                  </a:lnTo>
                  <a:lnTo>
                    <a:pt x="0" y="67779"/>
                  </a:lnTo>
                  <a:lnTo>
                    <a:pt x="5676" y="67779"/>
                  </a:lnTo>
                  <a:lnTo>
                    <a:pt x="5676" y="44996"/>
                  </a:lnTo>
                  <a:lnTo>
                    <a:pt x="25666" y="44996"/>
                  </a:lnTo>
                  <a:lnTo>
                    <a:pt x="28740" y="44805"/>
                  </a:lnTo>
                  <a:lnTo>
                    <a:pt x="45567" y="67779"/>
                  </a:lnTo>
                  <a:lnTo>
                    <a:pt x="52387" y="67779"/>
                  </a:lnTo>
                  <a:close/>
                </a:path>
                <a:path w="89534" h="67945">
                  <a:moveTo>
                    <a:pt x="89204" y="0"/>
                  </a:moveTo>
                  <a:lnTo>
                    <a:pt x="83451" y="0"/>
                  </a:lnTo>
                  <a:lnTo>
                    <a:pt x="83451" y="67767"/>
                  </a:lnTo>
                  <a:lnTo>
                    <a:pt x="89204" y="67767"/>
                  </a:lnTo>
                  <a:lnTo>
                    <a:pt x="892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876516" y="5335479"/>
              <a:ext cx="65265" cy="6776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276193" y="5458352"/>
              <a:ext cx="64198" cy="6795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70958" y="5436374"/>
              <a:ext cx="115498" cy="90519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0510851" y="5456821"/>
              <a:ext cx="334010" cy="71120"/>
            </a:xfrm>
            <a:custGeom>
              <a:avLst/>
              <a:gdLst/>
              <a:ahLst/>
              <a:cxnLst/>
              <a:rect l="l" t="t" r="r" b="b"/>
              <a:pathLst>
                <a:path w="334009" h="71120">
                  <a:moveTo>
                    <a:pt x="54559" y="53403"/>
                  </a:moveTo>
                  <a:lnTo>
                    <a:pt x="19189" y="53403"/>
                  </a:lnTo>
                  <a:lnTo>
                    <a:pt x="19189" y="44145"/>
                  </a:lnTo>
                  <a:lnTo>
                    <a:pt x="46558" y="44145"/>
                  </a:lnTo>
                  <a:lnTo>
                    <a:pt x="46558" y="28524"/>
                  </a:lnTo>
                  <a:lnTo>
                    <a:pt x="19189" y="28524"/>
                  </a:lnTo>
                  <a:lnTo>
                    <a:pt x="19189" y="17640"/>
                  </a:lnTo>
                  <a:lnTo>
                    <a:pt x="52539" y="17640"/>
                  </a:lnTo>
                  <a:lnTo>
                    <a:pt x="52539" y="1536"/>
                  </a:lnTo>
                  <a:lnTo>
                    <a:pt x="0" y="1536"/>
                  </a:lnTo>
                  <a:lnTo>
                    <a:pt x="0" y="69494"/>
                  </a:lnTo>
                  <a:lnTo>
                    <a:pt x="54559" y="69494"/>
                  </a:lnTo>
                  <a:lnTo>
                    <a:pt x="54559" y="53403"/>
                  </a:lnTo>
                  <a:close/>
                </a:path>
                <a:path w="334009" h="71120">
                  <a:moveTo>
                    <a:pt x="133426" y="52438"/>
                  </a:moveTo>
                  <a:lnTo>
                    <a:pt x="101320" y="52438"/>
                  </a:lnTo>
                  <a:lnTo>
                    <a:pt x="101320" y="1536"/>
                  </a:lnTo>
                  <a:lnTo>
                    <a:pt x="81559" y="1536"/>
                  </a:lnTo>
                  <a:lnTo>
                    <a:pt x="81559" y="69494"/>
                  </a:lnTo>
                  <a:lnTo>
                    <a:pt x="133426" y="69494"/>
                  </a:lnTo>
                  <a:lnTo>
                    <a:pt x="133426" y="52438"/>
                  </a:lnTo>
                  <a:close/>
                </a:path>
                <a:path w="334009" h="71120">
                  <a:moveTo>
                    <a:pt x="254317" y="35572"/>
                  </a:moveTo>
                  <a:lnTo>
                    <a:pt x="234556" y="2133"/>
                  </a:lnTo>
                  <a:lnTo>
                    <a:pt x="234556" y="23914"/>
                  </a:lnTo>
                  <a:lnTo>
                    <a:pt x="234556" y="47142"/>
                  </a:lnTo>
                  <a:lnTo>
                    <a:pt x="230225" y="53695"/>
                  </a:lnTo>
                  <a:lnTo>
                    <a:pt x="215950" y="53695"/>
                  </a:lnTo>
                  <a:lnTo>
                    <a:pt x="211620" y="47142"/>
                  </a:lnTo>
                  <a:lnTo>
                    <a:pt x="211620" y="23914"/>
                  </a:lnTo>
                  <a:lnTo>
                    <a:pt x="215950" y="17348"/>
                  </a:lnTo>
                  <a:lnTo>
                    <a:pt x="230225" y="17348"/>
                  </a:lnTo>
                  <a:lnTo>
                    <a:pt x="234556" y="23914"/>
                  </a:lnTo>
                  <a:lnTo>
                    <a:pt x="234556" y="2133"/>
                  </a:lnTo>
                  <a:lnTo>
                    <a:pt x="194017" y="20612"/>
                  </a:lnTo>
                  <a:lnTo>
                    <a:pt x="191858" y="35572"/>
                  </a:lnTo>
                  <a:lnTo>
                    <a:pt x="194017" y="50469"/>
                  </a:lnTo>
                  <a:lnTo>
                    <a:pt x="200202" y="61620"/>
                  </a:lnTo>
                  <a:lnTo>
                    <a:pt x="210032" y="68618"/>
                  </a:lnTo>
                  <a:lnTo>
                    <a:pt x="223088" y="71043"/>
                  </a:lnTo>
                  <a:lnTo>
                    <a:pt x="236143" y="68618"/>
                  </a:lnTo>
                  <a:lnTo>
                    <a:pt x="245973" y="61620"/>
                  </a:lnTo>
                  <a:lnTo>
                    <a:pt x="250367" y="53695"/>
                  </a:lnTo>
                  <a:lnTo>
                    <a:pt x="252158" y="50469"/>
                  </a:lnTo>
                  <a:lnTo>
                    <a:pt x="254317" y="35572"/>
                  </a:lnTo>
                  <a:close/>
                </a:path>
                <a:path w="334009" h="71120">
                  <a:moveTo>
                    <a:pt x="333578" y="48196"/>
                  </a:moveTo>
                  <a:lnTo>
                    <a:pt x="332270" y="40703"/>
                  </a:lnTo>
                  <a:lnTo>
                    <a:pt x="328409" y="34213"/>
                  </a:lnTo>
                  <a:lnTo>
                    <a:pt x="322072" y="29464"/>
                  </a:lnTo>
                  <a:lnTo>
                    <a:pt x="313334" y="27178"/>
                  </a:lnTo>
                  <a:lnTo>
                    <a:pt x="330682" y="9055"/>
                  </a:lnTo>
                  <a:lnTo>
                    <a:pt x="330682" y="1536"/>
                  </a:lnTo>
                  <a:lnTo>
                    <a:pt x="281330" y="1536"/>
                  </a:lnTo>
                  <a:lnTo>
                    <a:pt x="281330" y="17640"/>
                  </a:lnTo>
                  <a:lnTo>
                    <a:pt x="305523" y="17640"/>
                  </a:lnTo>
                  <a:lnTo>
                    <a:pt x="289521" y="33350"/>
                  </a:lnTo>
                  <a:lnTo>
                    <a:pt x="295795" y="41541"/>
                  </a:lnTo>
                  <a:lnTo>
                    <a:pt x="298488" y="40195"/>
                  </a:lnTo>
                  <a:lnTo>
                    <a:pt x="301663" y="39420"/>
                  </a:lnTo>
                  <a:lnTo>
                    <a:pt x="309765" y="39420"/>
                  </a:lnTo>
                  <a:lnTo>
                    <a:pt x="314299" y="41833"/>
                  </a:lnTo>
                  <a:lnTo>
                    <a:pt x="314299" y="51955"/>
                  </a:lnTo>
                  <a:lnTo>
                    <a:pt x="311023" y="55041"/>
                  </a:lnTo>
                  <a:lnTo>
                    <a:pt x="299351" y="55041"/>
                  </a:lnTo>
                  <a:lnTo>
                    <a:pt x="295694" y="52336"/>
                  </a:lnTo>
                  <a:lnTo>
                    <a:pt x="295694" y="47815"/>
                  </a:lnTo>
                  <a:lnTo>
                    <a:pt x="277952" y="47815"/>
                  </a:lnTo>
                  <a:lnTo>
                    <a:pt x="277952" y="48958"/>
                  </a:lnTo>
                  <a:lnTo>
                    <a:pt x="279882" y="58191"/>
                  </a:lnTo>
                  <a:lnTo>
                    <a:pt x="285419" y="65138"/>
                  </a:lnTo>
                  <a:lnTo>
                    <a:pt x="294220" y="69519"/>
                  </a:lnTo>
                  <a:lnTo>
                    <a:pt x="305917" y="71043"/>
                  </a:lnTo>
                  <a:lnTo>
                    <a:pt x="316941" y="69723"/>
                  </a:lnTo>
                  <a:lnTo>
                    <a:pt x="325704" y="65620"/>
                  </a:lnTo>
                  <a:lnTo>
                    <a:pt x="331482" y="58508"/>
                  </a:lnTo>
                  <a:lnTo>
                    <a:pt x="333578" y="48196"/>
                  </a:lnTo>
                  <a:close/>
                </a:path>
              </a:pathLst>
            </a:custGeom>
            <a:solidFill>
              <a:srgbClr val="F42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9948632" y="2621128"/>
            <a:ext cx="1134745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dirty="0">
                <a:solidFill>
                  <a:srgbClr val="FFFFFF"/>
                </a:solidFill>
                <a:latin typeface="ZonaPro-Black"/>
                <a:cs typeface="ZonaPro-Black"/>
              </a:rPr>
              <a:t>R$</a:t>
            </a:r>
            <a:r>
              <a:rPr sz="1650" b="1" spc="4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ZonaPro-Black"/>
                <a:cs typeface="ZonaPro-Black"/>
              </a:rPr>
              <a:t>300,00</a:t>
            </a:r>
            <a:endParaRPr sz="1650" dirty="0">
              <a:latin typeface="ZonaPro-Black"/>
              <a:cs typeface="ZonaPro-Black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9609801" y="3958960"/>
            <a:ext cx="1765935" cy="686435"/>
            <a:chOff x="9609801" y="3958960"/>
            <a:chExt cx="1765935" cy="686435"/>
          </a:xfrm>
        </p:grpSpPr>
        <p:sp>
          <p:nvSpPr>
            <p:cNvPr id="53" name="object 53"/>
            <p:cNvSpPr/>
            <p:nvPr/>
          </p:nvSpPr>
          <p:spPr>
            <a:xfrm>
              <a:off x="9654470" y="3958960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79">
                  <a:moveTo>
                    <a:pt x="1721180" y="0"/>
                  </a:moveTo>
                  <a:lnTo>
                    <a:pt x="266572" y="0"/>
                  </a:lnTo>
                  <a:lnTo>
                    <a:pt x="218657" y="4294"/>
                  </a:lnTo>
                  <a:lnTo>
                    <a:pt x="173559" y="16676"/>
                  </a:lnTo>
                  <a:lnTo>
                    <a:pt x="132031" y="36393"/>
                  </a:lnTo>
                  <a:lnTo>
                    <a:pt x="94825" y="62691"/>
                  </a:lnTo>
                  <a:lnTo>
                    <a:pt x="62696" y="94818"/>
                  </a:lnTo>
                  <a:lnTo>
                    <a:pt x="36396" y="132021"/>
                  </a:lnTo>
                  <a:lnTo>
                    <a:pt x="16678" y="173548"/>
                  </a:lnTo>
                  <a:lnTo>
                    <a:pt x="4295" y="218645"/>
                  </a:lnTo>
                  <a:lnTo>
                    <a:pt x="0" y="266560"/>
                  </a:lnTo>
                  <a:lnTo>
                    <a:pt x="0" y="639927"/>
                  </a:lnTo>
                  <a:lnTo>
                    <a:pt x="1454607" y="639927"/>
                  </a:lnTo>
                  <a:lnTo>
                    <a:pt x="1502522" y="635632"/>
                  </a:lnTo>
                  <a:lnTo>
                    <a:pt x="1547620" y="623250"/>
                  </a:lnTo>
                  <a:lnTo>
                    <a:pt x="1589149" y="603534"/>
                  </a:lnTo>
                  <a:lnTo>
                    <a:pt x="1626354" y="577235"/>
                  </a:lnTo>
                  <a:lnTo>
                    <a:pt x="1658483" y="545107"/>
                  </a:lnTo>
                  <a:lnTo>
                    <a:pt x="1684783" y="507902"/>
                  </a:lnTo>
                  <a:lnTo>
                    <a:pt x="1704502" y="466373"/>
                  </a:lnTo>
                  <a:lnTo>
                    <a:pt x="1716885" y="421273"/>
                  </a:lnTo>
                  <a:lnTo>
                    <a:pt x="1721180" y="373354"/>
                  </a:lnTo>
                  <a:lnTo>
                    <a:pt x="1721180" y="0"/>
                  </a:lnTo>
                  <a:close/>
                </a:path>
              </a:pathLst>
            </a:custGeom>
            <a:solidFill>
              <a:srgbClr val="FF1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9612341" y="4002470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79">
                  <a:moveTo>
                    <a:pt x="1454607" y="639927"/>
                  </a:moveTo>
                  <a:lnTo>
                    <a:pt x="0" y="639927"/>
                  </a:lnTo>
                  <a:lnTo>
                    <a:pt x="0" y="266560"/>
                  </a:lnTo>
                  <a:lnTo>
                    <a:pt x="4295" y="218645"/>
                  </a:lnTo>
                  <a:lnTo>
                    <a:pt x="16678" y="173548"/>
                  </a:lnTo>
                  <a:lnTo>
                    <a:pt x="36396" y="132021"/>
                  </a:lnTo>
                  <a:lnTo>
                    <a:pt x="62696" y="94818"/>
                  </a:lnTo>
                  <a:lnTo>
                    <a:pt x="94825" y="62691"/>
                  </a:lnTo>
                  <a:lnTo>
                    <a:pt x="132031" y="36393"/>
                  </a:lnTo>
                  <a:lnTo>
                    <a:pt x="173559" y="16676"/>
                  </a:lnTo>
                  <a:lnTo>
                    <a:pt x="218657" y="4294"/>
                  </a:lnTo>
                  <a:lnTo>
                    <a:pt x="266572" y="0"/>
                  </a:lnTo>
                  <a:lnTo>
                    <a:pt x="1721180" y="0"/>
                  </a:lnTo>
                  <a:lnTo>
                    <a:pt x="1721180" y="373354"/>
                  </a:lnTo>
                  <a:lnTo>
                    <a:pt x="1716885" y="421273"/>
                  </a:lnTo>
                  <a:lnTo>
                    <a:pt x="1704502" y="466373"/>
                  </a:lnTo>
                  <a:lnTo>
                    <a:pt x="1684783" y="507902"/>
                  </a:lnTo>
                  <a:lnTo>
                    <a:pt x="1658483" y="545107"/>
                  </a:lnTo>
                  <a:lnTo>
                    <a:pt x="1626354" y="577235"/>
                  </a:lnTo>
                  <a:lnTo>
                    <a:pt x="1589149" y="603534"/>
                  </a:lnTo>
                  <a:lnTo>
                    <a:pt x="1547620" y="623250"/>
                  </a:lnTo>
                  <a:lnTo>
                    <a:pt x="1502522" y="635632"/>
                  </a:lnTo>
                  <a:lnTo>
                    <a:pt x="1454607" y="639927"/>
                  </a:lnTo>
                  <a:close/>
                </a:path>
              </a:pathLst>
            </a:custGeom>
            <a:ln w="50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9946833" y="4130339"/>
            <a:ext cx="113665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dirty="0">
                <a:solidFill>
                  <a:srgbClr val="FFFFFF"/>
                </a:solidFill>
                <a:latin typeface="ZonaPro-Black"/>
                <a:cs typeface="ZonaPro-Black"/>
              </a:rPr>
              <a:t>R$</a:t>
            </a:r>
            <a:r>
              <a:rPr sz="1650" b="1" spc="4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650" b="1" spc="-10" dirty="0">
                <a:solidFill>
                  <a:srgbClr val="FFFFFF"/>
                </a:solidFill>
                <a:latin typeface="ZonaPro-Black"/>
                <a:cs typeface="ZonaPro-Black"/>
              </a:rPr>
              <a:t>500,00</a:t>
            </a:r>
            <a:endParaRPr sz="1650">
              <a:latin typeface="ZonaPro-Black"/>
              <a:cs typeface="ZonaPro-Black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9609801" y="5595722"/>
            <a:ext cx="1767839" cy="686435"/>
            <a:chOff x="9609801" y="5595722"/>
            <a:chExt cx="1767839" cy="686435"/>
          </a:xfrm>
        </p:grpSpPr>
        <p:sp>
          <p:nvSpPr>
            <p:cNvPr id="57" name="object 57"/>
            <p:cNvSpPr/>
            <p:nvPr/>
          </p:nvSpPr>
          <p:spPr>
            <a:xfrm>
              <a:off x="9655853" y="5595722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79">
                  <a:moveTo>
                    <a:pt x="1721180" y="0"/>
                  </a:moveTo>
                  <a:lnTo>
                    <a:pt x="266572" y="0"/>
                  </a:lnTo>
                  <a:lnTo>
                    <a:pt x="218657" y="4294"/>
                  </a:lnTo>
                  <a:lnTo>
                    <a:pt x="173559" y="16676"/>
                  </a:lnTo>
                  <a:lnTo>
                    <a:pt x="132031" y="36393"/>
                  </a:lnTo>
                  <a:lnTo>
                    <a:pt x="94825" y="62691"/>
                  </a:lnTo>
                  <a:lnTo>
                    <a:pt x="62696" y="94818"/>
                  </a:lnTo>
                  <a:lnTo>
                    <a:pt x="36396" y="132021"/>
                  </a:lnTo>
                  <a:lnTo>
                    <a:pt x="16678" y="173548"/>
                  </a:lnTo>
                  <a:lnTo>
                    <a:pt x="4295" y="218645"/>
                  </a:lnTo>
                  <a:lnTo>
                    <a:pt x="0" y="266560"/>
                  </a:lnTo>
                  <a:lnTo>
                    <a:pt x="0" y="639927"/>
                  </a:lnTo>
                  <a:lnTo>
                    <a:pt x="1454607" y="639927"/>
                  </a:lnTo>
                  <a:lnTo>
                    <a:pt x="1502522" y="635632"/>
                  </a:lnTo>
                  <a:lnTo>
                    <a:pt x="1547620" y="623250"/>
                  </a:lnTo>
                  <a:lnTo>
                    <a:pt x="1589149" y="603534"/>
                  </a:lnTo>
                  <a:lnTo>
                    <a:pt x="1626354" y="577235"/>
                  </a:lnTo>
                  <a:lnTo>
                    <a:pt x="1658483" y="545107"/>
                  </a:lnTo>
                  <a:lnTo>
                    <a:pt x="1684783" y="507902"/>
                  </a:lnTo>
                  <a:lnTo>
                    <a:pt x="1704502" y="466373"/>
                  </a:lnTo>
                  <a:lnTo>
                    <a:pt x="1716885" y="421273"/>
                  </a:lnTo>
                  <a:lnTo>
                    <a:pt x="1721180" y="373354"/>
                  </a:lnTo>
                  <a:lnTo>
                    <a:pt x="1721180" y="0"/>
                  </a:lnTo>
                  <a:close/>
                </a:path>
              </a:pathLst>
            </a:custGeom>
            <a:solidFill>
              <a:srgbClr val="F42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9612341" y="5639234"/>
              <a:ext cx="1721485" cy="640080"/>
            </a:xfrm>
            <a:custGeom>
              <a:avLst/>
              <a:gdLst/>
              <a:ahLst/>
              <a:cxnLst/>
              <a:rect l="l" t="t" r="r" b="b"/>
              <a:pathLst>
                <a:path w="1721484" h="640079">
                  <a:moveTo>
                    <a:pt x="1454607" y="639927"/>
                  </a:moveTo>
                  <a:lnTo>
                    <a:pt x="0" y="639927"/>
                  </a:lnTo>
                  <a:lnTo>
                    <a:pt x="0" y="266560"/>
                  </a:lnTo>
                  <a:lnTo>
                    <a:pt x="4295" y="218645"/>
                  </a:lnTo>
                  <a:lnTo>
                    <a:pt x="16678" y="173548"/>
                  </a:lnTo>
                  <a:lnTo>
                    <a:pt x="36396" y="132021"/>
                  </a:lnTo>
                  <a:lnTo>
                    <a:pt x="62696" y="94818"/>
                  </a:lnTo>
                  <a:lnTo>
                    <a:pt x="94825" y="62691"/>
                  </a:lnTo>
                  <a:lnTo>
                    <a:pt x="132031" y="36393"/>
                  </a:lnTo>
                  <a:lnTo>
                    <a:pt x="173559" y="16676"/>
                  </a:lnTo>
                  <a:lnTo>
                    <a:pt x="218657" y="4294"/>
                  </a:lnTo>
                  <a:lnTo>
                    <a:pt x="266572" y="0"/>
                  </a:lnTo>
                  <a:lnTo>
                    <a:pt x="1721180" y="0"/>
                  </a:lnTo>
                  <a:lnTo>
                    <a:pt x="1721180" y="373354"/>
                  </a:lnTo>
                  <a:lnTo>
                    <a:pt x="1716885" y="421273"/>
                  </a:lnTo>
                  <a:lnTo>
                    <a:pt x="1704502" y="466373"/>
                  </a:lnTo>
                  <a:lnTo>
                    <a:pt x="1684783" y="507902"/>
                  </a:lnTo>
                  <a:lnTo>
                    <a:pt x="1658483" y="545107"/>
                  </a:lnTo>
                  <a:lnTo>
                    <a:pt x="1626354" y="577235"/>
                  </a:lnTo>
                  <a:lnTo>
                    <a:pt x="1589149" y="603534"/>
                  </a:lnTo>
                  <a:lnTo>
                    <a:pt x="1547620" y="623250"/>
                  </a:lnTo>
                  <a:lnTo>
                    <a:pt x="1502522" y="635632"/>
                  </a:lnTo>
                  <a:lnTo>
                    <a:pt x="1454607" y="639927"/>
                  </a:lnTo>
                  <a:close/>
                </a:path>
              </a:pathLst>
            </a:custGeom>
            <a:ln w="508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9955367" y="5767101"/>
            <a:ext cx="1122680" cy="2819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650" b="1" dirty="0">
                <a:solidFill>
                  <a:srgbClr val="FFFFFF"/>
                </a:solidFill>
                <a:latin typeface="ZonaPro-Black"/>
                <a:cs typeface="ZonaPro-Black"/>
              </a:rPr>
              <a:t>R$</a:t>
            </a:r>
            <a:r>
              <a:rPr sz="1650" b="1" spc="40" dirty="0">
                <a:solidFill>
                  <a:srgbClr val="FFFFFF"/>
                </a:solidFill>
                <a:latin typeface="ZonaPro-Black"/>
                <a:cs typeface="ZonaPro-Black"/>
              </a:rPr>
              <a:t> </a:t>
            </a:r>
            <a:r>
              <a:rPr sz="1650" b="1" spc="-20" dirty="0">
                <a:solidFill>
                  <a:srgbClr val="FFFFFF"/>
                </a:solidFill>
                <a:latin typeface="ZonaPro-Black"/>
                <a:cs typeface="ZonaPro-Black"/>
              </a:rPr>
              <a:t>700,00</a:t>
            </a:r>
            <a:endParaRPr sz="1650">
              <a:latin typeface="ZonaPro-Black"/>
              <a:cs typeface="ZonaPro-Black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9658102" y="763116"/>
            <a:ext cx="1717039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300" b="1" spc="-55" dirty="0">
                <a:solidFill>
                  <a:srgbClr val="1D1D1B"/>
                </a:solidFill>
                <a:latin typeface="ZonaPro-Black"/>
                <a:cs typeface="ZonaPro-Black"/>
              </a:rPr>
              <a:t>ATINJA</a:t>
            </a:r>
            <a:r>
              <a:rPr sz="130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300" b="1" dirty="0">
                <a:solidFill>
                  <a:srgbClr val="1D1D1B"/>
                </a:solidFill>
                <a:latin typeface="ZonaPro-Black"/>
                <a:cs typeface="ZonaPro-Black"/>
              </a:rPr>
              <a:t>O </a:t>
            </a:r>
            <a:r>
              <a:rPr sz="1300" b="1" spc="-30" dirty="0">
                <a:solidFill>
                  <a:srgbClr val="1D1D1B"/>
                </a:solidFill>
                <a:latin typeface="ZonaPro-Black"/>
                <a:cs typeface="ZonaPro-Black"/>
              </a:rPr>
              <a:t>OBJETIVO</a:t>
            </a:r>
            <a:r>
              <a:rPr sz="1300" b="1" dirty="0">
                <a:solidFill>
                  <a:srgbClr val="1D1D1B"/>
                </a:solidFill>
                <a:latin typeface="ZonaPro-Black"/>
                <a:cs typeface="ZonaPro-Black"/>
              </a:rPr>
              <a:t> DE</a:t>
            </a:r>
            <a:r>
              <a:rPr sz="13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300" b="1" spc="-70" dirty="0">
                <a:solidFill>
                  <a:srgbClr val="1D1D1B"/>
                </a:solidFill>
                <a:latin typeface="ZonaPro-Black"/>
                <a:cs typeface="ZonaPro-Black"/>
              </a:rPr>
              <a:t>ATIVAS</a:t>
            </a:r>
            <a:r>
              <a:rPr sz="1300" b="1" spc="1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300" b="1" spc="-20" dirty="0">
                <a:solidFill>
                  <a:srgbClr val="1D1D1B"/>
                </a:solidFill>
                <a:latin typeface="ZonaPro-Black"/>
                <a:cs typeface="ZonaPro-Black"/>
              </a:rPr>
              <a:t>NESTA </a:t>
            </a:r>
            <a:r>
              <a:rPr sz="1300" b="1" spc="-25" dirty="0">
                <a:solidFill>
                  <a:srgbClr val="1D1D1B"/>
                </a:solidFill>
                <a:latin typeface="ZonaPro-Black"/>
                <a:cs typeface="ZonaPro-Black"/>
              </a:rPr>
              <a:t>CP18/22</a:t>
            </a:r>
            <a:r>
              <a:rPr sz="130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300" b="1" dirty="0">
                <a:solidFill>
                  <a:srgbClr val="1D1D1B"/>
                </a:solidFill>
                <a:latin typeface="ZonaPro-Black"/>
                <a:cs typeface="ZonaPro-Black"/>
              </a:rPr>
              <a:t>E </a:t>
            </a:r>
            <a:r>
              <a:rPr sz="1300" b="1" spc="-10" dirty="0">
                <a:solidFill>
                  <a:srgbClr val="1D1D1B"/>
                </a:solidFill>
                <a:latin typeface="ZonaPro-Black"/>
                <a:cs typeface="ZonaPro-Black"/>
              </a:rPr>
              <a:t>GANHE:</a:t>
            </a:r>
            <a:endParaRPr sz="1300" dirty="0">
              <a:latin typeface="ZonaPro-Black"/>
              <a:cs typeface="ZonaPro-Black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387880" y="5051040"/>
            <a:ext cx="4112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solidFill>
                  <a:srgbClr val="1D1D1B"/>
                </a:solidFill>
                <a:latin typeface="ZonaPro-Black"/>
                <a:cs typeface="ZonaPro-Black"/>
              </a:rPr>
              <a:t>VEM</a:t>
            </a:r>
            <a:r>
              <a:rPr sz="120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40" dirty="0">
                <a:solidFill>
                  <a:srgbClr val="1D1D1B"/>
                </a:solidFill>
                <a:latin typeface="ZonaPro-Black"/>
                <a:cs typeface="ZonaPro-Black"/>
              </a:rPr>
              <a:t>COM</a:t>
            </a:r>
            <a:r>
              <a:rPr sz="1200" b="1" dirty="0">
                <a:solidFill>
                  <a:srgbClr val="1D1D1B"/>
                </a:solidFill>
                <a:latin typeface="ZonaPro-Black"/>
                <a:cs typeface="ZonaPro-Black"/>
              </a:rPr>
              <a:t> A </a:t>
            </a:r>
            <a:r>
              <a:rPr sz="1200" b="1" spc="-20" dirty="0">
                <a:solidFill>
                  <a:srgbClr val="1D1D1B"/>
                </a:solidFill>
                <a:latin typeface="ZonaPro-Black"/>
                <a:cs typeface="ZonaPro-Black"/>
              </a:rPr>
              <a:t>SUA</a:t>
            </a:r>
            <a:r>
              <a:rPr sz="120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20" dirty="0">
                <a:solidFill>
                  <a:srgbClr val="1D1D1B"/>
                </a:solidFill>
                <a:latin typeface="ZonaPro-Black"/>
                <a:cs typeface="ZonaPro-Black"/>
              </a:rPr>
              <a:t>LIDERANÇA,</a:t>
            </a:r>
            <a:r>
              <a:rPr sz="1200" b="1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10" dirty="0">
                <a:solidFill>
                  <a:srgbClr val="1D1D1B"/>
                </a:solidFill>
                <a:latin typeface="ZonaPro-Black"/>
                <a:cs typeface="ZonaPro-Black"/>
              </a:rPr>
              <a:t>INSPIRAR</a:t>
            </a:r>
            <a:r>
              <a:rPr sz="1200" b="1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60" dirty="0">
                <a:solidFill>
                  <a:srgbClr val="1D1D1B"/>
                </a:solidFill>
                <a:latin typeface="ZonaPro-Black"/>
                <a:cs typeface="ZonaPro-Black"/>
              </a:rPr>
              <a:t>TODA</a:t>
            </a:r>
            <a:r>
              <a:rPr sz="1200" b="1" spc="-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dirty="0">
                <a:solidFill>
                  <a:srgbClr val="1D1D1B"/>
                </a:solidFill>
                <a:latin typeface="ZonaPro-Black"/>
                <a:cs typeface="ZonaPro-Black"/>
              </a:rPr>
              <a:t>A </a:t>
            </a:r>
            <a:r>
              <a:rPr sz="1200" b="1" spc="-10" dirty="0">
                <a:solidFill>
                  <a:srgbClr val="1D1D1B"/>
                </a:solidFill>
                <a:latin typeface="ZonaPro-Black"/>
                <a:cs typeface="ZonaPro-Black"/>
              </a:rPr>
              <a:t>REDE!</a:t>
            </a:r>
            <a:r>
              <a:rPr sz="1200" b="1" spc="500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10" dirty="0">
                <a:solidFill>
                  <a:srgbClr val="1D1D1B"/>
                </a:solidFill>
                <a:latin typeface="ZonaPro-Black"/>
                <a:cs typeface="ZonaPro-Black"/>
              </a:rPr>
              <a:t>VEM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20" dirty="0">
                <a:solidFill>
                  <a:srgbClr val="1D1D1B"/>
                </a:solidFill>
                <a:latin typeface="ZonaPro-Black"/>
                <a:cs typeface="ZonaPro-Black"/>
              </a:rPr>
              <a:t>TRANSFORMAR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dirty="0">
                <a:solidFill>
                  <a:srgbClr val="1D1D1B"/>
                </a:solidFill>
                <a:latin typeface="ZonaPro-Black"/>
                <a:cs typeface="ZonaPro-Black"/>
              </a:rPr>
              <a:t>O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20" dirty="0">
                <a:solidFill>
                  <a:srgbClr val="1D1D1B"/>
                </a:solidFill>
                <a:latin typeface="ZonaPro-Black"/>
                <a:cs typeface="ZonaPro-Black"/>
              </a:rPr>
              <a:t>MUNDO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60" dirty="0">
                <a:solidFill>
                  <a:srgbClr val="1D1D1B"/>
                </a:solidFill>
                <a:latin typeface="ZonaPro-Black"/>
                <a:cs typeface="ZonaPro-Black"/>
              </a:rPr>
              <a:t>ATRAVÉS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55" dirty="0">
                <a:solidFill>
                  <a:srgbClr val="1D1D1B"/>
                </a:solidFill>
                <a:latin typeface="ZonaPro-Black"/>
                <a:cs typeface="ZonaPro-Black"/>
              </a:rPr>
              <a:t>DA</a:t>
            </a:r>
            <a:r>
              <a:rPr sz="1200" b="1" spc="5" dirty="0">
                <a:solidFill>
                  <a:srgbClr val="1D1D1B"/>
                </a:solidFill>
                <a:latin typeface="ZonaPro-Black"/>
                <a:cs typeface="ZonaPro-Black"/>
              </a:rPr>
              <a:t> </a:t>
            </a:r>
            <a:r>
              <a:rPr sz="1200" b="1" spc="-10" dirty="0">
                <a:solidFill>
                  <a:srgbClr val="1D1D1B"/>
                </a:solidFill>
                <a:latin typeface="ZonaPro-Black"/>
                <a:cs typeface="ZonaPro-Black"/>
              </a:rPr>
              <a:t>BELEZA!</a:t>
            </a:r>
            <a:endParaRPr sz="1200" dirty="0">
              <a:latin typeface="ZonaPro-Black"/>
              <a:cs typeface="ZonaPro-Black"/>
            </a:endParaRPr>
          </a:p>
        </p:txBody>
      </p:sp>
      <p:pic>
        <p:nvPicPr>
          <p:cNvPr id="62" name="object 6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5192511" y="5655602"/>
            <a:ext cx="2723789" cy="1075397"/>
          </a:xfrm>
          <a:prstGeom prst="rect">
            <a:avLst/>
          </a:prstGeom>
        </p:spPr>
      </p:pic>
      <p:pic>
        <p:nvPicPr>
          <p:cNvPr id="64" name="Imagem 63" descr="Uma imagem contendo objeto, kit, relógio, mesa&#10;&#10;Descrição gerada automaticamente">
            <a:extLst>
              <a:ext uri="{FF2B5EF4-FFF2-40B4-BE49-F238E27FC236}">
                <a16:creationId xmlns:a16="http://schemas.microsoft.com/office/drawing/2014/main" id="{5A5A49E0-802B-E02F-6B7A-7535C2C323D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958" y="3380370"/>
            <a:ext cx="584200" cy="622300"/>
          </a:xfrm>
          <a:prstGeom prst="rect">
            <a:avLst/>
          </a:prstGeom>
        </p:spPr>
      </p:pic>
      <p:pic>
        <p:nvPicPr>
          <p:cNvPr id="66" name="Imagem 65">
            <a:extLst>
              <a:ext uri="{FF2B5EF4-FFF2-40B4-BE49-F238E27FC236}">
                <a16:creationId xmlns:a16="http://schemas.microsoft.com/office/drawing/2014/main" id="{2DC2EC30-BAAF-F00F-EB4F-6ED6469482D7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387880" y="938617"/>
            <a:ext cx="1257300" cy="1320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116</Words>
  <Application>Microsoft Macintosh PowerPoint</Application>
  <PresentationFormat>Personalizar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Calibri</vt:lpstr>
      <vt:lpstr>Zona Pro Regular</vt:lpstr>
      <vt:lpstr>ZonaPro-Black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Avon_atividadeEmpresaria_slide_Final</dc:title>
  <cp:lastModifiedBy>Agência Wonderful</cp:lastModifiedBy>
  <cp:revision>1</cp:revision>
  <dcterms:created xsi:type="dcterms:W3CDTF">2022-07-22T13:51:09Z</dcterms:created>
  <dcterms:modified xsi:type="dcterms:W3CDTF">2022-07-22T13:55:22Z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2022-07-22T00:00:00Z</vt:filetime>
  </property>
  <property fmtid="{D5CDD505-2E9C-101B-9397-08002B2CF9AE}" pid="3" name="Creator">
    <vt:lpwstr>Adobe Illustrator 26.2 (Macintosh)</vt:lpwstr>
  </property>
  <property fmtid="{D5CDD505-2E9C-101B-9397-08002B2CF9AE}" pid="4" name="CreatorVersion">
    <vt:lpwstr>21.0.0</vt:lpwstr>
  </property>
  <property fmtid="{D5CDD505-2E9C-101B-9397-08002B2CF9AE}" pid="5" name="LastSaved">
    <vt:filetime>2022-07-22T00:00:00Z</vt:filetime>
  </property>
  <property fmtid="{D5CDD505-2E9C-101B-9397-08002B2CF9AE}" pid="6" name="Producer">
    <vt:lpwstr>Adobe PDF library 16.04</vt:lpwstr>
  </property>
</Properties>
</file>