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C6454-0110-0FCB-6E77-46E717CE90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50914E-CEC2-83CB-9CB5-200ECA7D0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A33FC8-A4E7-2C92-49E6-A642BE46F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E386-C5B7-45FA-BB44-6422CFE24B7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9A8936-B5F1-7225-D1F3-CCF1A2079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DF55CC-917C-E5A5-5AFD-756895E9D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8A0B-2DF1-4CB7-AD0E-D77E0B9AEE1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69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E325F5-3B52-687A-F056-539D881E1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762583-6B39-2901-F005-2FC0D4DB0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019313-034C-30D2-96F9-DC900C240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E386-C5B7-45FA-BB44-6422CFE24B7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D9A103-753E-AAEE-0901-C16D9AA11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AEBF7F-D09F-F292-C026-8AB17CCE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8A0B-2DF1-4CB7-AD0E-D77E0B9AEE1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82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25674C-18E5-8068-286F-12DF4416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EFE8CBE-981C-8450-51F2-1ECA9D8FD7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9D639B-71A0-68E4-116B-A3CB94301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E386-C5B7-45FA-BB44-6422CFE24B7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64998E-408B-5E0C-23D5-0D64EE76F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7CB3B8-239D-3753-E6B4-142834F50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8A0B-2DF1-4CB7-AD0E-D77E0B9AEE1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86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39038-8A80-BFC0-DF65-35AD7980B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9CE208D-E78A-4B5B-AC25-009FFE546F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87535B7-46AC-FAFB-E36F-3A780035BC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518B9EA-2342-3A48-5893-7EA2BF36A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E386-C5B7-45FA-BB44-6422CFE24B7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962F8FB-3B3C-7303-DF8A-83DF49FE9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B5BFC44-2AF1-4447-98E5-B36E3AE3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8A0B-2DF1-4CB7-AD0E-D77E0B9AEE1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97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97E63B-28FB-9AD0-A13D-5063C8D8B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64A8C6-35D7-C2A3-1288-2F75A5B93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34F4471-9B83-AF04-F1A5-FF77235F8B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A557517-7700-7F3D-6682-F7331A0F52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162E83D-3DBD-96E2-2A64-BFA94EEAED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49C89B2-910F-ADA6-3A99-EDFB0CE20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E386-C5B7-45FA-BB44-6422CFE24B7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5360A4C-0A7C-D515-6AF1-2C2B1399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C9CC739-B8A0-88C0-D946-DACA0D78C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8A0B-2DF1-4CB7-AD0E-D77E0B9AEE1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089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B8A059-5FA7-82F2-81F8-8194C0E44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C16C5F8-7D2F-BF93-DAD5-3C2E9D7C7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E386-C5B7-45FA-BB44-6422CFE24B7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D6966AF-5AB5-8B4D-A8F2-10AE98B8F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4DEF615-5A6D-F795-FB29-76EFC7123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8A0B-2DF1-4CB7-AD0E-D77E0B9AEE1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09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D028A5B-B21D-1ACE-A584-247172925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E386-C5B7-45FA-BB44-6422CFE24B7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F2C21E3-7BFB-CD3E-693F-EEDFF6050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4FA7386-4D01-EF6A-56A6-5200BF0F0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8A0B-2DF1-4CB7-AD0E-D77E0B9AEE1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26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78F1C-3641-4439-9726-E49899909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E808B1-ABE7-E4F3-F888-00E694AC2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6E3E5A5-6D24-8F8A-294D-AC6B9564BB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857228-D3E3-6AAB-61BA-3F299BD66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E386-C5B7-45FA-BB44-6422CFE24B7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5D8E377-DD8D-67F5-B340-85732113B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F000C1B-D56B-CA40-73B9-D041C6755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8A0B-2DF1-4CB7-AD0E-D77E0B9AEE1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638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9F7F7B-C263-3616-6379-9323BB162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BD0BB70-8C1C-581E-31EA-1AE989F4C3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8C95992-5CA9-5C5F-0270-E5C397656A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081467-325E-9A7F-F629-A02E89CF8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E386-C5B7-45FA-BB44-6422CFE24B7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DBAEBC1-2CED-642D-25D5-26527819F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DBC6483-29AF-12A6-0E2A-FA2C176BC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8A0B-2DF1-4CB7-AD0E-D77E0B9AEE1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655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762983-75D0-EF70-9A76-E49891127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B1DC6B9-1F49-ED95-BA86-F8D12497A2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6BF4176-F964-88A0-8273-FFC33C439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E386-C5B7-45FA-BB44-6422CFE24B7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2E1B2D-B8BC-6CF4-A9CD-7777AB40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12FFDF-8320-55BF-7DAB-A10EEABB9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8A0B-2DF1-4CB7-AD0E-D77E0B9AEE1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092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1B7B00E-FE78-604A-3576-8680959A93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714C312-373A-58D6-0274-A097A6FA2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5AF157-CDDC-1889-EC29-D39E39B94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0E386-C5B7-45FA-BB44-6422CFE24B7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6A523C-8FBB-A622-ADC3-A324D02E3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CA0E13-F493-11AF-4F01-9ED08E577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E8A0B-2DF1-4CB7-AD0E-D77E0B9AEE1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18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AF82C62-54A2-37A2-113E-810DB3F5D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DF5E3F-ABBA-5DB3-3EF6-056618260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D257E6-E6D3-8E5B-4245-7E94E7C694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0E386-C5B7-45FA-BB44-6422CFE24B78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4AFD32-C659-CBA8-DAF9-45E5883140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8AEDD0-9D99-7C0F-8B88-7D8355EE9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E8A0B-2DF1-4CB7-AD0E-D77E0B9AEE1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19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BEE2C496-A850-9A1A-398B-0379CC5E64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718"/>
          <a:stretch/>
        </p:blipFill>
        <p:spPr>
          <a:xfrm>
            <a:off x="-19069" y="0"/>
            <a:ext cx="3858000" cy="773723"/>
          </a:xfrm>
          <a:prstGeom prst="rect">
            <a:avLst/>
          </a:prstGeom>
        </p:spPr>
      </p:pic>
      <p:pic>
        <p:nvPicPr>
          <p:cNvPr id="6" name="Imagem 5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8C648F6C-59A2-D4A2-9915-062A83E5B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10" y="-94651"/>
            <a:ext cx="3858000" cy="6858000"/>
          </a:xfrm>
          <a:prstGeom prst="rect">
            <a:avLst/>
          </a:prstGeom>
        </p:spPr>
      </p:pic>
      <p:pic>
        <p:nvPicPr>
          <p:cNvPr id="7" name="Imagem 6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26C1B954-1009-DA30-7FAD-D998760095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8" b="83884"/>
          <a:stretch/>
        </p:blipFill>
        <p:spPr>
          <a:xfrm>
            <a:off x="-19069" y="773723"/>
            <a:ext cx="3858000" cy="12742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822D2180-52D8-077F-D862-393C114284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-38139" y="821636"/>
            <a:ext cx="3896140" cy="109993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FBD98B48-5BD4-C2FD-FFF0-FAF629ACF351}"/>
              </a:ext>
            </a:extLst>
          </p:cNvPr>
          <p:cNvSpPr txBox="1"/>
          <p:nvPr/>
        </p:nvSpPr>
        <p:spPr>
          <a:xfrm>
            <a:off x="22421" y="229759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Perfumes premiados, com ingredientes especiais e de qualidade, desenvolvidos pelos melhores perfumistas</a:t>
            </a:r>
            <a:endParaRPr lang="en-US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F67D2F4-A32E-CE98-AF9D-A60428AB1441}"/>
              </a:ext>
            </a:extLst>
          </p:cNvPr>
          <p:cNvSpPr txBox="1"/>
          <p:nvPr/>
        </p:nvSpPr>
        <p:spPr>
          <a:xfrm>
            <a:off x="-38139" y="299008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9 entre 10 consumidoras quiseram comprar quando sentiram a fragrância deliciosa floral </a:t>
            </a:r>
            <a:r>
              <a:rPr lang="pt-BR" sz="1800" dirty="0" err="1">
                <a:solidFill>
                  <a:srgbClr val="000000"/>
                </a:solidFill>
                <a:latin typeface="Segoe UI" panose="020B0502040204020203" pitchFamily="34" charset="0"/>
              </a:rPr>
              <a:t>frutal</a:t>
            </a:r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 que apresenta.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896DF36-CBAA-6EF5-5897-1DB318D9ECB1}"/>
              </a:ext>
            </a:extLst>
          </p:cNvPr>
          <p:cNvSpPr txBox="1"/>
          <p:nvPr/>
        </p:nvSpPr>
        <p:spPr>
          <a:xfrm>
            <a:off x="-96848" y="5126286"/>
            <a:ext cx="61225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Desenvolvida pensando em cuidados corporais, usado por todos os brasileiros, para atender os mais variados clientes </a:t>
            </a:r>
            <a:endParaRPr lang="en-US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B48D913-02F0-10EC-1E46-B308EE891161}"/>
              </a:ext>
            </a:extLst>
          </p:cNvPr>
          <p:cNvSpPr txBox="1"/>
          <p:nvPr/>
        </p:nvSpPr>
        <p:spPr>
          <a:xfrm>
            <a:off x="-96848" y="5949216"/>
            <a:ext cx="61225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Além de alta qualidade, os produtos possuem fragrâncias marcantes e de longa duração, proporcionando até 48h de hidratação.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21DA4AD-CCAE-806F-92C7-F48B30F1F84D}"/>
              </a:ext>
            </a:extLst>
          </p:cNvPr>
          <p:cNvSpPr txBox="1"/>
          <p:nvPr/>
        </p:nvSpPr>
        <p:spPr>
          <a:xfrm>
            <a:off x="3177055" y="5486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highlight>
                  <a:srgbClr val="FFFF00"/>
                </a:highlight>
                <a:latin typeface="Segoe UI" panose="020B0502040204020203" pitchFamily="34" charset="0"/>
              </a:rPr>
              <a:t>TIRAR OS TEXOTS DE CIMA E DE BAIXO</a:t>
            </a:r>
            <a:endParaRPr lang="pt-BR" sz="1800" dirty="0">
              <a:solidFill>
                <a:prstClr val="black"/>
              </a:solidFill>
              <a:highlight>
                <a:srgbClr val="FFFF00"/>
              </a:highlight>
              <a:latin typeface="Segoe UI" panose="020B0502040204020203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67069CB0-5AA2-B3FD-6E22-91A60F96FEA9}"/>
              </a:ext>
            </a:extLst>
          </p:cNvPr>
          <p:cNvSpPr txBox="1"/>
          <p:nvPr/>
        </p:nvSpPr>
        <p:spPr>
          <a:xfrm>
            <a:off x="4199091" y="174629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highlight>
                  <a:srgbClr val="FFFF00"/>
                </a:highlight>
                <a:latin typeface="Segoe UI" panose="020B0502040204020203" pitchFamily="34" charset="0"/>
              </a:rPr>
              <a:t>TIRAR OS TEXOTS DE CIMA E DE BAIXO</a:t>
            </a:r>
            <a:endParaRPr lang="pt-BR" sz="1800" dirty="0">
              <a:solidFill>
                <a:prstClr val="black"/>
              </a:solidFill>
              <a:highlight>
                <a:srgbClr val="FFFF00"/>
              </a:highlight>
              <a:latin typeface="Segoe UI" panose="020B0502040204020203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1AF426C6-2003-7F0E-CF3A-B141E0CC02D5}"/>
              </a:ext>
            </a:extLst>
          </p:cNvPr>
          <p:cNvSpPr txBox="1"/>
          <p:nvPr/>
        </p:nvSpPr>
        <p:spPr>
          <a:xfrm>
            <a:off x="-96848" y="4146486"/>
            <a:ext cx="61225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RENEW OK</a:t>
            </a:r>
            <a:endParaRPr lang="en-US" dirty="0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176166A9-8421-5A73-B6BD-7EF0A910A8CF}"/>
              </a:ext>
            </a:extLst>
          </p:cNvPr>
          <p:cNvSpPr/>
          <p:nvPr/>
        </p:nvSpPr>
        <p:spPr>
          <a:xfrm>
            <a:off x="-176362" y="2309692"/>
            <a:ext cx="6321287" cy="13267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C1DD2B29-1F56-7BFF-DCC4-11C233953ADE}"/>
              </a:ext>
            </a:extLst>
          </p:cNvPr>
          <p:cNvCxnSpPr>
            <a:cxnSpLocks/>
            <a:stCxn id="24" idx="3"/>
          </p:cNvCxnSpPr>
          <p:nvPr/>
        </p:nvCxnSpPr>
        <p:spPr>
          <a:xfrm flipV="1">
            <a:off x="6144925" y="2845995"/>
            <a:ext cx="2972571" cy="1270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id="{2BC592B8-8407-19B0-8453-D054430A4356}"/>
              </a:ext>
            </a:extLst>
          </p:cNvPr>
          <p:cNvSpPr/>
          <p:nvPr/>
        </p:nvSpPr>
        <p:spPr>
          <a:xfrm>
            <a:off x="-96848" y="4960524"/>
            <a:ext cx="6321287" cy="19615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7F1C9F0C-2C71-0873-3F8B-8BC0B9A97F10}"/>
              </a:ext>
            </a:extLst>
          </p:cNvPr>
          <p:cNvCxnSpPr>
            <a:cxnSpLocks/>
            <a:stCxn id="28" idx="3"/>
          </p:cNvCxnSpPr>
          <p:nvPr/>
        </p:nvCxnSpPr>
        <p:spPr>
          <a:xfrm flipV="1">
            <a:off x="6224439" y="5496828"/>
            <a:ext cx="2972571" cy="444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1478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Renata Benites/BAH/BR</dc:creator>
  <cp:lastModifiedBy>Renata Benites/BAH/BR</cp:lastModifiedBy>
  <cp:revision>1</cp:revision>
  <dcterms:created xsi:type="dcterms:W3CDTF">2022-07-22T16:36:58Z</dcterms:created>
  <dcterms:modified xsi:type="dcterms:W3CDTF">2022-07-22T16:51:52Z</dcterms:modified>
</cp:coreProperties>
</file>