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4" r:id="rId2"/>
    <p:sldId id="26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0334" autoAdjust="0"/>
  </p:normalViewPr>
  <p:slideViewPr>
    <p:cSldViewPr snapToGrid="0">
      <p:cViewPr varScale="1">
        <p:scale>
          <a:sx n="58" d="100"/>
          <a:sy n="58" d="100"/>
        </p:scale>
        <p:origin x="12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900E4-3F6A-439B-8CE7-C09E94863E69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E0CC51-E5FF-4781-B278-457629611A5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339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voBmiG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2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Controle interno: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Proposta de texto para envio via whats ou e-mail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2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Olá!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Voltei para saber se você precisa de ajuda com o seu cadastro de Representante da Beleza.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Olá!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Voltei para saber se você precisa de ajuda com o seu cadastro de Representante da Beleza.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Comece já a lucrar com produtos inovadores e cheios de qualidade!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Aproveite</a:t>
            </a:r>
            <a:r>
              <a:rPr lang="en-US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o </a:t>
            </a:r>
            <a:r>
              <a:rPr lang="en-US" sz="12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nosso</a:t>
            </a:r>
            <a:r>
              <a:rPr lang="en-US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plano</a:t>
            </a:r>
            <a:r>
              <a:rPr lang="en-US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de </a:t>
            </a:r>
            <a:r>
              <a:rPr lang="en-US" sz="12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evolução</a:t>
            </a:r>
            <a:r>
              <a:rPr lang="en-US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de </a:t>
            </a:r>
            <a:r>
              <a:rPr lang="en-US" sz="12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ganhos</a:t>
            </a:r>
            <a:r>
              <a:rPr lang="en-US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12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produtos</a:t>
            </a:r>
            <a:r>
              <a:rPr lang="en-US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grátis</a:t>
            </a:r>
            <a:r>
              <a:rPr lang="en-US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da 2a à 6a </a:t>
            </a:r>
            <a:r>
              <a:rPr lang="en-US" sz="12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campanha</a:t>
            </a:r>
            <a:r>
              <a:rPr lang="en-US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12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loja</a:t>
            </a:r>
            <a:r>
              <a:rPr lang="en-US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on-line </a:t>
            </a:r>
            <a:r>
              <a:rPr lang="en-US" sz="12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gratuita</a:t>
            </a:r>
            <a:r>
              <a:rPr lang="en-US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e </a:t>
            </a:r>
            <a:r>
              <a:rPr lang="en-US" sz="12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muito</a:t>
            </a:r>
            <a:r>
              <a:rPr lang="en-US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mais</a:t>
            </a:r>
            <a:r>
              <a:rPr lang="en-US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!</a:t>
            </a:r>
            <a:endParaRPr lang="en-US" sz="12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Basta responder essa mensagem com “Quero me Cadastrar” </a:t>
            </a:r>
            <a:r>
              <a:rPr lang="pt-BR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</a:t>
            </a:r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eu te ajudo por aqui mesmo!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2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&lt;QUERO ME CADASTRAR&gt;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2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2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2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Comece já a lucrar com produtos inovadores e cheios de qualidade!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Aproveite</a:t>
            </a:r>
            <a:r>
              <a:rPr lang="en-US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o </a:t>
            </a:r>
            <a:r>
              <a:rPr lang="en-US" sz="12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nosso</a:t>
            </a:r>
            <a:r>
              <a:rPr lang="en-US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plano</a:t>
            </a:r>
            <a:r>
              <a:rPr lang="en-US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de </a:t>
            </a:r>
            <a:r>
              <a:rPr lang="en-US" sz="12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evolução</a:t>
            </a:r>
            <a:r>
              <a:rPr lang="en-US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de </a:t>
            </a:r>
            <a:r>
              <a:rPr lang="en-US" sz="12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ganhos</a:t>
            </a:r>
            <a:r>
              <a:rPr lang="en-US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12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produtos</a:t>
            </a:r>
            <a:r>
              <a:rPr lang="en-US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grátis</a:t>
            </a:r>
            <a:r>
              <a:rPr lang="en-US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da 2a à 6a </a:t>
            </a:r>
            <a:r>
              <a:rPr lang="en-US" sz="12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campanha</a:t>
            </a:r>
            <a:r>
              <a:rPr lang="en-US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12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loja</a:t>
            </a:r>
            <a:r>
              <a:rPr lang="en-US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on-line </a:t>
            </a:r>
            <a:r>
              <a:rPr lang="en-US" sz="12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gratuita</a:t>
            </a:r>
            <a:r>
              <a:rPr lang="en-US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e </a:t>
            </a:r>
            <a:r>
              <a:rPr lang="en-US" sz="12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muito</a:t>
            </a:r>
            <a:r>
              <a:rPr lang="en-US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mais</a:t>
            </a:r>
            <a:r>
              <a:rPr lang="en-US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!</a:t>
            </a:r>
            <a:endParaRPr lang="en-US" sz="12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Basta responder essa mensagem com “Quero me Cadastrar” </a:t>
            </a:r>
            <a:r>
              <a:rPr lang="pt-BR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</a:t>
            </a:r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eu te ajudo por aqui mesmo!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2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&lt;QUERO ME CADASTRAR&gt;</a:t>
            </a:r>
          </a:p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CC51-E5FF-4781-B278-457629611A5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396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Controle interno</a:t>
            </a:r>
          </a:p>
          <a:p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Proposta de texto para envio via whats e e-mail</a:t>
            </a:r>
          </a:p>
          <a:p>
            <a:endParaRPr lang="pt-BR" sz="12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Olá, </a:t>
            </a:r>
            <a:r>
              <a:rPr lang="pt-BR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[nome da representante]</a:t>
            </a:r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,</a:t>
            </a:r>
            <a:endParaRPr lang="en-US" sz="12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Na Avon, o seu negócio pode brilhar muito! </a:t>
            </a:r>
            <a:r>
              <a:rPr lang="pt-BR" sz="1200" dirty="0">
                <a:effectLst/>
                <a:latin typeface="Segoe UI Emoji" panose="020B0502040204020203" pitchFamily="34" charset="0"/>
                <a:ea typeface="DengXian" panose="02010600030101010101" pitchFamily="2" charset="-122"/>
                <a:cs typeface="Segoe UI Emoji" panose="020B0502040204020203" pitchFamily="34" charset="0"/>
              </a:rPr>
              <a:t>🤩</a:t>
            </a:r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</a:t>
            </a:r>
          </a:p>
          <a:p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Então, que tal começar essa história de sucesso hoje mesmo? </a:t>
            </a:r>
          </a:p>
          <a:p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Confira as *</a:t>
            </a:r>
            <a:r>
              <a:rPr lang="pt-BR" sz="1200" b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vantagens</a:t>
            </a:r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* que você tem ao enviar o seu primeiro Pedido.</a:t>
            </a:r>
          </a:p>
          <a:p>
            <a:endParaRPr lang="pt-BR" dirty="0"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Utilize o número de registro { } para acessar sua área exclusiva e faça já o 1º pedido: </a:t>
            </a:r>
            <a:r>
              <a:rPr lang="pt-BR" sz="12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hlinkClick r:id="rId3"/>
              </a:rPr>
              <a:t>https://bit.ly/3voBmiG</a:t>
            </a:r>
            <a:endParaRPr lang="pt-BR" sz="12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endParaRPr lang="pt-BR" sz="12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>
              <a:spcAft>
                <a:spcPts val="1200"/>
              </a:spcAft>
            </a:pPr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Oi, Representante da Beleza! </a:t>
            </a:r>
            <a:r>
              <a:rPr lang="pt-BR" sz="1200" dirty="0">
                <a:effectLst/>
                <a:latin typeface="Segoe UI Emoji" panose="020B0502040204020203" pitchFamily="34" charset="0"/>
                <a:ea typeface="DengXian" panose="02010600030101010101" pitchFamily="2" charset="-122"/>
                <a:cs typeface="Segoe UI Emoji" panose="020B0502040204020203" pitchFamily="34" charset="0"/>
              </a:rPr>
              <a:t>🌟</a:t>
            </a:r>
            <a:br>
              <a:rPr lang="pt-BR" sz="1200" dirty="0">
                <a:effectLst/>
                <a:latin typeface="Segoe UI Emoji" panose="020B0502040204020203" pitchFamily="34" charset="0"/>
                <a:ea typeface="DengXian" panose="02010600030101010101" pitchFamily="2" charset="-122"/>
              </a:rPr>
            </a:br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Agora que você faz parte da nossa constelação de Estrelas, chegou a hora de *</a:t>
            </a:r>
            <a:r>
              <a:rPr lang="pt-BR" sz="1200" b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enviar o seu 1° Pedido</a:t>
            </a:r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* para começar a lucrar muito e garantir a sua renda </a:t>
            </a:r>
            <a:r>
              <a:rPr lang="pt-BR" sz="1200" dirty="0">
                <a:effectLst/>
                <a:latin typeface="Segoe UI Emoji" panose="020B0502040204020203" pitchFamily="34" charset="0"/>
                <a:ea typeface="DengXian" panose="02010600030101010101" pitchFamily="2" charset="-122"/>
                <a:cs typeface="Segoe UI Emoji" panose="020B0502040204020203" pitchFamily="34" charset="0"/>
              </a:rPr>
              <a:t>😍💰</a:t>
            </a:r>
            <a:br>
              <a:rPr lang="pt-BR" sz="1200" dirty="0">
                <a:effectLst/>
                <a:latin typeface="Segoe UI Emoji" panose="020B0502040204020203" pitchFamily="34" charset="0"/>
                <a:ea typeface="DengXian" panose="02010600030101010101" pitchFamily="2" charset="-122"/>
              </a:rPr>
            </a:br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Sabia que a partir da sua *</a:t>
            </a:r>
            <a:r>
              <a:rPr lang="pt-BR" sz="1200" b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3° Campanha com a Avon</a:t>
            </a:r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*, você já tem *</a:t>
            </a:r>
            <a:r>
              <a:rPr lang="pt-BR" sz="1200" b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CRÉDITO CERTO</a:t>
            </a:r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* e passa a pagar os seus Pedidos somente depois de recebê-los? Isso aí! Aproveite e</a:t>
            </a:r>
            <a:r>
              <a:rPr lang="pt-BR" sz="1200" b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*#VemDeAvon</a:t>
            </a:r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* iniciar uma história de muito sucesso. </a:t>
            </a:r>
            <a:r>
              <a:rPr lang="pt-BR" sz="1200" dirty="0">
                <a:effectLst/>
                <a:latin typeface="Segoe UI Emoji" panose="020B0502040204020203" pitchFamily="34" charset="0"/>
                <a:ea typeface="DengXian" panose="02010600030101010101" pitchFamily="2" charset="-122"/>
                <a:cs typeface="Segoe UI Emoji" panose="020B0502040204020203" pitchFamily="34" charset="0"/>
              </a:rPr>
              <a:t>😉</a:t>
            </a:r>
            <a:endParaRPr lang="en-US" sz="12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r>
              <a:rPr lang="pt-BR" sz="12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Utilize o número de registro { } para acessar sua área exclusiva e faça já o 1º pedido: </a:t>
            </a:r>
            <a:r>
              <a:rPr lang="pt-BR" sz="12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hlinkClick r:id="rId3"/>
              </a:rPr>
              <a:t>https://bit.ly/3voBmiG</a:t>
            </a:r>
            <a:endParaRPr lang="en-US" sz="12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endParaRPr lang="pt-BR" sz="12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0CC51-E5FF-4781-B278-457629611A5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640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DC21E2-5E1C-A902-65FF-B9A7EFE31D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A85BF3-9483-A729-392B-3C4F2D4BE9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6816FFF-F83C-B9E9-6726-7C1FAAEC1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52AC4-BFC9-4329-9573-4B41C4E9E68C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121A3A-99ED-D3AF-0ED2-8F347E29C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B115A8-E15B-3889-A92D-363A25CF5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3AD3-454F-481A-AB42-6A2D45B1C48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553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825A57-75BE-44EE-A3AB-4F934B07F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5E2FD9E-6D03-357F-C601-CC3FFA104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81D109-23BB-71A2-B30A-CA6161876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52AC4-BFC9-4329-9573-4B41C4E9E68C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0A4B7B-BFD3-8B43-B531-E099FBFAC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DD6468-86E5-B4E3-ECC6-865D0FF73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3AD3-454F-481A-AB42-6A2D45B1C48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878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7FE673-96B9-0DFE-5DAC-7C57FB60F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3ED9851-3D80-8C4B-5F00-E485AE4041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85E4C2-5FE8-9494-42CC-256638FB1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52AC4-BFC9-4329-9573-4B41C4E9E68C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87BE93-BCB2-D260-EF6D-95182C187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5E299E-2DFD-1980-82EC-3AB32973D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3AD3-454F-481A-AB42-6A2D45B1C48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46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55AB67-46A2-2C84-548A-51F5BA005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4B13E1-6110-E61A-F0A8-79DB3AF385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9DAD582-83A2-DE6B-F38F-DE8F4D72C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BB64956-6743-220A-1547-FE5171542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52AC4-BFC9-4329-9573-4B41C4E9E68C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53FBD4C-E092-749E-68C3-F36998A0B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F30204D-BFCF-3A1C-A53E-6F8E85A53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3AD3-454F-481A-AB42-6A2D45B1C48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114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C6A0D1-821B-4908-BBEB-DB0521348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E413CA4-664C-7F5F-5060-DF7FFE018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65924D5-74F5-975F-1572-6177140988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8A800D6-49F7-7FCA-3805-EA904C972E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933310D-2F7F-2F93-7322-F70B497B4C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F93C61D-CB8C-E235-4194-2D7C46C0B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52AC4-BFC9-4329-9573-4B41C4E9E68C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5024A5A-2FA2-72E1-7633-7260CCF34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46EB99D-185F-3BE2-E67F-725D0EAD8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3AD3-454F-481A-AB42-6A2D45B1C48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197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740046-A2D4-1044-9C31-4530B6FC4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9A82DB8-DEBA-30E8-4A2F-9622EEED3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52AC4-BFC9-4329-9573-4B41C4E9E68C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7EB102A-5B41-1634-57CF-571392423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A84667C-325D-316D-709E-3DCE764F7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3AD3-454F-481A-AB42-6A2D45B1C48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852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7539C16-7782-3C0F-EC0F-ABDE2F1FB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52AC4-BFC9-4329-9573-4B41C4E9E68C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499B067-F656-6478-C877-24238A0F0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1B79E63-F874-EB6E-841E-E03461FCA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3AD3-454F-481A-AB42-6A2D45B1C48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545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FC01E5-B1DB-DA6F-F126-D19B3C664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7229A8E-2D8C-1D3A-39C7-E8E3A2D12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B475D6A-AE43-D273-3A47-1793536947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9ABDD17-ACD9-DB8D-3165-E4B660FC0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52AC4-BFC9-4329-9573-4B41C4E9E68C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D269899-15E8-DE68-CCAF-FDA91A125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D820450-FF70-5A33-1D73-8BB985FE8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3AD3-454F-481A-AB42-6A2D45B1C48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440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32F59C-F78C-6517-B71F-CF374066A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723BC8F-F461-50DE-A2AA-BC93A7E543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F9A4076-6615-FA30-6C6B-B99BD783D3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5650207-D7B1-1D91-2944-84DF85018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52AC4-BFC9-4329-9573-4B41C4E9E68C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84D49F2-267E-2652-FE86-3EFE91964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882E6EE-E721-DE25-D0F1-A9FABFD88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3AD3-454F-481A-AB42-6A2D45B1C48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085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E85F3A-FB26-A946-2DC8-92B2BD5F2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C8C34BD-A438-F970-8C80-52DB0A3199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0075C7A-BB90-7116-2986-3138FF4F1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52AC4-BFC9-4329-9573-4B41C4E9E68C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FBC0E1B-FC06-DEB6-F84A-F010C4FC4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B23D11E-226A-769A-A332-1CEA16FA2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3AD3-454F-481A-AB42-6A2D45B1C48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428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50913AB-84A8-78A2-42A4-D25285D349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F713437-9EA6-BA76-442C-B2E7CDD4C1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134A870-F865-38EA-76DC-9539EE50E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52AC4-BFC9-4329-9573-4B41C4E9E68C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214E91-EE94-D2BF-C886-E8A2B829C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1112C3D-A0A8-E30C-2ED3-81A396B37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C3AD3-454F-481A-AB42-6A2D45B1C48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978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AD040C5-F40A-5A92-9668-0EB1CEDF2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5E51021-9E47-3C94-83EB-EF110C43D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5623CD1-1698-DD2A-DD9F-323D464D7C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52AC4-BFC9-4329-9573-4B41C4E9E68C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F47638-1058-DC36-1711-478401D609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AE32E5-AD0C-CDF2-EDA0-166461256C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C3AD3-454F-481A-AB42-6A2D45B1C48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861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E8EBB88-A922-83CB-4672-9795CA7DDD2F}"/>
              </a:ext>
            </a:extLst>
          </p:cNvPr>
          <p:cNvSpPr txBox="1"/>
          <p:nvPr/>
        </p:nvSpPr>
        <p:spPr>
          <a:xfrm>
            <a:off x="0" y="0"/>
            <a:ext cx="4963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Abandono – </a:t>
            </a:r>
            <a:r>
              <a:rPr lang="pt-BR" dirty="0" err="1"/>
              <a:t>statusproposta</a:t>
            </a:r>
            <a:r>
              <a:rPr lang="pt-BR" dirty="0"/>
              <a:t> SEM RESTRIÇÃO</a:t>
            </a:r>
            <a:endParaRPr lang="en-US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C549A1A-58A0-E251-B28A-958A5AAFE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47" y="723893"/>
            <a:ext cx="4238527" cy="1174483"/>
          </a:xfrm>
          <a:prstGeom prst="rect">
            <a:avLst/>
          </a:prstGeom>
        </p:spPr>
      </p:pic>
      <p:sp>
        <p:nvSpPr>
          <p:cNvPr id="8" name="Texto Explicativo: Seta para a Esquerda 7">
            <a:extLst>
              <a:ext uri="{FF2B5EF4-FFF2-40B4-BE49-F238E27FC236}">
                <a16:creationId xmlns:a16="http://schemas.microsoft.com/office/drawing/2014/main" id="{2BEC6578-C587-D895-2663-A88635185DA1}"/>
              </a:ext>
            </a:extLst>
          </p:cNvPr>
          <p:cNvSpPr/>
          <p:nvPr/>
        </p:nvSpPr>
        <p:spPr>
          <a:xfrm>
            <a:off x="4516627" y="151386"/>
            <a:ext cx="7357321" cy="3995647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600" dirty="0"/>
              <a:t>Com esses itens por exemplo, e ir alternando com os demais itens. Podendo ser dois por proposta. Precisamos fazer a derivação de peças para ativar a lista de pessoas que começaram o cadastro e não terminaram.</a:t>
            </a:r>
          </a:p>
          <a:p>
            <a:r>
              <a:rPr lang="pt-BR" sz="1600" dirty="0"/>
              <a:t>Utilizar uma chamada que traga o entendimento que com a Avon ela tem a melhor marca de maquiagem, lançamentos incríveis na perfumaria que obterá lucros e ser uma protagonista da beleza.</a:t>
            </a:r>
          </a:p>
          <a:p>
            <a:endParaRPr lang="pt-BR" sz="1600" dirty="0"/>
          </a:p>
          <a:p>
            <a:r>
              <a:rPr lang="pt-BR" sz="1600" dirty="0"/>
              <a:t>- ajustar a posição dos produtos e escritas adaptado a uma peça para whats e para </a:t>
            </a:r>
            <a:r>
              <a:rPr lang="pt-BR" sz="1600" dirty="0" err="1"/>
              <a:t>email</a:t>
            </a:r>
            <a:r>
              <a:rPr lang="pt-BR" sz="1600" dirty="0"/>
              <a:t>.</a:t>
            </a:r>
          </a:p>
          <a:p>
            <a:pPr marL="285750" indent="-285750">
              <a:buFontTx/>
              <a:buChar char="-"/>
            </a:pPr>
            <a:r>
              <a:rPr lang="pt-BR" sz="1600" dirty="0"/>
              <a:t>fazer 5 peças alterando o texto da chamada e os produtos</a:t>
            </a:r>
          </a:p>
          <a:p>
            <a:pPr marL="285750" indent="-285750">
              <a:buFontTx/>
              <a:buChar char="-"/>
            </a:pPr>
            <a:r>
              <a:rPr lang="pt-BR" sz="1600" dirty="0"/>
              <a:t>Podemos usar os itens de vantagens de ser uma Representante</a:t>
            </a:r>
            <a:endParaRPr lang="en-US" sz="1600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B822238-F10D-F7EF-BA68-E595800CA0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647" y="1842119"/>
            <a:ext cx="3943869" cy="82163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D8AB332-B36F-8FED-251E-B48686E161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052" y="2715866"/>
            <a:ext cx="2347094" cy="1556983"/>
          </a:xfrm>
          <a:prstGeom prst="rect">
            <a:avLst/>
          </a:prstGeom>
        </p:spPr>
      </p:pic>
      <p:pic>
        <p:nvPicPr>
          <p:cNvPr id="11" name="Imagem 10" descr="Uma imagem contendo Texto&#10;&#10;Descrição gerada automaticamente">
            <a:extLst>
              <a:ext uri="{FF2B5EF4-FFF2-40B4-BE49-F238E27FC236}">
                <a16:creationId xmlns:a16="http://schemas.microsoft.com/office/drawing/2014/main" id="{CA158C42-67A4-AFE0-21D2-4BC453D07D2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3"/>
          <a:stretch/>
        </p:blipFill>
        <p:spPr>
          <a:xfrm>
            <a:off x="662672" y="4272849"/>
            <a:ext cx="1424187" cy="248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773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6FFFD9E2-E8C6-523A-D6AF-C2DF3AB8BD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84" y="3592226"/>
            <a:ext cx="1568918" cy="2790526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777BE67-5492-F9C7-7177-BB4687CC7B8D}"/>
              </a:ext>
            </a:extLst>
          </p:cNvPr>
          <p:cNvSpPr txBox="1"/>
          <p:nvPr/>
        </p:nvSpPr>
        <p:spPr>
          <a:xfrm>
            <a:off x="0" y="0"/>
            <a:ext cx="4963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Conversão – </a:t>
            </a:r>
            <a:r>
              <a:rPr lang="pt-BR" dirty="0" err="1"/>
              <a:t>statusproposta</a:t>
            </a:r>
            <a:r>
              <a:rPr lang="pt-BR" dirty="0"/>
              <a:t> AG. 1º PEDIDO</a:t>
            </a:r>
            <a:endParaRPr lang="en-US" dirty="0"/>
          </a:p>
        </p:txBody>
      </p:sp>
      <p:sp>
        <p:nvSpPr>
          <p:cNvPr id="5" name="Texto Explicativo: Seta para a Esquerda 4">
            <a:extLst>
              <a:ext uri="{FF2B5EF4-FFF2-40B4-BE49-F238E27FC236}">
                <a16:creationId xmlns:a16="http://schemas.microsoft.com/office/drawing/2014/main" id="{320E7B16-E3A6-19FF-19AF-10039325212F}"/>
              </a:ext>
            </a:extLst>
          </p:cNvPr>
          <p:cNvSpPr/>
          <p:nvPr/>
        </p:nvSpPr>
        <p:spPr>
          <a:xfrm>
            <a:off x="4516627" y="151386"/>
            <a:ext cx="7357321" cy="3995647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600" dirty="0"/>
              <a:t>Essa peça, já é a construção que vocês fizeram para ativar cadastros que ainda não enviaram o primeiro pedido.</a:t>
            </a:r>
          </a:p>
          <a:p>
            <a:r>
              <a:rPr lang="pt-BR" sz="1600" dirty="0"/>
              <a:t>A expectativa é desse conteúdo com produtos campeões termos então outras peças com chamadas diferentes.</a:t>
            </a:r>
          </a:p>
          <a:p>
            <a:r>
              <a:rPr lang="pt-BR" sz="1600" dirty="0"/>
              <a:t>- ajustar a posição dos produtos e escritas adaptado a uma peça para whats e para </a:t>
            </a:r>
            <a:r>
              <a:rPr lang="pt-BR" sz="1600" dirty="0" err="1"/>
              <a:t>email</a:t>
            </a:r>
            <a:r>
              <a:rPr lang="pt-BR" sz="1600" dirty="0"/>
              <a:t>.</a:t>
            </a:r>
          </a:p>
          <a:p>
            <a:pPr marL="285750" indent="-285750">
              <a:buFontTx/>
              <a:buChar char="-"/>
            </a:pPr>
            <a:r>
              <a:rPr lang="pt-BR" sz="1600" dirty="0"/>
              <a:t>fazer 5 peças alterando o texto da chamada e os produtos</a:t>
            </a:r>
          </a:p>
          <a:p>
            <a:pPr marL="285750" indent="-285750">
              <a:buFontTx/>
              <a:buChar char="-"/>
            </a:pPr>
            <a:r>
              <a:rPr lang="pt-BR" sz="1600" dirty="0"/>
              <a:t>Podemos usar os itens de vantagens de ser uma Representante</a:t>
            </a:r>
            <a:endParaRPr lang="en-US" sz="16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BAB8110-80C4-4E1E-57E7-518EC9F75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4787" y="369332"/>
            <a:ext cx="2302355" cy="405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7043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570</Words>
  <Application>Microsoft Office PowerPoint</Application>
  <PresentationFormat>Widescreen</PresentationFormat>
  <Paragraphs>48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Segoe UI Emoji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Karina Fontana/SPO/BR</dc:creator>
  <cp:lastModifiedBy>Fabiana Farias/SPO/BR</cp:lastModifiedBy>
  <cp:revision>7</cp:revision>
  <dcterms:created xsi:type="dcterms:W3CDTF">2022-07-19T15:11:21Z</dcterms:created>
  <dcterms:modified xsi:type="dcterms:W3CDTF">2022-07-26T19:58:38Z</dcterms:modified>
</cp:coreProperties>
</file>