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0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4913-E67E-F2C2-AA11-4BBED3318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912D01-7DA0-E738-4DEF-7FA1D1B7B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19E87-6CAA-DBE0-ACC3-CB66D805B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5250E-4EAA-728F-EC27-7BC64DEC1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0BA05-8351-DB55-6CEE-6F77E2307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01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36E7A-2A97-BDB1-4E58-C0CB5A89E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DD379-0E7C-E640-B866-B998F23D3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A1175-B504-2122-B5D1-B59973958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6C6BB-DB9F-4F93-1E85-65890BD1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266F7-EA72-474F-2F39-89C201F09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36440-A918-5C9A-7640-D8D291579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D4031-5A4E-1D63-81E2-7EA54F34D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9E6E6-0684-4759-77D4-835271EAC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4973F-CAB7-41BB-2047-B9CA43648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37DA1-8F66-1165-F9AD-4C7058AE9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0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F437-B17E-ED71-6407-69346F6BE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1CF89-2210-35D6-6616-EA2825AAAC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89D2B9-5C4D-48CD-8238-64BCE2829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911D6-D63C-4D65-462D-8F2F8802F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E55E5-BE7F-6406-6537-219B08A8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6222E-EA50-A17F-BDF8-35289C8C5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47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25146-7B8C-7236-1F6F-0724F7CA0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17B3D-43F4-5A91-83CE-F5C79BEC5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EC095-54D0-A80F-84FB-7FDE89499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B69F21-D729-BB59-DE53-E4504D6D18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64DE16-6F0C-F08E-71A6-551B5CE34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07AB8E-6100-C239-600F-084F6737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486A65-FEF2-398F-C2FA-23C944E9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4448D4-30FE-2A08-ECBE-42553B9D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0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3D7AE-94CE-0CFA-323D-D35434800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39103B-73D4-5008-1C7F-84B710134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EC4A9-E217-AA53-55F9-EE98DA73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F26463-DC07-EE17-932E-AED136B45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7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9033BD-6B38-6F69-1D38-905CA16A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246B57-E99B-D339-600C-9C788A800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664BD-1E14-7E20-FA1B-B40926B06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63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CA6BF-F3C7-2816-B9B4-9CE68B784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2CEFC-66C0-BC1A-17F4-F8F3D289D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93A24-9EBA-C6A8-D0BC-A2B03974A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F13701-0985-FBE9-8CAA-762F18D4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5147D-D6DC-9354-DAF9-953B165FE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552BD-96D9-00AD-8669-CB849164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9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2337-A941-A347-073D-272844798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CD4523-BB35-CA16-774E-B77DDDC2C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C82A0-C0E4-5D51-CE93-AFD79E150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38F5C-F14D-6F9F-2635-D7D4667BF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664DB-BB0A-3C2D-CEE8-52A6452B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425192-4D95-C663-718E-0A1C333DA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7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BAC4C-1030-E216-E91D-7A739D667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4B2A15-7E6C-644E-103C-0E6FD8A63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7DCF4-F636-6317-ADED-47033878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3A5FE-BCF5-7447-AFA4-8A56CDA0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28798-86C5-88D3-B596-61CCE5779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2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7D64C9-7FA1-BA70-8AFB-EC6518BF8F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4C5C85-D3DB-EB28-F63A-9666455A7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D4CF7-DD28-AF3D-B814-BF847F8AC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D9A09-44B6-94A3-7A1A-0D4BE23F8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C3216-3211-1976-3328-3109AA437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44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5E7856-C762-DD5C-94C8-3F5828014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EB089-F2DA-A2EC-FDCF-3EDB9F3B3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468FE-958E-BE0A-08BE-D9461F6D18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A457-57E3-419A-9147-3748DBCFDC8B}" type="datetimeFigureOut">
              <a:rPr lang="en-US" smtClean="0"/>
              <a:t>2/5/24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9AA2F-8F2D-8557-611A-2726974048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E328E-8EDB-9A8C-99D9-38F67B1DF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DDDBB-19E8-47E7-A464-3AF5DB6CF6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3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E2B89B9-8A41-63C9-4C4E-42A579FC1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68"/>
            <a:ext cx="610519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D8156C-43AC-DE6D-189F-0231A1A89C7D}"/>
              </a:ext>
            </a:extLst>
          </p:cNvPr>
          <p:cNvSpPr txBox="1"/>
          <p:nvPr/>
        </p:nvSpPr>
        <p:spPr>
          <a:xfrm>
            <a:off x="2133045" y="2129012"/>
            <a:ext cx="30480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25.458.500 mulheres já sofreram algum tipo de violência doméstica ou familiar na vida;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409.580 mulheres foram vítimas de ameaça, lesão corporal, homicídio ou feminicídio;</a:t>
            </a:r>
          </a:p>
          <a:p>
            <a:endParaRPr lang="pt-BR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3A0CE8-2B86-DA3E-16C6-FF4A010D6D42}"/>
              </a:ext>
            </a:extLst>
          </p:cNvPr>
          <p:cNvSpPr txBox="1"/>
          <p:nvPr/>
        </p:nvSpPr>
        <p:spPr>
          <a:xfrm>
            <a:off x="2133045" y="3283863"/>
            <a:ext cx="3156527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dirty="0"/>
              <a:t>529.690 mulheres recorreram à medida protetiva de urgência, mas apenas 67% foram concedidas.  </a:t>
            </a:r>
            <a:endParaRPr lang="en-US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9AFD87-4FF3-59F3-F051-59AE6BEF20AA}"/>
              </a:ext>
            </a:extLst>
          </p:cNvPr>
          <p:cNvSpPr txBox="1"/>
          <p:nvPr/>
        </p:nvSpPr>
        <p:spPr>
          <a:xfrm>
            <a:off x="1891457" y="3839617"/>
            <a:ext cx="373086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600" dirty="0"/>
              <a:t>Após um pico em 2022, houve uma queda de 33% nos casos de violência sexual em 2023 (de 12.423 para 8.294).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34% dessas vítimas eram menores de idade;</a:t>
            </a:r>
            <a:endParaRPr lang="en-US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BE97A7-CE37-2D2B-9165-9597DE15A00B}"/>
              </a:ext>
            </a:extLst>
          </p:cNvPr>
          <p:cNvSpPr txBox="1"/>
          <p:nvPr/>
        </p:nvSpPr>
        <p:spPr>
          <a:xfrm>
            <a:off x="1891457" y="5177607"/>
            <a:ext cx="4809838" cy="10002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3.365 mulheres foram vítimas de homicídio e 1.127 de feminicídio (35%  menos que em 2022), o que equivale a 1 feminicídio a cada mil mulheres;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4 em cada 10 casos ocorreram dentro de casa.</a:t>
            </a:r>
          </a:p>
          <a:p>
            <a:endParaRPr lang="en-US" sz="11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9C4E4E3-DB7F-D095-8260-42B714D4A69F}"/>
              </a:ext>
            </a:extLst>
          </p:cNvPr>
          <p:cNvSpPr txBox="1"/>
          <p:nvPr/>
        </p:nvSpPr>
        <p:spPr>
          <a:xfrm>
            <a:off x="1666727" y="1538848"/>
            <a:ext cx="3674614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400" dirty="0"/>
              <a:t>Dados do Mapa Nacional da Violência de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4109DF-1627-BB46-A0FB-28E5D4362597}"/>
              </a:ext>
            </a:extLst>
          </p:cNvPr>
          <p:cNvSpPr txBox="1"/>
          <p:nvPr/>
        </p:nvSpPr>
        <p:spPr>
          <a:xfrm>
            <a:off x="720943" y="6599029"/>
            <a:ext cx="556618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800" dirty="0"/>
              <a:t>*https://www9qs.senado.leg.br/</a:t>
            </a:r>
            <a:r>
              <a:rPr lang="pt-BR" sz="800" dirty="0" err="1"/>
              <a:t>extensions</a:t>
            </a:r>
            <a:r>
              <a:rPr lang="pt-BR" sz="800" dirty="0"/>
              <a:t>/</a:t>
            </a:r>
            <a:r>
              <a:rPr lang="pt-BR" sz="800" dirty="0" err="1"/>
              <a:t>violencia-genero-mashup</a:t>
            </a:r>
            <a:r>
              <a:rPr lang="pt-BR" sz="800" dirty="0"/>
              <a:t>/</a:t>
            </a:r>
            <a:r>
              <a:rPr lang="pt-BR" sz="800" dirty="0" err="1"/>
              <a:t>index.html</a:t>
            </a:r>
            <a:r>
              <a:rPr lang="pt-BR" sz="800" dirty="0"/>
              <a:t>#/inicio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EE1A99-105F-3207-E202-B290161D04DD}"/>
              </a:ext>
            </a:extLst>
          </p:cNvPr>
          <p:cNvSpPr txBox="1"/>
          <p:nvPr/>
        </p:nvSpPr>
        <p:spPr>
          <a:xfrm>
            <a:off x="720943" y="1803973"/>
            <a:ext cx="4568629" cy="307777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pt-BR" sz="1400" dirty="0"/>
              <a:t>Gênero* de 2023 apontam que:</a:t>
            </a:r>
          </a:p>
        </p:txBody>
      </p:sp>
    </p:spTree>
    <p:extLst>
      <p:ext uri="{BB962C8B-B14F-4D97-AF65-F5344CB8AC3E}">
        <p14:creationId xmlns:p14="http://schemas.microsoft.com/office/powerpoint/2010/main" val="3627175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193226-B107-A09F-8C65-7BFFF7C72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71512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395E434-4638-C561-0742-A607219AE2B3}"/>
              </a:ext>
            </a:extLst>
          </p:cNvPr>
          <p:cNvSpPr txBox="1"/>
          <p:nvPr/>
        </p:nvSpPr>
        <p:spPr>
          <a:xfrm>
            <a:off x="375539" y="417981"/>
            <a:ext cx="3906078" cy="2062103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pt-BR" sz="1600" dirty="0"/>
              <a:t>O feminicídio entre mulheres pardas e pretas é maior em comparação a outras raças/cores: 0,91 e 0,76, respectivamente, a cada 100 mil mulheres; entre mulheres brancas, a taxa é de 0,34 a cada 100 mil. Isso nos mostra enfrentar a violência contra mulheres e meninas é também empreender esforços para enfrentar o racismo. </a:t>
            </a:r>
          </a:p>
        </p:txBody>
      </p:sp>
    </p:spTree>
    <p:extLst>
      <p:ext uri="{BB962C8B-B14F-4D97-AF65-F5344CB8AC3E}">
        <p14:creationId xmlns:p14="http://schemas.microsoft.com/office/powerpoint/2010/main" val="2212425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213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JAQUELINE MARCONI DIAS DOS SANTOS</dc:creator>
  <cp:lastModifiedBy>Fernanda Tomanik Puleghini</cp:lastModifiedBy>
  <cp:revision>2</cp:revision>
  <dcterms:created xsi:type="dcterms:W3CDTF">2024-02-02T16:47:16Z</dcterms:created>
  <dcterms:modified xsi:type="dcterms:W3CDTF">2024-02-05T14:36:53Z</dcterms:modified>
</cp:coreProperties>
</file>