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7"/>
    <p:restoredTop sz="96110"/>
  </p:normalViewPr>
  <p:slideViewPr>
    <p:cSldViewPr snapToGrid="0">
      <p:cViewPr varScale="1">
        <p:scale>
          <a:sx n="96" d="100"/>
          <a:sy n="96" d="100"/>
        </p:scale>
        <p:origin x="200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60FF9-F2E4-FFA2-E567-55C0B31A3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FA3CAF-265A-0FF7-CE6F-C0805B974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7C51-B771-FFB7-E37D-50AC5EA12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2BB55-E160-3F05-E9CD-2CA2436DC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3C127-B06E-0AE1-6F36-50265D147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05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3139C-B517-D7D7-91ED-B1A86DA3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894E8-E371-9419-D1AA-2DBE8DD1D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A4135-1C7C-DEF5-332A-46F839D2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16655-7B54-BCC7-CCE8-9D0800BC0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C5F08-A22F-FF98-F704-3798DF7D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7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40928-E0C8-4E5A-8DEB-BB89C594F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F7816-2C6D-A66D-1A6B-3FF9D5492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FEE1B-7D7C-8E33-4E87-65FDE2012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8CDAC-F56E-67B6-4C49-D099512BB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0BDB7-541C-C499-BE28-9DFAECEF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0AF57-8FBC-9FD6-99E0-1895B85F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AE509-F9FA-5097-4F3F-DBAFCD079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2FDE7-874B-1D18-49CB-81C20C48C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17E37-73C5-DEE5-AE7E-D2DC93F5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401F1-39D3-6F37-44FA-5098F3044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767B7-4CE6-6EA6-BC7A-B6F69159A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6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6C58-F5D6-73FE-CF13-4A586578B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0FA1E-C6A3-4C8B-FF43-46FF91EAA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D13B7-A3BB-BB1E-90D5-28CA084B4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D95C1B-E1EF-4495-E01C-B6AC3379E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4E548C-2AEC-FB39-C895-F20D41010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B7479F-6D08-613B-6832-A247E12EF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F2ECF7-C062-6E79-63F4-08A6BC07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3D6863-C894-FAAB-5420-1CFC3FD9D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1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6">
            <a:extLst>
              <a:ext uri="{FF2B5EF4-FFF2-40B4-BE49-F238E27FC236}">
                <a16:creationId xmlns:a16="http://schemas.microsoft.com/office/drawing/2014/main" id="{491119E6-7BC3-F898-5EB4-22F8680C5B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EF523F-D964-4207-0FB0-0AC54E02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" y="392244"/>
            <a:ext cx="10515600" cy="1325563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D194B-1647-61F4-8177-47D8898F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FB0649-CD98-562E-2102-B4381E80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8D480-51BC-1B41-E620-A30A187E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00AC7EA-CC2D-B690-F90C-79A423408A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0137" y="216988"/>
            <a:ext cx="909527" cy="350512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E38DB6-2023-BBCD-DCB9-CC6B28DBFBD4}"/>
              </a:ext>
            </a:extLst>
          </p:cNvPr>
          <p:cNvCxnSpPr>
            <a:cxnSpLocks/>
          </p:cNvCxnSpPr>
          <p:nvPr userDrawn="1"/>
        </p:nvCxnSpPr>
        <p:spPr>
          <a:xfrm>
            <a:off x="262337" y="124168"/>
            <a:ext cx="11667327" cy="0"/>
          </a:xfrm>
          <a:prstGeom prst="line">
            <a:avLst/>
          </a:prstGeom>
          <a:ln>
            <a:solidFill>
              <a:srgbClr val="00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B8117B4-27CF-D46A-3CA6-09A61E9A7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1783998"/>
            <a:ext cx="10515600" cy="4351338"/>
          </a:xfrm>
        </p:spPr>
        <p:txBody>
          <a:bodyPr/>
          <a:lstStyle>
            <a:lvl1pPr>
              <a:defRPr>
                <a:latin typeface="Montserrat" pitchFamily="2" charset="77"/>
              </a:defRPr>
            </a:lvl1pPr>
            <a:lvl2pPr>
              <a:defRPr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>
              <a:defRPr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051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FA8F62-C856-0F5E-95E3-0DD4EC639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DA6889-5132-92DF-B607-C37EA0DF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E5F8C-5BC7-F24B-C918-D4B0200D5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2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5EC3D-9D62-156D-709A-80582A546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36CFE-6DF8-6222-8F2E-0943F76A7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86AEB-4280-CE17-D900-EA179820F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1D6A0-19B9-F343-3E65-A7CA31744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BCF4E-BF98-95BF-942D-0C5B0E4E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E9EC1-0EA7-D975-6519-A55C2AE9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7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983B5-ED36-5FA4-5052-84474F36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578A3B-3F7E-5657-3C1A-7824A2CC7B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935F6-C65F-8319-70F0-038CAD8D8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A6781-967B-9CE6-5286-92B72124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CBC458-BBCD-600F-90D6-1F60B1A6E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0529D-421A-1343-1161-8FA450E9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83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4CCF5-7C74-4C77-3E4C-2D1EEE8BB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349DFF-C483-29B5-20FE-FD71458A9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D3F19-0200-D6BD-FD27-BCCFDAD08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6422C-904A-88A0-806B-73A50B471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FB2A2-EABA-4453-3B22-7FF24506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8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1963A9-59E7-C567-49C3-06DD34A17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128680-08D9-FC78-8DD9-5D1AB6787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975F0-C805-6EC9-70AA-00724F41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69477-A6D9-FA27-F9D4-FD6226E4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A5792-184B-D44C-C69A-EE097EDD5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7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32CBA7-4343-EE2E-22D8-6AA0DF360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B1CB47-D496-C12F-8A56-564671912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E47D1-0684-D68B-05FD-05EB979D87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BBEA2-A101-154F-99BC-96957AA7C292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A7DC3-C12B-ED13-9611-AB818F1F5A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1E734-A28D-D104-48F8-5B0164E7C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1A4B0-F116-DE48-8E11-5E53F28050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2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>
            <a:extLst>
              <a:ext uri="{FF2B5EF4-FFF2-40B4-BE49-F238E27FC236}">
                <a16:creationId xmlns:a16="http://schemas.microsoft.com/office/drawing/2014/main" id="{57046270-D09F-8F71-04A0-546941922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D304C-10BB-466B-3501-ECAB43D0B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086" y="5014346"/>
            <a:ext cx="9144000" cy="1190833"/>
          </a:xfrm>
        </p:spPr>
        <p:txBody>
          <a:bodyPr>
            <a:no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Montserrat" pitchFamily="2" charset="77"/>
              </a:rPr>
              <a:t>EVENTO COMERCIAL</a:t>
            </a:r>
            <a:br>
              <a:rPr lang="en-US" sz="4400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en-US" sz="4400" dirty="0">
                <a:solidFill>
                  <a:schemeClr val="bg1"/>
                </a:solidFill>
                <a:latin typeface="Montserrat" pitchFamily="2" charset="77"/>
              </a:rPr>
              <a:t>SP &amp; RJ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389DC-4B79-F6F9-5683-4B082A5FB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3271" y="5196852"/>
            <a:ext cx="2570922" cy="825823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FEVEREIRO 2024</a:t>
            </a:r>
          </a:p>
        </p:txBody>
      </p:sp>
    </p:spTree>
    <p:extLst>
      <p:ext uri="{BB962C8B-B14F-4D97-AF65-F5344CB8AC3E}">
        <p14:creationId xmlns:p14="http://schemas.microsoft.com/office/powerpoint/2010/main" val="823432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5E0A-4D85-D6E9-2AC6-C71F58C4F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Solicitação</a:t>
            </a:r>
            <a:r>
              <a:rPr lang="en-US" dirty="0"/>
              <a:t> de </a:t>
            </a:r>
            <a:r>
              <a:rPr lang="en-US" dirty="0" err="1"/>
              <a:t>Proposta</a:t>
            </a:r>
            <a:r>
              <a:rPr lang="en-US" dirty="0"/>
              <a:t> de Branding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E8A75-CA21-07F3-988D-51F0B52A9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1836122"/>
            <a:ext cx="10515600" cy="462963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Feather Flags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Rollup Banners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Capas</a:t>
            </a:r>
            <a:r>
              <a:rPr lang="en-US" dirty="0"/>
              <a:t> de </a:t>
            </a:r>
            <a:r>
              <a:rPr lang="en-US" dirty="0" err="1"/>
              <a:t>Cadeiras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Gift Bags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Data de </a:t>
            </a:r>
            <a:r>
              <a:rPr lang="en-US" dirty="0" err="1"/>
              <a:t>entrega</a:t>
            </a:r>
            <a:r>
              <a:rPr lang="en-US" dirty="0"/>
              <a:t> dos provedores:</a:t>
            </a:r>
          </a:p>
          <a:p>
            <a:pPr marL="0" indent="0">
              <a:buNone/>
            </a:pPr>
            <a:r>
              <a:rPr lang="en-US" dirty="0" err="1"/>
              <a:t>Máx</a:t>
            </a:r>
            <a:r>
              <a:rPr lang="en-US" dirty="0"/>
              <a:t> 24 de </a:t>
            </a:r>
            <a:r>
              <a:rPr lang="en-US" dirty="0" err="1"/>
              <a:t>fevereiro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Data de </a:t>
            </a:r>
            <a:r>
              <a:rPr lang="en-US" dirty="0" err="1"/>
              <a:t>entrega</a:t>
            </a:r>
            <a:r>
              <a:rPr lang="en-US" dirty="0"/>
              <a:t> no hotel TBD:</a:t>
            </a:r>
          </a:p>
          <a:p>
            <a:pPr marL="0" indent="0">
              <a:buNone/>
            </a:pPr>
            <a:r>
              <a:rPr lang="en-US" dirty="0" err="1"/>
              <a:t>Máx</a:t>
            </a:r>
            <a:r>
              <a:rPr lang="en-US" dirty="0"/>
              <a:t> 25 de </a:t>
            </a:r>
            <a:r>
              <a:rPr lang="en-US" dirty="0" err="1"/>
              <a:t>fevereiro</a:t>
            </a:r>
            <a:r>
              <a:rPr lang="en-US" dirty="0"/>
              <a:t> no </a:t>
            </a:r>
            <a:r>
              <a:rPr lang="en-US" dirty="0" err="1"/>
              <a:t>período</a:t>
            </a:r>
            <a:r>
              <a:rPr lang="en-US" dirty="0"/>
              <a:t> da </a:t>
            </a:r>
            <a:r>
              <a:rPr lang="en-US" dirty="0" err="1"/>
              <a:t>manhã</a:t>
            </a:r>
            <a:r>
              <a:rPr lang="en-US" dirty="0"/>
              <a:t> (</a:t>
            </a:r>
            <a:r>
              <a:rPr lang="en-US" dirty="0" err="1"/>
              <a:t>meio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02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38A0-F41C-A999-B665-B6C8F459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Feather Flags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36EC5-DFEF-BF6F-2DBC-6B2098CEB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2565876"/>
            <a:ext cx="4992757" cy="3356196"/>
          </a:xfrm>
        </p:spPr>
        <p:txBody>
          <a:bodyPr/>
          <a:lstStyle/>
          <a:p>
            <a:r>
              <a:rPr lang="en-US" dirty="0"/>
              <a:t>3 a 4 </a:t>
            </a:r>
            <a:r>
              <a:rPr lang="en-US" dirty="0" err="1"/>
              <a:t>unidades</a:t>
            </a:r>
            <a:endParaRPr lang="en-US" dirty="0"/>
          </a:p>
          <a:p>
            <a:r>
              <a:rPr lang="en-US" dirty="0"/>
              <a:t>Azul </a:t>
            </a:r>
            <a:r>
              <a:rPr lang="en-US" dirty="0" err="1"/>
              <a:t>marinho</a:t>
            </a:r>
            <a:r>
              <a:rPr lang="en-US" dirty="0"/>
              <a:t> com logo VUMI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branco</a:t>
            </a:r>
            <a:r>
              <a:rPr lang="en-US" dirty="0"/>
              <a:t> vertical</a:t>
            </a:r>
          </a:p>
          <a:p>
            <a:r>
              <a:rPr lang="en-US" dirty="0"/>
              <a:t>Para </a:t>
            </a:r>
            <a:r>
              <a:rPr lang="en-US" dirty="0" err="1"/>
              <a:t>sinalização</a:t>
            </a:r>
            <a:r>
              <a:rPr lang="en-US" dirty="0"/>
              <a:t> de </a:t>
            </a:r>
            <a:r>
              <a:rPr lang="en-US" dirty="0" err="1"/>
              <a:t>localização</a:t>
            </a:r>
            <a:r>
              <a:rPr lang="en-US" dirty="0"/>
              <a:t> do </a:t>
            </a:r>
            <a:r>
              <a:rPr lang="en-US" dirty="0" err="1"/>
              <a:t>espaço</a:t>
            </a:r>
            <a:r>
              <a:rPr lang="en-US" dirty="0"/>
              <a:t> do </a:t>
            </a:r>
            <a:r>
              <a:rPr lang="en-US" dirty="0" err="1"/>
              <a:t>evento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do hotel</a:t>
            </a:r>
          </a:p>
        </p:txBody>
      </p:sp>
      <p:pic>
        <p:nvPicPr>
          <p:cNvPr id="1028" name="Picture 4" descr="Feather Flags">
            <a:extLst>
              <a:ext uri="{FF2B5EF4-FFF2-40B4-BE49-F238E27FC236}">
                <a16:creationId xmlns:a16="http://schemas.microsoft.com/office/drawing/2014/main" id="{DC1ED461-2B4D-6A74-AA5A-CEE1386AB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429" y="1828800"/>
            <a:ext cx="5992004" cy="366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F7AA4C-7966-405D-F98A-A0B0EDBED33B}"/>
              </a:ext>
            </a:extLst>
          </p:cNvPr>
          <p:cNvSpPr txBox="1"/>
          <p:nvPr/>
        </p:nvSpPr>
        <p:spPr>
          <a:xfrm>
            <a:off x="10507560" y="1403972"/>
            <a:ext cx="1174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Referencia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736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38A0-F41C-A999-B665-B6C8F459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Rollup Banners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36EC5-DFEF-BF6F-2DBC-6B2098CEB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2565876"/>
            <a:ext cx="4992757" cy="3356196"/>
          </a:xfrm>
        </p:spPr>
        <p:txBody>
          <a:bodyPr>
            <a:normAutofit/>
          </a:bodyPr>
          <a:lstStyle/>
          <a:p>
            <a:r>
              <a:rPr lang="en-US" dirty="0"/>
              <a:t>2 </a:t>
            </a:r>
            <a:r>
              <a:rPr lang="en-US" dirty="0" err="1"/>
              <a:t>unidades</a:t>
            </a:r>
            <a:endParaRPr lang="en-US" dirty="0"/>
          </a:p>
          <a:p>
            <a:r>
              <a:rPr lang="en-US" dirty="0"/>
              <a:t>Azul </a:t>
            </a:r>
            <a:r>
              <a:rPr lang="en-US" dirty="0" err="1"/>
              <a:t>marinho</a:t>
            </a:r>
            <a:r>
              <a:rPr lang="en-US" dirty="0"/>
              <a:t> com logo VUMI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branco</a:t>
            </a:r>
            <a:r>
              <a:rPr lang="en-US" dirty="0"/>
              <a:t> (Podemos </a:t>
            </a:r>
            <a:r>
              <a:rPr lang="en-US" dirty="0" err="1"/>
              <a:t>providenciar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arte</a:t>
            </a:r>
            <a:r>
              <a:rPr lang="en-US" dirty="0"/>
              <a:t> </a:t>
            </a:r>
            <a:r>
              <a:rPr lang="en-US" dirty="0" err="1"/>
              <a:t>especifica</a:t>
            </a:r>
            <a:r>
              <a:rPr lang="en-US" dirty="0"/>
              <a:t>)</a:t>
            </a:r>
          </a:p>
          <a:p>
            <a:r>
              <a:rPr lang="en-US" dirty="0"/>
              <a:t>Para branding </a:t>
            </a:r>
            <a:r>
              <a:rPr lang="en-US" dirty="0" err="1"/>
              <a:t>dentro</a:t>
            </a:r>
            <a:r>
              <a:rPr lang="en-US" dirty="0"/>
              <a:t> do </a:t>
            </a:r>
            <a:r>
              <a:rPr lang="en-US" dirty="0" err="1"/>
              <a:t>espaço</a:t>
            </a:r>
            <a:r>
              <a:rPr lang="en-US" dirty="0"/>
              <a:t> do </a:t>
            </a:r>
            <a:r>
              <a:rPr lang="en-US" dirty="0" err="1"/>
              <a:t>evento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7AA4C-7966-405D-F98A-A0B0EDBED33B}"/>
              </a:ext>
            </a:extLst>
          </p:cNvPr>
          <p:cNvSpPr txBox="1"/>
          <p:nvPr/>
        </p:nvSpPr>
        <p:spPr>
          <a:xfrm>
            <a:off x="10507560" y="1403972"/>
            <a:ext cx="1174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Referencia</a:t>
            </a:r>
            <a:endParaRPr lang="en-US" dirty="0"/>
          </a:p>
        </p:txBody>
      </p:sp>
      <p:pic>
        <p:nvPicPr>
          <p:cNvPr id="2050" name="Picture 2" descr="Standard Size Economy Retractable Banner (W33 X H80in) One, 40% OFF">
            <a:extLst>
              <a:ext uri="{FF2B5EF4-FFF2-40B4-BE49-F238E27FC236}">
                <a16:creationId xmlns:a16="http://schemas.microsoft.com/office/drawing/2014/main" id="{9AD2A1A3-2F6C-5451-04F0-102D801AE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682" y="1403972"/>
            <a:ext cx="4591878" cy="459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87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38A0-F41C-A999-B665-B6C8F459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Capas</a:t>
            </a:r>
            <a:r>
              <a:rPr lang="en-US" dirty="0"/>
              <a:t> de </a:t>
            </a:r>
            <a:r>
              <a:rPr lang="en-US" dirty="0" err="1"/>
              <a:t>Cadeiras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36EC5-DFEF-BF6F-2DBC-6B2098CEB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2565876"/>
            <a:ext cx="4992757" cy="3356196"/>
          </a:xfrm>
        </p:spPr>
        <p:txBody>
          <a:bodyPr>
            <a:normAutofit/>
          </a:bodyPr>
          <a:lstStyle/>
          <a:p>
            <a:r>
              <a:rPr lang="en-US" dirty="0"/>
              <a:t>100 </a:t>
            </a:r>
            <a:r>
              <a:rPr lang="en-US" dirty="0" err="1"/>
              <a:t>unidades</a:t>
            </a:r>
            <a:endParaRPr lang="en-US" dirty="0"/>
          </a:p>
          <a:p>
            <a:r>
              <a:rPr lang="en-US" dirty="0"/>
              <a:t>Azul </a:t>
            </a:r>
            <a:r>
              <a:rPr lang="en-US" dirty="0" err="1"/>
              <a:t>marinho</a:t>
            </a:r>
            <a:r>
              <a:rPr lang="en-US" dirty="0"/>
              <a:t> com logo VUMI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branco</a:t>
            </a:r>
            <a:r>
              <a:rPr lang="en-US" dirty="0"/>
              <a:t> horizontal</a:t>
            </a:r>
          </a:p>
          <a:p>
            <a:r>
              <a:rPr lang="en-US" dirty="0"/>
              <a:t>Para branding </a:t>
            </a:r>
            <a:r>
              <a:rPr lang="en-US" dirty="0" err="1"/>
              <a:t>dentro</a:t>
            </a:r>
            <a:r>
              <a:rPr lang="en-US" dirty="0"/>
              <a:t> do </a:t>
            </a:r>
            <a:r>
              <a:rPr lang="en-US" dirty="0" err="1"/>
              <a:t>espaço</a:t>
            </a:r>
            <a:r>
              <a:rPr lang="en-US" dirty="0"/>
              <a:t> do </a:t>
            </a:r>
            <a:r>
              <a:rPr lang="en-US" dirty="0" err="1"/>
              <a:t>evento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7AA4C-7966-405D-F98A-A0B0EDBED33B}"/>
              </a:ext>
            </a:extLst>
          </p:cNvPr>
          <p:cNvSpPr txBox="1"/>
          <p:nvPr/>
        </p:nvSpPr>
        <p:spPr>
          <a:xfrm>
            <a:off x="5902679" y="1717807"/>
            <a:ext cx="126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Referencias</a:t>
            </a:r>
            <a:endParaRPr lang="en-US" dirty="0"/>
          </a:p>
        </p:txBody>
      </p:sp>
      <p:pic>
        <p:nvPicPr>
          <p:cNvPr id="3076" name="Picture 4" descr="Chair Caps">
            <a:extLst>
              <a:ext uri="{FF2B5EF4-FFF2-40B4-BE49-F238E27FC236}">
                <a16:creationId xmlns:a16="http://schemas.microsoft.com/office/drawing/2014/main" id="{EF47334D-6C42-EFD4-6546-D5A00408D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573" y="1055025"/>
            <a:ext cx="2781399" cy="264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white chair with a black band&#10;&#10;Description automatically generated">
            <a:extLst>
              <a:ext uri="{FF2B5EF4-FFF2-40B4-BE49-F238E27FC236}">
                <a16:creationId xmlns:a16="http://schemas.microsoft.com/office/drawing/2014/main" id="{E258871A-B275-5F41-78DD-C483DE819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573" y="3827449"/>
            <a:ext cx="2756801" cy="2640220"/>
          </a:xfrm>
          <a:prstGeom prst="rect">
            <a:avLst/>
          </a:prstGeom>
        </p:spPr>
      </p:pic>
      <p:pic>
        <p:nvPicPr>
          <p:cNvPr id="9" name="Picture 8" descr="A blue towel on a chair&#10;&#10;Description automatically generated">
            <a:extLst>
              <a:ext uri="{FF2B5EF4-FFF2-40B4-BE49-F238E27FC236}">
                <a16:creationId xmlns:a16="http://schemas.microsoft.com/office/drawing/2014/main" id="{D1A80E7C-D56A-D9AD-0A0C-63A541DC8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679" y="3573887"/>
            <a:ext cx="2781300" cy="23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38A0-F41C-A999-B665-B6C8F459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Gift Bags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36EC5-DFEF-BF6F-2DBC-6B2098CEB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2565876"/>
            <a:ext cx="4992757" cy="3356196"/>
          </a:xfrm>
        </p:spPr>
        <p:txBody>
          <a:bodyPr>
            <a:normAutofit/>
          </a:bodyPr>
          <a:lstStyle/>
          <a:p>
            <a:r>
              <a:rPr lang="en-US" dirty="0"/>
              <a:t>500 </a:t>
            </a:r>
            <a:r>
              <a:rPr lang="en-US" dirty="0" err="1"/>
              <a:t>unidades</a:t>
            </a:r>
            <a:endParaRPr lang="en-US" dirty="0"/>
          </a:p>
          <a:p>
            <a:r>
              <a:rPr lang="en-US" dirty="0"/>
              <a:t>Azul </a:t>
            </a:r>
            <a:r>
              <a:rPr lang="en-US" dirty="0" err="1"/>
              <a:t>marinho</a:t>
            </a:r>
            <a:r>
              <a:rPr lang="en-US" dirty="0"/>
              <a:t> com logo VUMI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branco</a:t>
            </a:r>
            <a:r>
              <a:rPr lang="en-US" dirty="0"/>
              <a:t> horizontal</a:t>
            </a:r>
          </a:p>
          <a:p>
            <a:r>
              <a:rPr lang="en-US" dirty="0"/>
              <a:t>(</a:t>
            </a:r>
            <a:r>
              <a:rPr lang="en-US" dirty="0" err="1"/>
              <a:t>como</a:t>
            </a:r>
            <a:r>
              <a:rPr lang="en-US" dirty="0"/>
              <a:t> as que </a:t>
            </a:r>
            <a:r>
              <a:rPr lang="en-US" dirty="0" err="1"/>
              <a:t>tinhamos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estoque)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7AA4C-7966-405D-F98A-A0B0EDBED33B}"/>
              </a:ext>
            </a:extLst>
          </p:cNvPr>
          <p:cNvSpPr txBox="1"/>
          <p:nvPr/>
        </p:nvSpPr>
        <p:spPr>
          <a:xfrm>
            <a:off x="5902679" y="1717807"/>
            <a:ext cx="126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Referencias</a:t>
            </a:r>
            <a:endParaRPr lang="en-US" dirty="0"/>
          </a:p>
        </p:txBody>
      </p:sp>
      <p:pic>
        <p:nvPicPr>
          <p:cNvPr id="3076" name="Picture 4" descr="Chair Caps">
            <a:extLst>
              <a:ext uri="{FF2B5EF4-FFF2-40B4-BE49-F238E27FC236}">
                <a16:creationId xmlns:a16="http://schemas.microsoft.com/office/drawing/2014/main" id="{EF47334D-6C42-EFD4-6546-D5A00408D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573" y="1055025"/>
            <a:ext cx="2781399" cy="264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white chair with a black band&#10;&#10;Description automatically generated">
            <a:extLst>
              <a:ext uri="{FF2B5EF4-FFF2-40B4-BE49-F238E27FC236}">
                <a16:creationId xmlns:a16="http://schemas.microsoft.com/office/drawing/2014/main" id="{E258871A-B275-5F41-78DD-C483DE819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573" y="3827449"/>
            <a:ext cx="2756801" cy="2640220"/>
          </a:xfrm>
          <a:prstGeom prst="rect">
            <a:avLst/>
          </a:prstGeom>
        </p:spPr>
      </p:pic>
      <p:pic>
        <p:nvPicPr>
          <p:cNvPr id="9" name="Picture 8" descr="A blue towel on a chair&#10;&#10;Description automatically generated">
            <a:extLst>
              <a:ext uri="{FF2B5EF4-FFF2-40B4-BE49-F238E27FC236}">
                <a16:creationId xmlns:a16="http://schemas.microsoft.com/office/drawing/2014/main" id="{D1A80E7C-D56A-D9AD-0A0C-63A541DC8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679" y="3573887"/>
            <a:ext cx="2781300" cy="239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18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3ABC7-DFCB-29DD-99FB-F9674E029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Dúvidas</a:t>
            </a:r>
            <a:r>
              <a:rPr lang="en-US" dirty="0"/>
              <a:t> </a:t>
            </a:r>
            <a:r>
              <a:rPr lang="en-US" dirty="0" err="1"/>
              <a:t>Pendentes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EFADA-CD5E-B148-55FC-627B4F04A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1783998"/>
            <a:ext cx="10515600" cy="4681758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Quantos</a:t>
            </a:r>
            <a:r>
              <a:rPr lang="en-US" dirty="0"/>
              <a:t> </a:t>
            </a:r>
            <a:r>
              <a:rPr lang="en-US" dirty="0" err="1"/>
              <a:t>bloquinhos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cadernos</a:t>
            </a:r>
            <a:r>
              <a:rPr lang="en-US" dirty="0"/>
              <a:t> </a:t>
            </a:r>
            <a:r>
              <a:rPr lang="en-US" dirty="0" err="1"/>
              <a:t>temos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estoque?</a:t>
            </a:r>
          </a:p>
          <a:p>
            <a:r>
              <a:rPr lang="en-US" dirty="0" err="1"/>
              <a:t>Quantas</a:t>
            </a:r>
            <a:r>
              <a:rPr lang="en-US" dirty="0"/>
              <a:t> </a:t>
            </a:r>
            <a:r>
              <a:rPr lang="en-US" dirty="0" err="1"/>
              <a:t>canetas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estoque?</a:t>
            </a:r>
          </a:p>
          <a:p>
            <a:r>
              <a:rPr lang="en-US" dirty="0" err="1"/>
              <a:t>Quantos</a:t>
            </a:r>
            <a:r>
              <a:rPr lang="en-US" dirty="0"/>
              <a:t> </a:t>
            </a:r>
            <a:r>
              <a:rPr lang="en-US" dirty="0" err="1"/>
              <a:t>perfis</a:t>
            </a:r>
            <a:r>
              <a:rPr lang="en-US" dirty="0"/>
              <a:t> </a:t>
            </a:r>
            <a:r>
              <a:rPr lang="en-US" dirty="0" err="1"/>
              <a:t>corporativos</a:t>
            </a:r>
            <a:r>
              <a:rPr lang="en-US" dirty="0"/>
              <a:t>?</a:t>
            </a:r>
          </a:p>
          <a:p>
            <a:r>
              <a:rPr lang="en-US" dirty="0" err="1"/>
              <a:t>Quantas</a:t>
            </a:r>
            <a:r>
              <a:rPr lang="en-US" dirty="0"/>
              <a:t> </a:t>
            </a:r>
            <a:r>
              <a:rPr lang="en-US" dirty="0" err="1"/>
              <a:t>brochuras</a:t>
            </a:r>
            <a:r>
              <a:rPr lang="en-US" dirty="0"/>
              <a:t> de </a:t>
            </a:r>
            <a:r>
              <a:rPr lang="en-US" dirty="0" err="1"/>
              <a:t>informação</a:t>
            </a:r>
            <a:r>
              <a:rPr lang="en-US" dirty="0"/>
              <a:t> </a:t>
            </a:r>
            <a:r>
              <a:rPr lang="en-US" dirty="0" err="1"/>
              <a:t>geral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plano</a:t>
            </a:r>
            <a:r>
              <a:rPr lang="en-US" dirty="0"/>
              <a:t>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Observações</a:t>
            </a:r>
            <a:r>
              <a:rPr lang="en-US" dirty="0"/>
              <a:t>:</a:t>
            </a:r>
          </a:p>
          <a:p>
            <a:r>
              <a:rPr lang="en-US" dirty="0" err="1"/>
              <a:t>Precisamos</a:t>
            </a:r>
            <a:r>
              <a:rPr lang="en-US" dirty="0"/>
              <a:t> de 200 </a:t>
            </a:r>
            <a:r>
              <a:rPr lang="en-US" dirty="0" err="1"/>
              <a:t>unidades</a:t>
            </a:r>
            <a:r>
              <a:rPr lang="en-US" dirty="0"/>
              <a:t> para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evento</a:t>
            </a:r>
            <a:r>
              <a:rPr lang="en-US" dirty="0"/>
              <a:t>. </a:t>
            </a:r>
          </a:p>
          <a:p>
            <a:r>
              <a:rPr lang="en-US" dirty="0" err="1"/>
              <a:t>Temos</a:t>
            </a:r>
            <a:r>
              <a:rPr lang="en-US" dirty="0"/>
              <a:t> outro </a:t>
            </a:r>
            <a:r>
              <a:rPr lang="en-US" dirty="0" err="1"/>
              <a:t>evento</a:t>
            </a:r>
            <a:r>
              <a:rPr lang="en-US" dirty="0"/>
              <a:t> </a:t>
            </a:r>
            <a:r>
              <a:rPr lang="en-US" dirty="0" err="1"/>
              <a:t>programado</a:t>
            </a:r>
            <a:r>
              <a:rPr lang="en-US" dirty="0"/>
              <a:t> para Abril, com </a:t>
            </a:r>
            <a:r>
              <a:rPr lang="en-US" dirty="0" err="1"/>
              <a:t>cerca</a:t>
            </a:r>
            <a:r>
              <a:rPr lang="en-US" dirty="0"/>
              <a:t> de 250 </a:t>
            </a:r>
            <a:r>
              <a:rPr lang="en-US" dirty="0" err="1"/>
              <a:t>convidados</a:t>
            </a:r>
            <a:r>
              <a:rPr lang="en-US" dirty="0"/>
              <a:t>, no qual </a:t>
            </a:r>
            <a:r>
              <a:rPr lang="en-US" dirty="0" err="1"/>
              <a:t>vamos</a:t>
            </a:r>
            <a:r>
              <a:rPr lang="en-US" dirty="0"/>
              <a:t> </a:t>
            </a:r>
            <a:r>
              <a:rPr lang="en-US" dirty="0" err="1"/>
              <a:t>precisar</a:t>
            </a:r>
            <a:r>
              <a:rPr lang="en-US" dirty="0"/>
              <a:t> de gifts.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precisamos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algo </a:t>
            </a:r>
            <a:r>
              <a:rPr lang="en-US" dirty="0" err="1"/>
              <a:t>em</a:t>
            </a:r>
            <a:r>
              <a:rPr lang="en-US" dirty="0"/>
              <a:t> estoque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segurança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657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213</Words>
  <Application>Microsoft Macintosh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Office Theme</vt:lpstr>
      <vt:lpstr>EVENTO COMERCIAL SP &amp; RJ</vt:lpstr>
      <vt:lpstr>Solicitação de Proposta de Branding </vt:lpstr>
      <vt:lpstr>Feather Flags</vt:lpstr>
      <vt:lpstr>Rollup Banners</vt:lpstr>
      <vt:lpstr>Capas de Cadeiras</vt:lpstr>
      <vt:lpstr>Gift Bags</vt:lpstr>
      <vt:lpstr>Dúvidas Pendentes: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 COMERCIAL SP &amp; RJ</dc:title>
  <dc:creator>Giovanna Souza</dc:creator>
  <cp:lastModifiedBy>Giovanna Souza</cp:lastModifiedBy>
  <cp:revision>1</cp:revision>
  <dcterms:created xsi:type="dcterms:W3CDTF">2024-02-14T21:14:06Z</dcterms:created>
  <dcterms:modified xsi:type="dcterms:W3CDTF">2024-02-14T21:40:42Z</dcterms:modified>
</cp:coreProperties>
</file>