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660"/>
  </p:normalViewPr>
  <p:slideViewPr>
    <p:cSldViewPr snapToGrid="0" showGuides="1">
      <p:cViewPr varScale="1">
        <p:scale>
          <a:sx n="11" d="100"/>
          <a:sy n="11" d="100"/>
        </p:scale>
        <p:origin x="2418" y="120"/>
      </p:cViewPr>
      <p:guideLst>
        <p:guide orient="horz" pos="13607"/>
        <p:guide pos="102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935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16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65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128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78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49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28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64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06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43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08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7848C6-362D-495D-87B9-A0EBAE8FC1DC}" type="datetimeFigureOut">
              <a:rPr lang="pt-BR" smtClean="0"/>
              <a:t>05/03/2024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2B9B70-761E-4A90-91BD-37BF8F96A3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20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rma&#10;&#10;Descrição gerada automaticamente com confiança média">
            <a:extLst>
              <a:ext uri="{FF2B5EF4-FFF2-40B4-BE49-F238E27FC236}">
                <a16:creationId xmlns:a16="http://schemas.microsoft.com/office/drawing/2014/main" id="{2A8BDF13-1F3C-375F-C817-25D4ECD39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"/>
          <a:stretch/>
        </p:blipFill>
        <p:spPr>
          <a:xfrm>
            <a:off x="0" y="-438050"/>
            <a:ext cx="32399121" cy="4363868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BE0D632-14D7-9B8B-0E0C-99FAC5289771}"/>
              </a:ext>
            </a:extLst>
          </p:cNvPr>
          <p:cNvSpPr txBox="1"/>
          <p:nvPr/>
        </p:nvSpPr>
        <p:spPr>
          <a:xfrm>
            <a:off x="3032284" y="7300325"/>
            <a:ext cx="2633472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0" b="1" dirty="0">
                <a:latin typeface="NaturaAndCo Bold" panose="020B0601020201010104" pitchFamily="34" charset="0"/>
              </a:rPr>
              <a:t>Feira de Diversidade </a:t>
            </a:r>
            <a:r>
              <a:rPr lang="pt-BR" sz="18000" b="1" dirty="0" err="1">
                <a:latin typeface="NaturaAndCo Bold" panose="020B0601020201010104" pitchFamily="34" charset="0"/>
              </a:rPr>
              <a:t>Sociocriativa</a:t>
            </a:r>
            <a:r>
              <a:rPr lang="pt-BR" sz="18000" b="1" dirty="0">
                <a:latin typeface="NaturaAndCo Bold" panose="020B0601020201010104" pitchFamily="34" charset="0"/>
              </a:rPr>
              <a:t> 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8E7002-3E28-02B8-21FC-4B012FED49B8}"/>
              </a:ext>
            </a:extLst>
          </p:cNvPr>
          <p:cNvSpPr txBox="1"/>
          <p:nvPr/>
        </p:nvSpPr>
        <p:spPr>
          <a:xfrm>
            <a:off x="4411266" y="13168083"/>
            <a:ext cx="235767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0" b="1" dirty="0">
                <a:latin typeface="NaturaAndCo Light" panose="020B0601020201010104" pitchFamily="34" charset="0"/>
              </a:rPr>
              <a:t>promovida pelos grupos</a:t>
            </a:r>
            <a:br>
              <a:rPr lang="pt-BR" sz="14000" b="1" dirty="0">
                <a:latin typeface="NaturaAndCo Light" panose="020B0601020201010104" pitchFamily="34" charset="0"/>
              </a:rPr>
            </a:br>
            <a:r>
              <a:rPr lang="pt-BR" sz="14000" b="1" dirty="0">
                <a:latin typeface="NaturaAndCo Light" panose="020B0601020201010104" pitchFamily="34" charset="0"/>
              </a:rPr>
              <a:t>de afinidade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EB8796FD-9BC7-6AD5-05CC-971AA4B165A9}"/>
              </a:ext>
            </a:extLst>
          </p:cNvPr>
          <p:cNvGrpSpPr/>
          <p:nvPr/>
        </p:nvGrpSpPr>
        <p:grpSpPr>
          <a:xfrm>
            <a:off x="2697779" y="19189579"/>
            <a:ext cx="28011728" cy="14920830"/>
            <a:chOff x="5476241" y="19254644"/>
            <a:chExt cx="22917118" cy="12207116"/>
          </a:xfrm>
        </p:grpSpPr>
        <p:pic>
          <p:nvPicPr>
            <p:cNvPr id="15" name="Imagem 24">
              <a:extLst>
                <a:ext uri="{FF2B5EF4-FFF2-40B4-BE49-F238E27FC236}">
                  <a16:creationId xmlns:a16="http://schemas.microsoft.com/office/drawing/2014/main" id="{87CC8048-0C1B-A111-F7D8-E3E671494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6241" y="26666560"/>
              <a:ext cx="4988560" cy="4755128"/>
            </a:xfrm>
            <a:prstGeom prst="rect">
              <a:avLst/>
            </a:prstGeom>
          </p:spPr>
        </p:pic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8CA55C6F-95DB-2105-7FD8-5EF95C65B0FE}"/>
                </a:ext>
              </a:extLst>
            </p:cNvPr>
            <p:cNvGrpSpPr/>
            <p:nvPr/>
          </p:nvGrpSpPr>
          <p:grpSpPr>
            <a:xfrm>
              <a:off x="5476241" y="21596971"/>
              <a:ext cx="4988560" cy="4577104"/>
              <a:chOff x="660941" y="3125156"/>
              <a:chExt cx="16784759" cy="15400352"/>
            </a:xfrm>
          </p:grpSpPr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BBEA626E-5E56-5493-ED15-919D51871A73}"/>
                  </a:ext>
                </a:extLst>
              </p:cNvPr>
              <p:cNvSpPr/>
              <p:nvPr/>
            </p:nvSpPr>
            <p:spPr>
              <a:xfrm>
                <a:off x="660941" y="3125156"/>
                <a:ext cx="16784759" cy="15400352"/>
              </a:xfrm>
              <a:prstGeom prst="rect">
                <a:avLst/>
              </a:prstGeom>
              <a:solidFill>
                <a:srgbClr val="CC7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aturaAndCo Book" panose="020B05010202010101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17" name="Picture 14">
                <a:extLst>
                  <a:ext uri="{FF2B5EF4-FFF2-40B4-BE49-F238E27FC236}">
                    <a16:creationId xmlns:a16="http://schemas.microsoft.com/office/drawing/2014/main" id="{D1F8EC3C-9417-8727-EBEA-CA74451105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0217" y="4782194"/>
                <a:ext cx="10766204" cy="12086274"/>
              </a:xfrm>
              <a:prstGeom prst="rect">
                <a:avLst/>
              </a:prstGeom>
            </p:spPr>
          </p:pic>
        </p:grp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62CB4A09-53D9-6053-27BA-828E81E14E72}"/>
                </a:ext>
              </a:extLst>
            </p:cNvPr>
            <p:cNvSpPr txBox="1"/>
            <p:nvPr/>
          </p:nvSpPr>
          <p:spPr>
            <a:xfrm>
              <a:off x="5476241" y="19345911"/>
              <a:ext cx="4988560" cy="20375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r>
                <a:rPr lang="pt-BR" sz="7000" b="1" dirty="0">
                  <a:latin typeface="NaturaAndCo Bold" panose="020B0601020201010104" pitchFamily="34" charset="0"/>
                </a:rPr>
                <a:t> 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Nós</a:t>
              </a:r>
            </a:p>
          </p:txBody>
        </p: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031838F3-B697-AB47-05C4-BBC6B28D9B6F}"/>
                </a:ext>
              </a:extLst>
            </p:cNvPr>
            <p:cNvGrpSpPr/>
            <p:nvPr/>
          </p:nvGrpSpPr>
          <p:grpSpPr>
            <a:xfrm>
              <a:off x="11084546" y="21596971"/>
              <a:ext cx="4988560" cy="9824717"/>
              <a:chOff x="6614146" y="23721105"/>
              <a:chExt cx="4988560" cy="9824717"/>
            </a:xfrm>
          </p:grpSpPr>
          <p:pic>
            <p:nvPicPr>
              <p:cNvPr id="21" name="Imagem 14">
                <a:extLst>
                  <a:ext uri="{FF2B5EF4-FFF2-40B4-BE49-F238E27FC236}">
                    <a16:creationId xmlns:a16="http://schemas.microsoft.com/office/drawing/2014/main" id="{8978A687-6FC2-D35B-2277-AB76E12C5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14146" y="28790694"/>
                <a:ext cx="4988560" cy="4755128"/>
              </a:xfrm>
              <a:prstGeom prst="rect">
                <a:avLst/>
              </a:prstGeom>
            </p:spPr>
          </p:pic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7F45981B-E1E3-46BF-7EA5-C9012DCA8A63}"/>
                  </a:ext>
                </a:extLst>
              </p:cNvPr>
              <p:cNvGrpSpPr/>
              <p:nvPr/>
            </p:nvGrpSpPr>
            <p:grpSpPr>
              <a:xfrm>
                <a:off x="6614146" y="23721105"/>
                <a:ext cx="4988560" cy="4493469"/>
                <a:chOff x="6614146" y="23721105"/>
                <a:chExt cx="4988560" cy="4493469"/>
              </a:xfrm>
            </p:grpSpPr>
            <p:pic>
              <p:nvPicPr>
                <p:cNvPr id="22" name="Picture 9">
                  <a:extLst>
                    <a:ext uri="{FF2B5EF4-FFF2-40B4-BE49-F238E27FC236}">
                      <a16:creationId xmlns:a16="http://schemas.microsoft.com/office/drawing/2014/main" id="{283F7BD6-417F-8371-5ACC-1741818A7A73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6"/>
                <a:srcRect l="25341" t="26261" r="25879" b="27023"/>
                <a:stretch/>
              </p:blipFill>
              <p:spPr>
                <a:xfrm>
                  <a:off x="6614146" y="23721105"/>
                  <a:ext cx="4988560" cy="4493469"/>
                </a:xfrm>
                <a:prstGeom prst="rect">
                  <a:avLst/>
                </a:prstGeom>
              </p:spPr>
            </p:pic>
            <p:pic>
              <p:nvPicPr>
                <p:cNvPr id="23" name="Picture 15">
                  <a:extLst>
                    <a:ext uri="{FF2B5EF4-FFF2-40B4-BE49-F238E27FC236}">
                      <a16:creationId xmlns:a16="http://schemas.microsoft.com/office/drawing/2014/main" id="{AC0252EE-A9E8-43D5-82E0-4E5D87C543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19830" t="15619" r="19830" b="44458"/>
                <a:stretch/>
              </p:blipFill>
              <p:spPr>
                <a:xfrm>
                  <a:off x="6839752" y="24318432"/>
                  <a:ext cx="4530653" cy="3334160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D075CB1-7BC7-350B-DD86-A94F94F6BEED}"/>
                </a:ext>
              </a:extLst>
            </p:cNvPr>
            <p:cNvSpPr txBox="1"/>
            <p:nvPr/>
          </p:nvSpPr>
          <p:spPr>
            <a:xfrm>
              <a:off x="11084546" y="19345912"/>
              <a:ext cx="60922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Cores</a:t>
              </a:r>
            </a:p>
          </p:txBody>
        </p: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16CF63F0-7D77-181E-EBCF-1AE76B0D8DEC}"/>
                </a:ext>
              </a:extLst>
            </p:cNvPr>
            <p:cNvGrpSpPr/>
            <p:nvPr/>
          </p:nvGrpSpPr>
          <p:grpSpPr>
            <a:xfrm>
              <a:off x="16692851" y="21592681"/>
              <a:ext cx="4989600" cy="9824270"/>
              <a:chOff x="12207240" y="23762922"/>
              <a:chExt cx="4989600" cy="9824270"/>
            </a:xfrm>
          </p:grpSpPr>
          <p:pic>
            <p:nvPicPr>
              <p:cNvPr id="25" name="Imagem 6">
                <a:extLst>
                  <a:ext uri="{FF2B5EF4-FFF2-40B4-BE49-F238E27FC236}">
                    <a16:creationId xmlns:a16="http://schemas.microsoft.com/office/drawing/2014/main" id="{DBF90835-B889-4F23-9E9E-67AD517A7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flipV="1">
                <a:off x="12207240" y="28790694"/>
                <a:ext cx="4989600" cy="4796498"/>
              </a:xfrm>
              <a:prstGeom prst="rect">
                <a:avLst/>
              </a:prstGeom>
            </p:spPr>
          </p:pic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FFACF389-2032-4998-4044-169A7D259305}"/>
                  </a:ext>
                </a:extLst>
              </p:cNvPr>
              <p:cNvGrpSpPr/>
              <p:nvPr/>
            </p:nvGrpSpPr>
            <p:grpSpPr>
              <a:xfrm>
                <a:off x="12207241" y="23762922"/>
                <a:ext cx="4947056" cy="4493469"/>
                <a:chOff x="12207241" y="23762922"/>
                <a:chExt cx="4947056" cy="4493469"/>
              </a:xfrm>
            </p:grpSpPr>
            <p:sp>
              <p:nvSpPr>
                <p:cNvPr id="26" name="Retângulo 25">
                  <a:extLst>
                    <a:ext uri="{FF2B5EF4-FFF2-40B4-BE49-F238E27FC236}">
                      <a16:creationId xmlns:a16="http://schemas.microsoft.com/office/drawing/2014/main" id="{33AE4C1D-89B0-CEE9-8E39-03AC2251B297}"/>
                    </a:ext>
                  </a:extLst>
                </p:cNvPr>
                <p:cNvSpPr/>
                <p:nvPr/>
              </p:nvSpPr>
              <p:spPr>
                <a:xfrm>
                  <a:off x="12207241" y="23762922"/>
                  <a:ext cx="4947056" cy="4493469"/>
                </a:xfrm>
                <a:prstGeom prst="rect">
                  <a:avLst/>
                </a:prstGeom>
                <a:solidFill>
                  <a:srgbClr val="8B9A2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NaturaAndCo Book" panose="020B05010202010101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27" name="Picture 16">
                  <a:extLst>
                    <a:ext uri="{FF2B5EF4-FFF2-40B4-BE49-F238E27FC236}">
                      <a16:creationId xmlns:a16="http://schemas.microsoft.com/office/drawing/2014/main" id="{A23551AB-D4A1-E947-0A9B-8004ED0498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472776" y="24213590"/>
                  <a:ext cx="4401030" cy="3656925"/>
                </a:xfrm>
                <a:prstGeom prst="rect">
                  <a:avLst/>
                </a:prstGeom>
              </p:spPr>
            </p:pic>
          </p:grpSp>
        </p:grp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73511E8-5637-0AFC-1C54-8BB20833E645}"/>
                </a:ext>
              </a:extLst>
            </p:cNvPr>
            <p:cNvSpPr txBox="1"/>
            <p:nvPr/>
          </p:nvSpPr>
          <p:spPr>
            <a:xfrm>
              <a:off x="16692851" y="19300278"/>
              <a:ext cx="6092204" cy="18381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r>
                <a:rPr lang="pt-BR" sz="7000" b="1" dirty="0">
                  <a:latin typeface="NaturaAndCo Bold" panose="020B0601020201010104" pitchFamily="34" charset="0"/>
                </a:rPr>
                <a:t> 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Eficientes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DB82DCAD-BFD1-DCA6-4F14-3FCF2508268A}"/>
                </a:ext>
              </a:extLst>
            </p:cNvPr>
            <p:cNvSpPr/>
            <p:nvPr/>
          </p:nvSpPr>
          <p:spPr>
            <a:xfrm>
              <a:off x="22301155" y="21592681"/>
              <a:ext cx="4765181" cy="4581393"/>
            </a:xfrm>
            <a:prstGeom prst="rect">
              <a:avLst/>
            </a:prstGeom>
            <a:solidFill>
              <a:srgbClr val="915F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aturaAndCo Book" panose="020B0501020201010104" pitchFamily="34" charset="0"/>
                <a:ea typeface="+mn-ea"/>
                <a:cs typeface="+mn-cs"/>
              </a:endParaRPr>
            </a:p>
          </p:txBody>
        </p:sp>
        <p:pic>
          <p:nvPicPr>
            <p:cNvPr id="34" name="Picture 17">
              <a:extLst>
                <a:ext uri="{FF2B5EF4-FFF2-40B4-BE49-F238E27FC236}">
                  <a16:creationId xmlns:a16="http://schemas.microsoft.com/office/drawing/2014/main" id="{2D147107-A760-B749-A93B-BAED2044E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800000" flipV="1">
              <a:off x="22612899" y="22215166"/>
              <a:ext cx="4141691" cy="3313290"/>
            </a:xfrm>
            <a:prstGeom prst="rect">
              <a:avLst/>
            </a:prstGeom>
          </p:spPr>
        </p:pic>
        <p:pic>
          <p:nvPicPr>
            <p:cNvPr id="35" name="Imagem 16">
              <a:extLst>
                <a:ext uri="{FF2B5EF4-FFF2-40B4-BE49-F238E27FC236}">
                  <a16:creationId xmlns:a16="http://schemas.microsoft.com/office/drawing/2014/main" id="{818A6120-C3EB-F697-61E6-A2378090C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301156" y="26666560"/>
              <a:ext cx="4765181" cy="4795200"/>
            </a:xfrm>
            <a:prstGeom prst="rect">
              <a:avLst/>
            </a:prstGeom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765725DE-0503-FAB8-B4F4-39C6048D02D7}"/>
                </a:ext>
              </a:extLst>
            </p:cNvPr>
            <p:cNvSpPr txBox="1"/>
            <p:nvPr/>
          </p:nvSpPr>
          <p:spPr>
            <a:xfrm>
              <a:off x="22301155" y="19254644"/>
              <a:ext cx="60922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endParaRPr lang="pt-BR" sz="7000" b="1" dirty="0">
                <a:latin typeface="NaturaAndCo Bold" panose="020B0601020201010104" pitchFamily="34" charset="0"/>
              </a:endParaRPr>
            </a:p>
            <a:p>
              <a:r>
                <a:rPr lang="pt-BR" sz="7000" b="1" dirty="0">
                  <a:latin typeface="NaturaAndCo Bold" panose="020B0601020201010104" pitchFamily="34" charset="0"/>
                </a:rPr>
                <a:t>Raízes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5371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rma&#10;&#10;Descrição gerada automaticamente com confiança média">
            <a:extLst>
              <a:ext uri="{FF2B5EF4-FFF2-40B4-BE49-F238E27FC236}">
                <a16:creationId xmlns:a16="http://schemas.microsoft.com/office/drawing/2014/main" id="{2A8BDF13-1F3C-375F-C817-25D4ECD39A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"/>
          <a:stretch/>
        </p:blipFill>
        <p:spPr>
          <a:xfrm>
            <a:off x="0" y="-438050"/>
            <a:ext cx="32399121" cy="4363868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BE0D632-14D7-9B8B-0E0C-99FAC5289771}"/>
              </a:ext>
            </a:extLst>
          </p:cNvPr>
          <p:cNvSpPr txBox="1"/>
          <p:nvPr/>
        </p:nvSpPr>
        <p:spPr>
          <a:xfrm>
            <a:off x="1646004" y="7418048"/>
            <a:ext cx="3239912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0" b="1" dirty="0">
                <a:latin typeface="NaturaAndCo Bold" panose="020B0601020201010104" pitchFamily="34" charset="0"/>
              </a:rPr>
              <a:t>Feira de Diversidade </a:t>
            </a:r>
            <a:r>
              <a:rPr lang="pt-BR" sz="18000" b="1" dirty="0" err="1">
                <a:latin typeface="NaturaAndCo Bold" panose="020B0601020201010104" pitchFamily="34" charset="0"/>
              </a:rPr>
              <a:t>Sociocriativa</a:t>
            </a:r>
            <a:r>
              <a:rPr lang="pt-BR" sz="18000" b="1" dirty="0">
                <a:latin typeface="NaturaAndCo Bold" panose="020B0601020201010104" pitchFamily="34" charset="0"/>
              </a:rPr>
              <a:t> 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8E7002-3E28-02B8-21FC-4B012FED49B8}"/>
              </a:ext>
            </a:extLst>
          </p:cNvPr>
          <p:cNvSpPr txBox="1"/>
          <p:nvPr/>
        </p:nvSpPr>
        <p:spPr>
          <a:xfrm>
            <a:off x="1646004" y="13337169"/>
            <a:ext cx="3239928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0" b="1" dirty="0">
                <a:latin typeface="NaturaAndCo Light" panose="020B0601020201010104" pitchFamily="34" charset="0"/>
              </a:rPr>
              <a:t>promovida pelos grupos</a:t>
            </a:r>
            <a:br>
              <a:rPr lang="pt-BR" sz="15000" b="1" dirty="0">
                <a:latin typeface="NaturaAndCo Light" panose="020B0601020201010104" pitchFamily="34" charset="0"/>
              </a:rPr>
            </a:br>
            <a:r>
              <a:rPr lang="pt-BR" sz="15000" b="1" dirty="0">
                <a:latin typeface="NaturaAndCo Light" panose="020B0601020201010104" pitchFamily="34" charset="0"/>
              </a:rPr>
              <a:t>de afinidade</a:t>
            </a: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EB8796FD-9BC7-6AD5-05CC-971AA4B165A9}"/>
              </a:ext>
            </a:extLst>
          </p:cNvPr>
          <p:cNvGrpSpPr/>
          <p:nvPr/>
        </p:nvGrpSpPr>
        <p:grpSpPr>
          <a:xfrm>
            <a:off x="1646004" y="19900616"/>
            <a:ext cx="27529010" cy="14663703"/>
            <a:chOff x="5476241" y="19254644"/>
            <a:chExt cx="22917118" cy="12207116"/>
          </a:xfrm>
        </p:grpSpPr>
        <p:pic>
          <p:nvPicPr>
            <p:cNvPr id="15" name="Imagem 24">
              <a:extLst>
                <a:ext uri="{FF2B5EF4-FFF2-40B4-BE49-F238E27FC236}">
                  <a16:creationId xmlns:a16="http://schemas.microsoft.com/office/drawing/2014/main" id="{87CC8048-0C1B-A111-F7D8-E3E671494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6241" y="26666560"/>
              <a:ext cx="4988560" cy="4755128"/>
            </a:xfrm>
            <a:prstGeom prst="rect">
              <a:avLst/>
            </a:prstGeom>
          </p:spPr>
        </p:pic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8CA55C6F-95DB-2105-7FD8-5EF95C65B0FE}"/>
                </a:ext>
              </a:extLst>
            </p:cNvPr>
            <p:cNvGrpSpPr/>
            <p:nvPr/>
          </p:nvGrpSpPr>
          <p:grpSpPr>
            <a:xfrm>
              <a:off x="5476241" y="21596971"/>
              <a:ext cx="4988560" cy="4577104"/>
              <a:chOff x="660941" y="3125156"/>
              <a:chExt cx="16784759" cy="15400352"/>
            </a:xfrm>
          </p:grpSpPr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BBEA626E-5E56-5493-ED15-919D51871A73}"/>
                  </a:ext>
                </a:extLst>
              </p:cNvPr>
              <p:cNvSpPr/>
              <p:nvPr/>
            </p:nvSpPr>
            <p:spPr>
              <a:xfrm>
                <a:off x="660941" y="3125156"/>
                <a:ext cx="16784759" cy="15400352"/>
              </a:xfrm>
              <a:prstGeom prst="rect">
                <a:avLst/>
              </a:prstGeom>
              <a:solidFill>
                <a:srgbClr val="CC7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aturaAndCo Book" panose="020B05010202010101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17" name="Picture 14">
                <a:extLst>
                  <a:ext uri="{FF2B5EF4-FFF2-40B4-BE49-F238E27FC236}">
                    <a16:creationId xmlns:a16="http://schemas.microsoft.com/office/drawing/2014/main" id="{D1F8EC3C-9417-8727-EBEA-CA74451105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0217" y="4782194"/>
                <a:ext cx="10766204" cy="12086274"/>
              </a:xfrm>
              <a:prstGeom prst="rect">
                <a:avLst/>
              </a:prstGeom>
            </p:spPr>
          </p:pic>
        </p:grp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62CB4A09-53D9-6053-27BA-828E81E14E72}"/>
                </a:ext>
              </a:extLst>
            </p:cNvPr>
            <p:cNvSpPr txBox="1"/>
            <p:nvPr/>
          </p:nvSpPr>
          <p:spPr>
            <a:xfrm>
              <a:off x="5476241" y="19345911"/>
              <a:ext cx="4988560" cy="20375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r>
                <a:rPr lang="pt-BR" sz="7000" b="1" dirty="0">
                  <a:latin typeface="NaturaAndCo Bold" panose="020B0601020201010104" pitchFamily="34" charset="0"/>
                </a:rPr>
                <a:t> 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Nós</a:t>
              </a:r>
            </a:p>
          </p:txBody>
        </p:sp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031838F3-B697-AB47-05C4-BBC6B28D9B6F}"/>
                </a:ext>
              </a:extLst>
            </p:cNvPr>
            <p:cNvGrpSpPr/>
            <p:nvPr/>
          </p:nvGrpSpPr>
          <p:grpSpPr>
            <a:xfrm>
              <a:off x="11084546" y="21596971"/>
              <a:ext cx="4988560" cy="9824717"/>
              <a:chOff x="6614146" y="23721105"/>
              <a:chExt cx="4988560" cy="9824717"/>
            </a:xfrm>
          </p:grpSpPr>
          <p:pic>
            <p:nvPicPr>
              <p:cNvPr id="21" name="Imagem 14">
                <a:extLst>
                  <a:ext uri="{FF2B5EF4-FFF2-40B4-BE49-F238E27FC236}">
                    <a16:creationId xmlns:a16="http://schemas.microsoft.com/office/drawing/2014/main" id="{8978A687-6FC2-D35B-2277-AB76E12C5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14146" y="28790694"/>
                <a:ext cx="4988560" cy="4755128"/>
              </a:xfrm>
              <a:prstGeom prst="rect">
                <a:avLst/>
              </a:prstGeom>
            </p:spPr>
          </p:pic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7F45981B-E1E3-46BF-7EA5-C9012DCA8A63}"/>
                  </a:ext>
                </a:extLst>
              </p:cNvPr>
              <p:cNvGrpSpPr/>
              <p:nvPr/>
            </p:nvGrpSpPr>
            <p:grpSpPr>
              <a:xfrm>
                <a:off x="6614146" y="23721105"/>
                <a:ext cx="4988560" cy="4493469"/>
                <a:chOff x="6614146" y="23721105"/>
                <a:chExt cx="4988560" cy="4493469"/>
              </a:xfrm>
            </p:grpSpPr>
            <p:pic>
              <p:nvPicPr>
                <p:cNvPr id="22" name="Picture 9">
                  <a:extLst>
                    <a:ext uri="{FF2B5EF4-FFF2-40B4-BE49-F238E27FC236}">
                      <a16:creationId xmlns:a16="http://schemas.microsoft.com/office/drawing/2014/main" id="{283F7BD6-417F-8371-5ACC-1741818A7A73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6"/>
                <a:srcRect l="25341" t="26261" r="25879" b="27023"/>
                <a:stretch/>
              </p:blipFill>
              <p:spPr>
                <a:xfrm>
                  <a:off x="6614146" y="23721105"/>
                  <a:ext cx="4988560" cy="4493469"/>
                </a:xfrm>
                <a:prstGeom prst="rect">
                  <a:avLst/>
                </a:prstGeom>
              </p:spPr>
            </p:pic>
            <p:pic>
              <p:nvPicPr>
                <p:cNvPr id="23" name="Picture 15">
                  <a:extLst>
                    <a:ext uri="{FF2B5EF4-FFF2-40B4-BE49-F238E27FC236}">
                      <a16:creationId xmlns:a16="http://schemas.microsoft.com/office/drawing/2014/main" id="{AC0252EE-A9E8-43D5-82E0-4E5D87C543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19830" t="15619" r="19830" b="44458"/>
                <a:stretch/>
              </p:blipFill>
              <p:spPr>
                <a:xfrm>
                  <a:off x="6764943" y="24318431"/>
                  <a:ext cx="4686966" cy="3449193"/>
                </a:xfrm>
                <a:prstGeom prst="rect">
                  <a:avLst/>
                </a:prstGeom>
              </p:spPr>
            </p:pic>
          </p:grpSp>
        </p:grp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D075CB1-7BC7-350B-DD86-A94F94F6BEED}"/>
                </a:ext>
              </a:extLst>
            </p:cNvPr>
            <p:cNvSpPr txBox="1"/>
            <p:nvPr/>
          </p:nvSpPr>
          <p:spPr>
            <a:xfrm>
              <a:off x="11084546" y="19345912"/>
              <a:ext cx="60922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Cores</a:t>
              </a:r>
            </a:p>
          </p:txBody>
        </p: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16CF63F0-7D77-181E-EBCF-1AE76B0D8DEC}"/>
                </a:ext>
              </a:extLst>
            </p:cNvPr>
            <p:cNvGrpSpPr/>
            <p:nvPr/>
          </p:nvGrpSpPr>
          <p:grpSpPr>
            <a:xfrm>
              <a:off x="16692851" y="21592681"/>
              <a:ext cx="4989600" cy="9824270"/>
              <a:chOff x="12207240" y="23762922"/>
              <a:chExt cx="4989600" cy="9824270"/>
            </a:xfrm>
          </p:grpSpPr>
          <p:pic>
            <p:nvPicPr>
              <p:cNvPr id="25" name="Imagem 6">
                <a:extLst>
                  <a:ext uri="{FF2B5EF4-FFF2-40B4-BE49-F238E27FC236}">
                    <a16:creationId xmlns:a16="http://schemas.microsoft.com/office/drawing/2014/main" id="{DBF90835-B889-4F23-9E9E-67AD517A7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flipV="1">
                <a:off x="12207240" y="28790694"/>
                <a:ext cx="4989600" cy="4796498"/>
              </a:xfrm>
              <a:prstGeom prst="rect">
                <a:avLst/>
              </a:prstGeom>
            </p:spPr>
          </p:pic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FFACF389-2032-4998-4044-169A7D259305}"/>
                  </a:ext>
                </a:extLst>
              </p:cNvPr>
              <p:cNvGrpSpPr/>
              <p:nvPr/>
            </p:nvGrpSpPr>
            <p:grpSpPr>
              <a:xfrm>
                <a:off x="12207241" y="23762922"/>
                <a:ext cx="4947056" cy="4493469"/>
                <a:chOff x="12207241" y="23762922"/>
                <a:chExt cx="4947056" cy="4493469"/>
              </a:xfrm>
            </p:grpSpPr>
            <p:sp>
              <p:nvSpPr>
                <p:cNvPr id="26" name="Retângulo 25">
                  <a:extLst>
                    <a:ext uri="{FF2B5EF4-FFF2-40B4-BE49-F238E27FC236}">
                      <a16:creationId xmlns:a16="http://schemas.microsoft.com/office/drawing/2014/main" id="{33AE4C1D-89B0-CEE9-8E39-03AC2251B297}"/>
                    </a:ext>
                  </a:extLst>
                </p:cNvPr>
                <p:cNvSpPr/>
                <p:nvPr/>
              </p:nvSpPr>
              <p:spPr>
                <a:xfrm>
                  <a:off x="12207241" y="23762922"/>
                  <a:ext cx="4947056" cy="4493469"/>
                </a:xfrm>
                <a:prstGeom prst="rect">
                  <a:avLst/>
                </a:prstGeom>
                <a:solidFill>
                  <a:srgbClr val="8B9A2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NaturaAndCo Book" panose="020B05010202010101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27" name="Picture 16">
                  <a:extLst>
                    <a:ext uri="{FF2B5EF4-FFF2-40B4-BE49-F238E27FC236}">
                      <a16:creationId xmlns:a16="http://schemas.microsoft.com/office/drawing/2014/main" id="{A23551AB-D4A1-E947-0A9B-8004ED0498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472776" y="24213590"/>
                  <a:ext cx="4401030" cy="3656925"/>
                </a:xfrm>
                <a:prstGeom prst="rect">
                  <a:avLst/>
                </a:prstGeom>
              </p:spPr>
            </p:pic>
          </p:grpSp>
        </p:grp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73511E8-5637-0AFC-1C54-8BB20833E645}"/>
                </a:ext>
              </a:extLst>
            </p:cNvPr>
            <p:cNvSpPr txBox="1"/>
            <p:nvPr/>
          </p:nvSpPr>
          <p:spPr>
            <a:xfrm>
              <a:off x="16692851" y="19300278"/>
              <a:ext cx="6092204" cy="18703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r>
                <a:rPr lang="pt-BR" sz="7000" b="1" dirty="0">
                  <a:latin typeface="NaturaAndCo Bold" panose="020B0601020201010104" pitchFamily="34" charset="0"/>
                </a:rPr>
                <a:t> </a:t>
              </a:r>
              <a:br>
                <a:rPr lang="pt-BR" sz="7000" b="1" dirty="0">
                  <a:latin typeface="NaturaAndCo Bold" panose="020B0601020201010104" pitchFamily="34" charset="0"/>
                </a:rPr>
              </a:br>
              <a:r>
                <a:rPr lang="pt-BR" sz="7000" b="1" dirty="0">
                  <a:latin typeface="NaturaAndCo Bold" panose="020B0601020201010104" pitchFamily="34" charset="0"/>
                </a:rPr>
                <a:t>Eficientes</a:t>
              </a: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DB82DCAD-BFD1-DCA6-4F14-3FCF2508268A}"/>
                </a:ext>
              </a:extLst>
            </p:cNvPr>
            <p:cNvSpPr/>
            <p:nvPr/>
          </p:nvSpPr>
          <p:spPr>
            <a:xfrm>
              <a:off x="22301155" y="21592681"/>
              <a:ext cx="4765181" cy="4581393"/>
            </a:xfrm>
            <a:prstGeom prst="rect">
              <a:avLst/>
            </a:prstGeom>
            <a:solidFill>
              <a:srgbClr val="915F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aturaAndCo Book" panose="020B0501020201010104" pitchFamily="34" charset="0"/>
                <a:ea typeface="+mn-ea"/>
                <a:cs typeface="+mn-cs"/>
              </a:endParaRPr>
            </a:p>
          </p:txBody>
        </p:sp>
        <p:pic>
          <p:nvPicPr>
            <p:cNvPr id="34" name="Picture 17">
              <a:extLst>
                <a:ext uri="{FF2B5EF4-FFF2-40B4-BE49-F238E27FC236}">
                  <a16:creationId xmlns:a16="http://schemas.microsoft.com/office/drawing/2014/main" id="{2D147107-A760-B749-A93B-BAED2044E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800000" flipV="1">
              <a:off x="22612899" y="22215166"/>
              <a:ext cx="4141691" cy="3313290"/>
            </a:xfrm>
            <a:prstGeom prst="rect">
              <a:avLst/>
            </a:prstGeom>
          </p:spPr>
        </p:pic>
        <p:pic>
          <p:nvPicPr>
            <p:cNvPr id="35" name="Imagem 16">
              <a:extLst>
                <a:ext uri="{FF2B5EF4-FFF2-40B4-BE49-F238E27FC236}">
                  <a16:creationId xmlns:a16="http://schemas.microsoft.com/office/drawing/2014/main" id="{818A6120-C3EB-F697-61E6-A2378090C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301156" y="26666560"/>
              <a:ext cx="4765181" cy="4795200"/>
            </a:xfrm>
            <a:prstGeom prst="rect">
              <a:avLst/>
            </a:prstGeom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765725DE-0503-FAB8-B4F4-39C6048D02D7}"/>
                </a:ext>
              </a:extLst>
            </p:cNvPr>
            <p:cNvSpPr txBox="1"/>
            <p:nvPr/>
          </p:nvSpPr>
          <p:spPr>
            <a:xfrm>
              <a:off x="22301155" y="19254644"/>
              <a:ext cx="60922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7000" dirty="0">
                  <a:latin typeface="NaturaAndCo Medium" panose="020B0601020201010104" pitchFamily="34" charset="0"/>
                </a:rPr>
                <a:t>Pilar</a:t>
              </a:r>
              <a:endParaRPr lang="pt-BR" sz="7000" b="1" dirty="0">
                <a:latin typeface="NaturaAndCo Bold" panose="020B0601020201010104" pitchFamily="34" charset="0"/>
              </a:endParaRPr>
            </a:p>
            <a:p>
              <a:r>
                <a:rPr lang="pt-BR" sz="7000" b="1" dirty="0">
                  <a:latin typeface="NaturaAndCo Bold" panose="020B0601020201010104" pitchFamily="34" charset="0"/>
                </a:rPr>
                <a:t>Raízes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702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42</Words>
  <Application>Microsoft Office PowerPoint</Application>
  <PresentationFormat>Personalizar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NaturaAndCo Bold</vt:lpstr>
      <vt:lpstr>NaturaAndCo Book</vt:lpstr>
      <vt:lpstr>NaturaAndCo Light</vt:lpstr>
      <vt:lpstr>NaturaAndCo Medium</vt:lpstr>
      <vt:lpstr>Tema do Office</vt:lpstr>
      <vt:lpstr>Apresentação do PowerPoint</vt:lpstr>
      <vt:lpstr>Apresentação do PowerPoint</vt:lpstr>
    </vt:vector>
  </TitlesOfParts>
  <Company>Natura &amp;CO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Carolina De Fonseca</dc:creator>
  <cp:lastModifiedBy>Ana Carolina De Fonseca</cp:lastModifiedBy>
  <cp:revision>2</cp:revision>
  <dcterms:created xsi:type="dcterms:W3CDTF">2024-03-05T23:22:52Z</dcterms:created>
  <dcterms:modified xsi:type="dcterms:W3CDTF">2024-03-06T00:18:40Z</dcterms:modified>
</cp:coreProperties>
</file>