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8"/>
    <p:restoredTop sz="94650"/>
  </p:normalViewPr>
  <p:slideViewPr>
    <p:cSldViewPr snapToGrid="0">
      <p:cViewPr varScale="1">
        <p:scale>
          <a:sx n="120" d="100"/>
          <a:sy n="120" d="100"/>
        </p:scale>
        <p:origin x="8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2E26-0AF5-F4FF-2BDA-68B7FBC2C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BDE5F9-351B-9983-8ED7-3CAF06A81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1CA51-FD0D-114A-1464-F22A62FCA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36AE8-E3CD-B436-5FD5-B72C1CE0B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261DC-E260-3022-F5F1-411750F31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4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54173-EB47-5288-C925-E5B869480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17058-9F52-D323-6CF9-8CE516C80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C4C3E-D67E-8411-0343-712A913AB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C206B-1DB9-8A1E-FF6E-DCA8B65BA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33A7E-699F-245B-6137-1F9CD4B1F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5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A77A3-CB9D-D686-6D06-DE7D793E2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D8723-2773-2473-8019-4BFED696F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48841-DD72-87C2-2069-9B7DEFD22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5F05F-2C0E-F71D-59B1-B3DA125D8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05F64-1140-1F0D-7CFE-5AFEF67A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60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B2040-FF19-B8B1-0E03-1824EC73C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6C219-0EB3-922E-6D56-B859BFD8B2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65318B-94F8-10F5-711C-99E278EA4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E2B776-6BDA-A3A0-E7F4-A48C3C0A0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3A6B5-E97C-10E9-06EB-9933B4954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AC43E-080F-9B42-BDF7-0B24B57CD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10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F4AF5-9CF0-36F3-559D-5E26DFABF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3F7C3F-7826-FF92-3ACB-C0F9AB1A3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A6685-7AAE-AB79-CD47-9CC1E21DB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5C71EA-228A-B761-2E5B-A96C0A06B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53A6AE-E94D-A9B9-A13C-DCAE268162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BBDCDD-4BC8-D5E9-C467-7FC7040D9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757AF9-CB85-7F3D-79DE-F00CB0E0B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A041E9-4F15-4786-8233-166BA86E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66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3E22D-8461-D4A1-91B1-7C768579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7B6783-5A24-18FF-DE9C-2E69328B6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C8716F-C954-995F-E3F7-6A379DF74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F4568B-30F4-3EA6-2B0E-5D99925CF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09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12312-BBBA-1F5C-7C58-34D13F646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D776CE-C994-F396-838C-7A9A24EF8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CAAA2-0C89-4C26-2F2C-EFDC72883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51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1CF66-90BE-2502-A066-EC6D98E54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FA17B-57F0-31FC-20ED-17C78F61C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3269E-2B51-B977-CE4C-9A3DC73F6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132322-C37E-3923-E1C5-9C981C509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A3D295-D976-A85B-971A-3B8CEE13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4ADF1-2FAB-B25A-E7F3-6C7550BB6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06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BB034-F35E-FAD0-E97B-900264FB9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D9909C-3910-87DB-A259-4DCF241E8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09C1C-CFC2-666E-06C8-32FB747EA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44F241-BDC9-1836-CEE3-DFBF86A54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886023-D4D4-2E6B-5B2D-AA3372748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8ECD4-FE2E-5425-797A-C74769D3F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6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361BB-3719-95FF-3974-DE0B5579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387678-124F-5504-884A-14C4E3D02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FE298-D723-8FE8-931C-FAA14058F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C77E6-D16E-1759-DC58-20DD7A0A4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A108D-953C-40C8-171F-ED90DBADE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959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1D6B2F-D0D0-29BC-54E4-965060F24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8B2BAD-9A9A-C4C5-56D9-B5AE44C91B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90E0A-00C8-B522-BCFE-7E3AEB1FD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F119-8511-4745-8F52-42E30D796813}" type="datetimeFigureOut">
              <a:rPr lang="en-US" smtClean="0"/>
              <a:t>4/7/24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17E36-DDE8-AD62-D28E-BAD234ACC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F1761-1EED-0E3B-9003-D64B0EF8A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A931-D08D-6840-A7AA-9C602204C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32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6A28AD-7BAA-652D-6262-8513B2593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BCE06-8888-C43C-F807-6FDB8E27C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19FB3-C1CE-B764-60D2-FF0388E6F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AF119-8511-4745-8F52-42E30D796813}" type="datetimeFigureOut">
              <a:rPr lang="en-US" smtClean="0"/>
              <a:t>4/7/24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7D9C9-C0F8-4872-5D8F-43E9FBF75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4C296-87BA-99CB-3483-DC586BCDE5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A9A931-D08D-6840-A7AA-9C602204CDC3}" type="slidenum">
              <a:rPr lang="en-US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853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stppt.net/product/2-in-1-powerful-business-presentation-template/" TargetMode="External"/><Relationship Id="rId2" Type="http://schemas.openxmlformats.org/officeDocument/2006/relationships/hyperlink" Target="https://2112consulting.co.uk/what-is-the-difference-between-mission-vision-purpose-valu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r.pinterest.com/pin/613263674288834799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themanifest.com/advertising/agencies/miami" TargetMode="External"/><Relationship Id="rId3" Type="http://schemas.openxmlformats.org/officeDocument/2006/relationships/hyperlink" Target="https://helloplural.co/about/" TargetMode="External"/><Relationship Id="rId7" Type="http://schemas.openxmlformats.org/officeDocument/2006/relationships/hyperlink" Target="https://www.kobedigital.com/?utm_source=themanifest.com&amp;utm_medium=referral" TargetMode="External"/><Relationship Id="rId2" Type="http://schemas.openxmlformats.org/officeDocument/2006/relationships/hyperlink" Target="https://arsenlagency.com/?utm_medium=referral&amp;utm_source=themanifest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ndersoncollaborative.com/capabilities/" TargetMode="External"/><Relationship Id="rId5" Type="http://schemas.openxmlformats.org/officeDocument/2006/relationships/hyperlink" Target="https://www.edbrig.com/?utm_medium=referral&amp;utm_source=themanifest.com" TargetMode="External"/><Relationship Id="rId4" Type="http://schemas.openxmlformats.org/officeDocument/2006/relationships/hyperlink" Target="https://thesnowagency.com/se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D7AAA1B-37C2-52AB-93A1-C7DED2062A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dirty="0"/>
          </a:p>
        </p:txBody>
      </p:sp>
      <p:pic>
        <p:nvPicPr>
          <p:cNvPr id="1026" name="Picture 2" descr="Wonderful Active Marketing">
            <a:extLst>
              <a:ext uri="{FF2B5EF4-FFF2-40B4-BE49-F238E27FC236}">
                <a16:creationId xmlns:a16="http://schemas.microsoft.com/office/drawing/2014/main" id="{8FCB8A70-31F9-FD21-AA62-34EFF0D4D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482" y="2115471"/>
            <a:ext cx="4192114" cy="131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062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AEA7A2F-1521-71E0-EE1E-A244B96AEE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278908"/>
              </p:ext>
            </p:extLst>
          </p:nvPr>
        </p:nvGraphicFramePr>
        <p:xfrm>
          <a:off x="2032000" y="989173"/>
          <a:ext cx="8128000" cy="1010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00800109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637251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Our Strengths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Added Value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37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Years of experience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Reliability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603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8349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81858-8E47-482B-2707-47CF04980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Structure</a:t>
            </a:r>
            <a:r>
              <a:rPr lang="pt-BR" dirty="0"/>
              <a:t>: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C85B-C046-0153-F02E-1FB3D1AC5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6263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Capa</a:t>
            </a:r>
            <a:r>
              <a:rPr lang="en-US" dirty="0"/>
              <a:t> (com logo)</a:t>
            </a:r>
          </a:p>
          <a:p>
            <a:r>
              <a:rPr lang="en-US" dirty="0"/>
              <a:t>”Executive Summary” (</a:t>
            </a:r>
            <a:r>
              <a:rPr lang="en-US" dirty="0" err="1"/>
              <a:t>opcional</a:t>
            </a:r>
            <a:r>
              <a:rPr lang="en-US" dirty="0"/>
              <a:t> </a:t>
            </a:r>
            <a:r>
              <a:rPr lang="en-US" dirty="0" err="1"/>
              <a:t>pag</a:t>
            </a:r>
            <a:r>
              <a:rPr lang="en-US" dirty="0"/>
              <a:t> </a:t>
            </a:r>
            <a:r>
              <a:rPr lang="en-US" dirty="0" err="1"/>
              <a:t>adicional</a:t>
            </a:r>
            <a:r>
              <a:rPr lang="en-US" dirty="0"/>
              <a:t>, </a:t>
            </a:r>
            <a:r>
              <a:rPr lang="en-US" dirty="0" err="1"/>
              <a:t>ou</a:t>
            </a:r>
            <a:r>
              <a:rPr lang="en-US" dirty="0"/>
              <a:t> menu lateral)</a:t>
            </a:r>
          </a:p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somos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(breve copy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anos</a:t>
            </a:r>
            <a:r>
              <a:rPr lang="en-US" dirty="0"/>
              <a:t> de </a:t>
            </a:r>
            <a:r>
              <a:rPr lang="en-US" dirty="0" err="1"/>
              <a:t>experiência</a:t>
            </a:r>
            <a:r>
              <a:rPr lang="en-US" dirty="0"/>
              <a:t>, </a:t>
            </a:r>
            <a:r>
              <a:rPr lang="en-US" dirty="0" err="1"/>
              <a:t>história</a:t>
            </a:r>
            <a:r>
              <a:rPr lang="en-US" dirty="0"/>
              <a:t> da </a:t>
            </a:r>
            <a:r>
              <a:rPr lang="en-US" dirty="0" err="1"/>
              <a:t>agência</a:t>
            </a:r>
            <a:r>
              <a:rPr lang="en-US" dirty="0"/>
              <a:t>, </a:t>
            </a:r>
            <a:r>
              <a:rPr lang="en-US" dirty="0" err="1"/>
              <a:t>porquê</a:t>
            </a:r>
            <a:r>
              <a:rPr lang="en-US" dirty="0"/>
              <a:t> </a:t>
            </a:r>
            <a:r>
              <a:rPr lang="en-US" dirty="0" err="1"/>
              <a:t>existimos</a:t>
            </a:r>
            <a:r>
              <a:rPr lang="en-US" dirty="0"/>
              <a:t>) = </a:t>
            </a:r>
            <a:r>
              <a:rPr lang="en-US" dirty="0" err="1"/>
              <a:t>adicionar</a:t>
            </a:r>
            <a:r>
              <a:rPr lang="en-US" dirty="0"/>
              <a:t> </a:t>
            </a:r>
            <a:r>
              <a:rPr lang="en-US" dirty="0" err="1"/>
              <a:t>pessoalidade</a:t>
            </a:r>
            <a:r>
              <a:rPr lang="en-US" dirty="0"/>
              <a:t>; </a:t>
            </a:r>
            <a:r>
              <a:rPr lang="en-US" dirty="0" err="1"/>
              <a:t>proximidade</a:t>
            </a:r>
            <a:r>
              <a:rPr lang="en-US" dirty="0"/>
              <a:t>, e reliability)</a:t>
            </a:r>
          </a:p>
          <a:p>
            <a:pPr lvl="1"/>
            <a:r>
              <a:rPr lang="en-US" dirty="0"/>
              <a:t>Sao Paulo, BR – Miami, U.S.</a:t>
            </a:r>
          </a:p>
          <a:p>
            <a:pPr lvl="1"/>
            <a:r>
              <a:rPr lang="en-US" dirty="0"/>
              <a:t>Instagram</a:t>
            </a:r>
          </a:p>
          <a:p>
            <a:r>
              <a:rPr lang="en-US" dirty="0" err="1"/>
              <a:t>Valores</a:t>
            </a:r>
            <a:r>
              <a:rPr lang="en-US" dirty="0"/>
              <a:t>, </a:t>
            </a:r>
            <a:r>
              <a:rPr lang="en-US" dirty="0" err="1"/>
              <a:t>Missão</a:t>
            </a:r>
            <a:r>
              <a:rPr lang="en-US" dirty="0"/>
              <a:t> e </a:t>
            </a:r>
            <a:r>
              <a:rPr lang="en-US" dirty="0" err="1"/>
              <a:t>Visão</a:t>
            </a:r>
            <a:r>
              <a:rPr lang="en-US" dirty="0"/>
              <a:t> (x projects completed, y years of experience, t different clients, y awards)</a:t>
            </a:r>
          </a:p>
          <a:p>
            <a:r>
              <a:rPr lang="en-US" dirty="0"/>
              <a:t>Meet Our Team (future)</a:t>
            </a:r>
          </a:p>
          <a:p>
            <a:r>
              <a:rPr lang="en-US" dirty="0"/>
              <a:t>Experience (logos de </a:t>
            </a:r>
            <a:r>
              <a:rPr lang="en-US" dirty="0" err="1"/>
              <a:t>marcas</a:t>
            </a:r>
            <a:r>
              <a:rPr lang="en-US" dirty="0"/>
              <a:t> que ja </a:t>
            </a:r>
            <a:r>
              <a:rPr lang="en-US" dirty="0" err="1"/>
              <a:t>trabalhamos</a:t>
            </a:r>
            <a:r>
              <a:rPr lang="en-US" dirty="0"/>
              <a:t>) - credibility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645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81858-8E47-482B-2707-47CF04980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C85B-C046-0153-F02E-1FB3D1AC5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683240" cy="280815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Solutions Overview: </a:t>
            </a:r>
          </a:p>
          <a:p>
            <a:pPr marL="0" indent="0">
              <a:buNone/>
            </a:pPr>
            <a:r>
              <a:rPr lang="en-US" sz="2000" dirty="0"/>
              <a:t>De forma </a:t>
            </a:r>
            <a:r>
              <a:rPr lang="en-US" sz="2000" dirty="0" err="1"/>
              <a:t>objetiva</a:t>
            </a:r>
            <a:r>
              <a:rPr lang="en-US" sz="2000" dirty="0"/>
              <a:t> e </a:t>
            </a:r>
            <a:r>
              <a:rPr lang="en-US" sz="2000" dirty="0" err="1"/>
              <a:t>até</a:t>
            </a:r>
            <a:r>
              <a:rPr lang="en-US" sz="2000" dirty="0"/>
              <a:t> com </a:t>
            </a:r>
            <a:r>
              <a:rPr lang="en-US" sz="2000" dirty="0" err="1"/>
              <a:t>infográficos</a:t>
            </a:r>
            <a:r>
              <a:rPr lang="en-US" sz="2000" dirty="0"/>
              <a:t>, </a:t>
            </a:r>
            <a:r>
              <a:rPr lang="en-US" sz="2000" dirty="0" err="1"/>
              <a:t>os</a:t>
            </a:r>
            <a:r>
              <a:rPr lang="en-US" sz="2000" dirty="0"/>
              <a:t> </a:t>
            </a:r>
            <a:r>
              <a:rPr lang="en-US" sz="2000" dirty="0" err="1"/>
              <a:t>serviços</a:t>
            </a:r>
            <a:r>
              <a:rPr lang="en-US" sz="2000" dirty="0"/>
              <a:t> que </a:t>
            </a:r>
            <a:r>
              <a:rPr lang="en-US" sz="2000" dirty="0" err="1"/>
              <a:t>oferecemos</a:t>
            </a:r>
            <a:endParaRPr lang="en-US" sz="2000" dirty="0"/>
          </a:p>
          <a:p>
            <a:pPr lvl="1"/>
            <a:r>
              <a:rPr lang="en-US" dirty="0"/>
              <a:t>Branding Lab (brand launch and management)</a:t>
            </a:r>
          </a:p>
          <a:p>
            <a:pPr lvl="1"/>
            <a:r>
              <a:rPr lang="en-US" dirty="0"/>
              <a:t>Marketing &amp; Advertising Strategy (assessment, strategy and activation plan)</a:t>
            </a:r>
          </a:p>
          <a:p>
            <a:pPr lvl="1"/>
            <a:r>
              <a:rPr lang="en-US" dirty="0"/>
              <a:t>Digital studio (web design, email marketing, SEO optimization, social media campaigns, e-commerce)</a:t>
            </a:r>
          </a:p>
          <a:p>
            <a:pPr lvl="1"/>
            <a:r>
              <a:rPr lang="en-US" dirty="0"/>
              <a:t>Creative studio (graphic design – creative copy – print )</a:t>
            </a:r>
          </a:p>
          <a:p>
            <a:pPr lvl="1"/>
            <a:r>
              <a:rPr lang="en-US" dirty="0"/>
              <a:t>Events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135B33-ADE6-8D08-589A-AC0B57AE5A4A}"/>
              </a:ext>
            </a:extLst>
          </p:cNvPr>
          <p:cNvSpPr txBox="1">
            <a:spLocks/>
          </p:cNvSpPr>
          <p:nvPr/>
        </p:nvSpPr>
        <p:spPr>
          <a:xfrm>
            <a:off x="838200" y="4837070"/>
            <a:ext cx="10683240" cy="1655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Portfolio (divided into sections above)</a:t>
            </a:r>
          </a:p>
        </p:txBody>
      </p:sp>
    </p:spTree>
    <p:extLst>
      <p:ext uri="{BB962C8B-B14F-4D97-AF65-F5344CB8AC3E}">
        <p14:creationId xmlns:p14="http://schemas.microsoft.com/office/powerpoint/2010/main" val="267623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C85B-C046-0153-F02E-1FB3D1AC5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83240" cy="2536310"/>
          </a:xfrm>
        </p:spPr>
        <p:txBody>
          <a:bodyPr>
            <a:normAutofit/>
          </a:bodyPr>
          <a:lstStyle/>
          <a:p>
            <a:r>
              <a:rPr lang="en-US" dirty="0"/>
              <a:t>How We Work: so clients know what to expect and already get a sense of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Assessment – or Intro call…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Strategic Planning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Proposal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.. </a:t>
            </a:r>
            <a:r>
              <a:rPr lang="en-US" dirty="0" err="1"/>
              <a:t>Etc</a:t>
            </a:r>
            <a:r>
              <a:rPr lang="en-US" dirty="0"/>
              <a:t> (TBD)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135B33-ADE6-8D08-589A-AC0B57AE5A4A}"/>
              </a:ext>
            </a:extLst>
          </p:cNvPr>
          <p:cNvSpPr txBox="1">
            <a:spLocks/>
          </p:cNvSpPr>
          <p:nvPr/>
        </p:nvSpPr>
        <p:spPr>
          <a:xfrm>
            <a:off x="838200" y="4522573"/>
            <a:ext cx="10683240" cy="1655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Testimonials </a:t>
            </a:r>
          </a:p>
          <a:p>
            <a:r>
              <a:rPr lang="en-US" strike="sngStrike" dirty="0"/>
              <a:t>Problem with stats &gt; solutions + CTA</a:t>
            </a:r>
          </a:p>
          <a:p>
            <a:r>
              <a:rPr lang="en-US" dirty="0" err="1"/>
              <a:t>Contato</a:t>
            </a:r>
            <a:r>
              <a:rPr lang="en-US" dirty="0"/>
              <a:t>, e CTA – schedule a consultation with us</a:t>
            </a:r>
          </a:p>
        </p:txBody>
      </p:sp>
    </p:spTree>
    <p:extLst>
      <p:ext uri="{BB962C8B-B14F-4D97-AF65-F5344CB8AC3E}">
        <p14:creationId xmlns:p14="http://schemas.microsoft.com/office/powerpoint/2010/main" val="2057675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infographic with text&#10;&#10;Description automatically generated">
            <a:extLst>
              <a:ext uri="{FF2B5EF4-FFF2-40B4-BE49-F238E27FC236}">
                <a16:creationId xmlns:a16="http://schemas.microsoft.com/office/drawing/2014/main" id="{C9EBF7FC-377A-9137-5FD8-49F938CF9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10" y="224996"/>
            <a:ext cx="5092700" cy="3467100"/>
          </a:xfrm>
          <a:prstGeom prst="rect">
            <a:avLst/>
          </a:prstGeom>
        </p:spPr>
      </p:pic>
      <p:pic>
        <p:nvPicPr>
          <p:cNvPr id="7" name="Picture 6" descr="A circular diagram with icons and text&#10;&#10;Description automatically generated">
            <a:extLst>
              <a:ext uri="{FF2B5EF4-FFF2-40B4-BE49-F238E27FC236}">
                <a16:creationId xmlns:a16="http://schemas.microsoft.com/office/drawing/2014/main" id="{390A493C-C4D8-D6BA-AC4F-7C925406E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725" y="428196"/>
            <a:ext cx="5308600" cy="3060700"/>
          </a:xfrm>
          <a:prstGeom prst="rect">
            <a:avLst/>
          </a:prstGeom>
        </p:spPr>
      </p:pic>
      <p:pic>
        <p:nvPicPr>
          <p:cNvPr id="9" name="Picture 8" descr="A diagram with different colored circles&#10;&#10;Description automatically generated with medium confidence">
            <a:extLst>
              <a:ext uri="{FF2B5EF4-FFF2-40B4-BE49-F238E27FC236}">
                <a16:creationId xmlns:a16="http://schemas.microsoft.com/office/drawing/2014/main" id="{24ABA5F8-D154-F30D-9580-F9007BD7C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10" y="3747141"/>
            <a:ext cx="5092700" cy="2885863"/>
          </a:xfrm>
          <a:prstGeom prst="rect">
            <a:avLst/>
          </a:prstGeom>
        </p:spPr>
      </p:pic>
      <p:pic>
        <p:nvPicPr>
          <p:cNvPr id="11" name="Picture 10" descr="A infographic template with four steps&#10;&#10;Description automatically generated">
            <a:extLst>
              <a:ext uri="{FF2B5EF4-FFF2-40B4-BE49-F238E27FC236}">
                <a16:creationId xmlns:a16="http://schemas.microsoft.com/office/drawing/2014/main" id="{A0491AAA-6F3E-3A7F-D41D-DE5D6F41F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3275" y="3488896"/>
            <a:ext cx="53975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90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with text and icons&#10;&#10;Description automatically generated with medium confidence">
            <a:extLst>
              <a:ext uri="{FF2B5EF4-FFF2-40B4-BE49-F238E27FC236}">
                <a16:creationId xmlns:a16="http://schemas.microsoft.com/office/drawing/2014/main" id="{71FE694A-61FF-5065-2080-BC9901208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" y="431800"/>
            <a:ext cx="5334000" cy="2997200"/>
          </a:xfrm>
          <a:prstGeom prst="rect">
            <a:avLst/>
          </a:prstGeom>
        </p:spPr>
      </p:pic>
      <p:pic>
        <p:nvPicPr>
          <p:cNvPr id="7" name="Picture 6" descr="A colorful pyramidal ribbon template&#10;&#10;Description automatically generated">
            <a:extLst>
              <a:ext uri="{FF2B5EF4-FFF2-40B4-BE49-F238E27FC236}">
                <a16:creationId xmlns:a16="http://schemas.microsoft.com/office/drawing/2014/main" id="{C0B0484E-4C7D-937C-4BEB-C3936EB39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7" y="3848100"/>
            <a:ext cx="5410200" cy="3009900"/>
          </a:xfrm>
          <a:prstGeom prst="rect">
            <a:avLst/>
          </a:prstGeom>
        </p:spPr>
      </p:pic>
      <p:pic>
        <p:nvPicPr>
          <p:cNvPr id="9" name="Picture 8" descr="A large group of multicolored presentation slides&#10;&#10;Description automatically generated">
            <a:extLst>
              <a:ext uri="{FF2B5EF4-FFF2-40B4-BE49-F238E27FC236}">
                <a16:creationId xmlns:a16="http://schemas.microsoft.com/office/drawing/2014/main" id="{524B4C1F-42C6-61C3-3F00-C7C54681EB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913" y="353885"/>
            <a:ext cx="4111670" cy="617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62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per with writing on it&#10;&#10;Description automatically generated">
            <a:extLst>
              <a:ext uri="{FF2B5EF4-FFF2-40B4-BE49-F238E27FC236}">
                <a16:creationId xmlns:a16="http://schemas.microsoft.com/office/drawing/2014/main" id="{02D0C271-6122-4FAC-E702-7F7ADD8FC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529" y="79160"/>
            <a:ext cx="10330942" cy="669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37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paper with black writing&#10;&#10;Description automatically generated">
            <a:extLst>
              <a:ext uri="{FF2B5EF4-FFF2-40B4-BE49-F238E27FC236}">
                <a16:creationId xmlns:a16="http://schemas.microsoft.com/office/drawing/2014/main" id="{BBC63599-819A-9BE3-0A3C-7533A3CC1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224" y="101235"/>
            <a:ext cx="10385552" cy="665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25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paper with writing on it&#10;&#10;Description automatically generated">
            <a:extLst>
              <a:ext uri="{FF2B5EF4-FFF2-40B4-BE49-F238E27FC236}">
                <a16:creationId xmlns:a16="http://schemas.microsoft.com/office/drawing/2014/main" id="{36BA9165-2BD2-C69F-3519-D7DC92CBB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68" y="62362"/>
            <a:ext cx="10392664" cy="673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8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44B3F-21ED-CC2C-733B-F9C83EEEE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Links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1128E-1C11-3009-6236-5FC7C1ED2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https://2112consulting.co.uk/what-is-the-difference-between-mission-vision-purpose-values</a:t>
            </a:r>
            <a:endParaRPr lang="en-US" dirty="0"/>
          </a:p>
          <a:p>
            <a:r>
              <a:rPr lang="en-US" dirty="0">
                <a:hlinkClick r:id="rId3"/>
              </a:rPr>
              <a:t>https://www.fastppt.net/product/2-in-1-powerful-business-presentation-template/</a:t>
            </a:r>
            <a:endParaRPr lang="en-US" dirty="0"/>
          </a:p>
          <a:p>
            <a:r>
              <a:rPr lang="en-US" dirty="0">
                <a:hlinkClick r:id="rId4"/>
              </a:rPr>
              <a:t>https://br.pinterest.com/pin/613263674288834799/</a:t>
            </a:r>
            <a:endParaRPr lang="en-US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5248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D5289-1566-C165-6C12-4CE59981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Links Agencias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88994-E8E9-BE94-4B72-AE00CF5F5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https://arsenlagency.com/?utm_medium=referral&amp;utm_source=themanifest.com</a:t>
            </a:r>
            <a:endParaRPr lang="en-US" dirty="0"/>
          </a:p>
          <a:p>
            <a:r>
              <a:rPr lang="en-US" dirty="0">
                <a:hlinkClick r:id="rId3"/>
              </a:rPr>
              <a:t>https://helloplural.co/about/</a:t>
            </a:r>
            <a:endParaRPr lang="en-US" dirty="0"/>
          </a:p>
          <a:p>
            <a:r>
              <a:rPr lang="en-US" dirty="0">
                <a:hlinkClick r:id="rId4"/>
              </a:rPr>
              <a:t>https://thesnowagency.com/seo/</a:t>
            </a:r>
            <a:endParaRPr lang="en-US" dirty="0"/>
          </a:p>
          <a:p>
            <a:r>
              <a:rPr lang="en-US" dirty="0">
                <a:hlinkClick r:id="rId5"/>
              </a:rPr>
              <a:t>https://www.edbrig.com/?utm_medium=referral&amp;utm_source=themanifest.com</a:t>
            </a:r>
            <a:endParaRPr lang="en-US" dirty="0"/>
          </a:p>
          <a:p>
            <a:r>
              <a:rPr lang="en-US" dirty="0">
                <a:hlinkClick r:id="rId6"/>
              </a:rPr>
              <a:t>https://www.andersoncollaborative.com/capabilities/</a:t>
            </a:r>
            <a:endParaRPr lang="en-US" dirty="0"/>
          </a:p>
          <a:p>
            <a:r>
              <a:rPr lang="en-US" dirty="0">
                <a:hlinkClick r:id="rId7"/>
              </a:rPr>
              <a:t>https://www.kobedigital.com/?utm_source=themanifest.com&amp;utm_medium=referral</a:t>
            </a:r>
            <a:endParaRPr lang="en-US" dirty="0"/>
          </a:p>
          <a:p>
            <a:r>
              <a:rPr lang="en-US" dirty="0">
                <a:hlinkClick r:id="rId8"/>
              </a:rPr>
              <a:t>https://themanifest.com/advertising/agencies/miami</a:t>
            </a:r>
            <a:endParaRPr lang="en-US" dirty="0"/>
          </a:p>
          <a:p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59362F-A7AD-20BD-EAA5-920B2B0C33F4}"/>
              </a:ext>
            </a:extLst>
          </p:cNvPr>
          <p:cNvSpPr txBox="1"/>
          <p:nvPr/>
        </p:nvSpPr>
        <p:spPr>
          <a:xfrm>
            <a:off x="318977" y="38489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9165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360</Words>
  <Application>Microsoft Macintosh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Structure: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Links</vt:lpstr>
      <vt:lpstr>Links Agencias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 Cristofaro Lopes de So, Giovanna</dc:creator>
  <cp:lastModifiedBy>de Cristofaro Lopes de So, Giovanna</cp:lastModifiedBy>
  <cp:revision>3</cp:revision>
  <dcterms:created xsi:type="dcterms:W3CDTF">2024-04-07T13:25:24Z</dcterms:created>
  <dcterms:modified xsi:type="dcterms:W3CDTF">2024-04-07T21:54:04Z</dcterms:modified>
</cp:coreProperties>
</file>