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5" r:id="rId2"/>
  </p:sldMasterIdLst>
  <p:notesMasterIdLst>
    <p:notesMasterId r:id="rId12"/>
  </p:notesMasterIdLst>
  <p:sldIdLst>
    <p:sldId id="2147473482" r:id="rId3"/>
    <p:sldId id="2147473641" r:id="rId4"/>
    <p:sldId id="2147478456" r:id="rId5"/>
    <p:sldId id="2147478457" r:id="rId6"/>
    <p:sldId id="2147478455" r:id="rId7"/>
    <p:sldId id="2147478458" r:id="rId8"/>
    <p:sldId id="2147478459" r:id="rId9"/>
    <p:sldId id="2147478461" r:id="rId10"/>
    <p:sldId id="214747846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UMO" id="{A79450FD-2795-4020-8C6D-E7C247128C8B}">
          <p14:sldIdLst>
            <p14:sldId id="2147473482"/>
            <p14:sldId id="2147473641"/>
            <p14:sldId id="2147478456"/>
            <p14:sldId id="2147478457"/>
            <p14:sldId id="2147478455"/>
            <p14:sldId id="2147478458"/>
            <p14:sldId id="2147478459"/>
            <p14:sldId id="2147478461"/>
            <p14:sldId id="21474784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8F27"/>
    <a:srgbClr val="0EA62D"/>
    <a:srgbClr val="01C0E1"/>
    <a:srgbClr val="F8AD06"/>
    <a:srgbClr val="00338B"/>
    <a:srgbClr val="F2501B"/>
    <a:srgbClr val="024A83"/>
    <a:srgbClr val="FABE00"/>
    <a:srgbClr val="5B4D05"/>
    <a:srgbClr val="7F1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89316" autoAdjust="0"/>
  </p:normalViewPr>
  <p:slideViewPr>
    <p:cSldViewPr snapToGrid="0">
      <p:cViewPr varScale="1">
        <p:scale>
          <a:sx n="57" d="100"/>
          <a:sy n="57" d="100"/>
        </p:scale>
        <p:origin x="9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7B2DE-9974-4EE5-B147-2C683FF559E4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5395C-D65B-4204-A2A3-9FAEA3826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80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DA853-ADDE-4CFB-8F55-F65D8FFC0EA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97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877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33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288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60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498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636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80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7CCA2-D09E-412F-A1FA-18B476C6D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C3BFA4-3ABC-46FE-9BC3-F6415BAD6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2328EC-F3CF-4509-8A2E-046CFE98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511D26-6F5A-411D-85FB-7AE62D11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60B3C3-462C-44CB-82CE-DAF197FC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26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2426B-F46D-4F18-89A1-E63E4172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144518-315E-4D18-8C71-85C137F0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C8FD5F-DBBC-4A09-970A-D06CE784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C194-8BD8-4887-B3B0-F689243E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97BCF1-DF2E-4501-B53F-2D7A9855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36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9533-808B-459E-8374-F293E5F8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93F950-BCAE-475E-9531-A14166C62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3DBF57-0AEB-45B5-8DC0-2CE6C055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24364D-C2E7-4081-A023-687BCB96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40A23-66A6-4444-A239-85295B8B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42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20BD2-1C7B-4DAA-9294-74FFB692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7946B-DD45-4485-8DF1-1D2C2CB9BC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F3D576-D921-483E-8386-8DCC072DC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533FA1-6022-4863-8077-DB2F8412A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194B1E-82EB-4C27-9EA1-8C7E75F3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57CD65-746A-422B-83F1-4A2100CD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1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CF411-589F-4B2A-A23D-FC22B8AE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9C550C-4357-4EBF-880F-BCB0EBE1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F1F6A1-36E5-4B24-BDA4-83049B25D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B73956-CC81-4FD1-9BE3-BC57D0C6F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54074-B943-422A-B384-4134328B3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B1146D2-9D7E-4072-BEA5-8836A40E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70F607-DA7B-4980-A541-2DC4DA57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165011-AB44-4B8A-9216-D933C8F8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40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3A5266-188F-42C8-8D48-C2DF43ED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312E8A3-E4D1-469A-B211-3383607F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5EF5C3E-BBEA-4770-8120-A16750CB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E0299EE-BC7E-4DE6-A1A8-2BFE69A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9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F741B6-C2CE-41B2-BFE0-458C3ADD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6D9C714-D96F-43C7-8042-DD8AD7AD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A961EB-A7A2-403F-B703-EDE0EDFF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47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89628-681F-4BA5-B8C6-8CE21829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B55F60-471A-46FB-8490-356A07454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C499F-AB2A-4F7B-9510-F9DC6CFE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CECCCB-FB66-494D-9E18-B0A0850B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2F271-DEB3-4298-8127-E4C03AF3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1FEB7D-D02B-457E-9AEA-3BA364BB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22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243B8-2078-4EF8-B7F6-C76A7BAC9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D98D07-FBBC-4E7C-A580-BDFF74BC6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56F96A-3CC2-47D6-BF81-BD7BD4DB3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521D8-69FB-4AB5-892E-8FE165DA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90277C-8879-46C0-AFFA-9543EC9F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A81557-C6B3-4035-8F5E-B83455C4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04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A02B5-90FE-478F-B203-20DE87D4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965CDB-2C81-4458-A6C8-7CD33CBE0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044944-6444-4783-9BB7-41D4C8003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39BB83-A105-41A4-85C1-0E885760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C9B4BE-DC9B-401F-AF40-57E50D38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4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E35414-15CD-426E-B95D-288EF89CC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7ABEF0-52FA-4519-A4A6-988586427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A7B64B-20CD-4314-AF3F-F15AFA33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EAB36D-D7BD-475A-9620-6D6D2B96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A35DF4-751C-474C-AA42-64B4E300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967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4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8A0A-D3EF-D94B-AC12-5D8CB5570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A92E9-ECB0-1947-BC6B-1955A31B7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CFA8A-76A2-B044-9F86-150922AC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20/05/2024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23B7-EA60-A34C-A5E6-33745C0D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12B43-6681-0E47-8A86-36431A61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7442"/>
            <a:ext cx="12325350" cy="692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51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57BFA-6E39-D84C-91A7-F9093C65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D96A-E87C-1848-9BD8-05958F6A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4DF80-3F3E-1F4B-BFBA-BFDF11A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20/05/2024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48E4-453B-EA45-BE17-A6233830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01529-28A3-9444-97AD-0D478CB2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7" name="Agrupar 6"/>
          <p:cNvGrpSpPr/>
          <p:nvPr userDrawn="1"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8" name="Retângulo 7"/>
            <p:cNvSpPr/>
            <p:nvPr/>
          </p:nvSpPr>
          <p:spPr>
            <a:xfrm>
              <a:off x="0" y="0"/>
              <a:ext cx="9258300" cy="6858002"/>
            </a:xfrm>
            <a:prstGeom prst="rect">
              <a:avLst/>
            </a:prstGeom>
            <a:solidFill>
              <a:srgbClr val="001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281E0E"/>
                </a:solidFill>
              </a:endParaRPr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/>
            <a:srcRect l="2497" r="45784"/>
            <a:stretch/>
          </p:blipFill>
          <p:spPr>
            <a:xfrm>
              <a:off x="5879624" y="2"/>
              <a:ext cx="6312376" cy="6858000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DD9BDC0-BFB0-F34D-8975-21621A66BC02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AGENDA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: Cantos Arredondados 19">
            <a:extLst>
              <a:ext uri="{FF2B5EF4-FFF2-40B4-BE49-F238E27FC236}">
                <a16:creationId xmlns:a16="http://schemas.microsoft.com/office/drawing/2014/main" id="{0F2FEC1B-9286-4F9B-BEF4-A641DF76F542}"/>
              </a:ext>
            </a:extLst>
          </p:cNvPr>
          <p:cNvSpPr/>
          <p:nvPr userDrawn="1"/>
        </p:nvSpPr>
        <p:spPr>
          <a:xfrm>
            <a:off x="-1983249" y="2208211"/>
            <a:ext cx="7710473" cy="7239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0000">
                <a:srgbClr val="F7D64C">
                  <a:alpha val="0"/>
                </a:srgbClr>
              </a:gs>
              <a:gs pos="100000">
                <a:srgbClr val="F7D64C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685800" y="2358241"/>
            <a:ext cx="5886450" cy="914400"/>
          </a:xfrm>
        </p:spPr>
        <p:txBody>
          <a:bodyPr/>
          <a:lstStyle>
            <a:lvl1pPr marL="0" indent="0">
              <a:buNone/>
              <a:defRPr/>
            </a:lvl1pPr>
            <a:lvl2pPr marL="457189" indent="0">
              <a:buNone/>
              <a:defRPr/>
            </a:lvl2pPr>
          </a:lstStyle>
          <a:p>
            <a:pPr lvl="0"/>
            <a:r>
              <a:rPr lang="pt-BR" dirty="0"/>
              <a:t>Editar estilos de texto Mestre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368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9790-82C5-AA4A-9F86-AD78F3EE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D605B-8D20-4C44-9C85-098929DC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EF2E7-C2DB-324F-A6AA-D85A36C2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20/05/2024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C998B-181D-964D-B9B9-81A6B0DE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97A8D-99F7-FE4C-8623-2829594E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313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D1F-2DDD-3F44-9173-8801784F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AF04F-26D9-AC44-B8FE-3865C904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20/05/2024</a:t>
            </a:fld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541FB-861F-6249-8701-12FEC946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7C51B-573A-5344-8741-A320932E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4629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23A15-A3FD-7641-A9AC-896F7BC8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20/05/2024</a:t>
            </a:fld>
            <a:endParaRPr lang="pt-B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AAE32-88C5-3741-BDA3-4AC49B8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9D73E-6A42-0F49-A3A9-14DF7044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61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54BBF0-51B3-4FB9-B33D-1F0D0CB4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C11E2-3DF0-4083-8556-0FC566E8F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2BA8E9-2271-49AC-99A9-F3229302A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A9D1-AE0D-4F26-A396-8F8AAE056E8A}" type="datetimeFigureOut">
              <a:rPr lang="pt-BR" smtClean="0"/>
              <a:t>20/05/2024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057927-530C-4BCE-9723-38D13707E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1F0F2-1E00-4392-B8D5-D1F449B9A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28C3AD-ADA5-914B-87E1-AB45256E1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3E651-770F-5A45-A690-B669A3BA7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778C2-8630-524F-BDB2-6FFDE8C4E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72BF4-C167-3444-82AE-0D574593E907}" type="datetimeFigureOut">
              <a:rPr lang="pt-BR" smtClean="0"/>
              <a:t>20/05/2024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EAD8E-B769-2340-8A6D-EA858A707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3294B-CDEB-5448-BD35-2EFA957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211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1D314CF-47A7-4A75-B52B-40C4D56FEB1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1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75FEE4-08F9-4B0F-8979-29B1AAAB0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4296" r="39909" b="36296"/>
          <a:stretch/>
        </p:blipFill>
        <p:spPr>
          <a:xfrm>
            <a:off x="115515" y="-1544098"/>
            <a:ext cx="1229360" cy="270255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9087415-9B20-4CAE-B8FE-6F89DAB3C7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17" t="90127" r="33071"/>
          <a:stretch/>
        </p:blipFill>
        <p:spPr>
          <a:xfrm>
            <a:off x="1084470" y="6180881"/>
            <a:ext cx="1232010" cy="67711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0B20657-35B1-40DA-867C-B819996F3F1F}"/>
              </a:ext>
            </a:extLst>
          </p:cNvPr>
          <p:cNvSpPr/>
          <p:nvPr/>
        </p:nvSpPr>
        <p:spPr>
          <a:xfrm>
            <a:off x="0" y="1752601"/>
            <a:ext cx="12192000" cy="388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BB07D4-1679-444B-B6B0-0524C3B0A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91" r="26102" b="66957"/>
          <a:stretch/>
        </p:blipFill>
        <p:spPr>
          <a:xfrm>
            <a:off x="10847126" y="98838"/>
            <a:ext cx="1560241" cy="2266123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D9A9350C-F9B4-3EE8-9F64-DC6A3B05DE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73" y="1992017"/>
            <a:ext cx="3910798" cy="326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 descr="Garrafa azul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426A0CAB-19CD-5010-5A87-57015FBD4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9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825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857317" y="34779"/>
            <a:ext cx="8051794" cy="752585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(Regional Alex, Annielle, Rhodolfo)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NQ 1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Mirador Cólica + Dipirona 1g e Naproxeno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1710435" y="1325040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1736003" y="3854154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1736003" y="5398380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2314279" y="813671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4587015" y="813671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9221947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9228030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R$600,00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9228030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R$1.200,00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9221947" y="815807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9190049" y="843728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6872453" y="1326879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R$0,67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1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1500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30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9916F766-C87B-7F28-A0E2-E5C31C267312}"/>
              </a:ext>
            </a:extLst>
          </p:cNvPr>
          <p:cNvSpPr txBox="1"/>
          <p:nvPr/>
        </p:nvSpPr>
        <p:spPr>
          <a:xfrm>
            <a:off x="6872536" y="813671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2E7448B2-02E3-86AE-37F4-2A6D96ACA6BD}"/>
              </a:ext>
            </a:extLst>
          </p:cNvPr>
          <p:cNvGrpSpPr/>
          <p:nvPr/>
        </p:nvGrpSpPr>
        <p:grpSpPr>
          <a:xfrm>
            <a:off x="2326979" y="1324002"/>
            <a:ext cx="2188669" cy="5397316"/>
            <a:chOff x="7561919" y="1270260"/>
            <a:chExt cx="2188669" cy="5397316"/>
          </a:xfrm>
          <a:solidFill>
            <a:srgbClr val="F8AD06"/>
          </a:solidFill>
        </p:grpSpPr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27FBF969-DACC-3B49-3A79-EDC25DADF2AD}"/>
                </a:ext>
              </a:extLst>
            </p:cNvPr>
            <p:cNvGrpSpPr/>
            <p:nvPr/>
          </p:nvGrpSpPr>
          <p:grpSpPr>
            <a:xfrm>
              <a:off x="7561919" y="1270260"/>
              <a:ext cx="2163101" cy="2333810"/>
              <a:chOff x="5777592" y="2409093"/>
              <a:chExt cx="2163101" cy="2333810"/>
            </a:xfrm>
            <a:grpFill/>
          </p:grpSpPr>
          <p:sp>
            <p:nvSpPr>
              <p:cNvPr id="45" name="Retângulo: Canto Dobrado 44">
                <a:extLst>
                  <a:ext uri="{FF2B5EF4-FFF2-40B4-BE49-F238E27FC236}">
                    <a16:creationId xmlns:a16="http://schemas.microsoft.com/office/drawing/2014/main" id="{BDCFC860-056C-B1A2-06E9-CCEED499E1DF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63101" cy="1886545"/>
              </a:xfrm>
              <a:prstGeom prst="foldedCorner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15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30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30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R$2,00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tângulo 46">
                <a:extLst>
                  <a:ext uri="{FF2B5EF4-FFF2-40B4-BE49-F238E27FC236}">
                    <a16:creationId xmlns:a16="http://schemas.microsoft.com/office/drawing/2014/main" id="{DF15665A-F941-C235-92AB-FFD899FD7E31}"/>
                  </a:ext>
                </a:extLst>
              </p:cNvPr>
              <p:cNvSpPr/>
              <p:nvPr/>
            </p:nvSpPr>
            <p:spPr>
              <a:xfrm>
                <a:off x="5777592" y="2409093"/>
                <a:ext cx="2163101" cy="394651"/>
              </a:xfrm>
              <a:prstGeom prst="rect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Mirador Cólica</a:t>
                </a:r>
              </a:p>
            </p:txBody>
          </p:sp>
        </p:grpSp>
        <p:sp>
          <p:nvSpPr>
            <p:cNvPr id="42" name="Retângulo: Canto Dobrado 41">
              <a:extLst>
                <a:ext uri="{FF2B5EF4-FFF2-40B4-BE49-F238E27FC236}">
                  <a16:creationId xmlns:a16="http://schemas.microsoft.com/office/drawing/2014/main" id="{FF525ECC-E7F3-B3B3-6A0F-E73E62FFD2DB}"/>
                </a:ext>
              </a:extLst>
            </p:cNvPr>
            <p:cNvSpPr/>
            <p:nvPr/>
          </p:nvSpPr>
          <p:spPr>
            <a:xfrm>
              <a:off x="7587487" y="3800412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43" name="Retângulo: Canto Dobrado 42">
              <a:extLst>
                <a:ext uri="{FF2B5EF4-FFF2-40B4-BE49-F238E27FC236}">
                  <a16:creationId xmlns:a16="http://schemas.microsoft.com/office/drawing/2014/main" id="{C7BD2D51-A0D4-2681-99ED-317A39E10F1F}"/>
                </a:ext>
              </a:extLst>
            </p:cNvPr>
            <p:cNvSpPr/>
            <p:nvPr/>
          </p:nvSpPr>
          <p:spPr>
            <a:xfrm>
              <a:off x="7587487" y="5344638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916E8EC0-CD06-D089-E4F0-6C484FD85136}"/>
              </a:ext>
            </a:extLst>
          </p:cNvPr>
          <p:cNvGrpSpPr/>
          <p:nvPr/>
        </p:nvGrpSpPr>
        <p:grpSpPr>
          <a:xfrm>
            <a:off x="4586932" y="1326879"/>
            <a:ext cx="2188669" cy="5391598"/>
            <a:chOff x="9821872" y="1273137"/>
            <a:chExt cx="2188669" cy="5391598"/>
          </a:xfrm>
          <a:solidFill>
            <a:srgbClr val="F2501B"/>
          </a:solidFill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E7C4094-87AC-EECA-7A74-9C6A66DC46D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55" name="Retângulo: Canto Dobrado 54">
                <a:extLst>
                  <a:ext uri="{FF2B5EF4-FFF2-40B4-BE49-F238E27FC236}">
                    <a16:creationId xmlns:a16="http://schemas.microsoft.com/office/drawing/2014/main" id="{CCD44C63-A4F1-4EDF-1E9A-51CF5F5FEFF1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01C0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120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700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R$0,87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tângulo 55">
                <a:extLst>
                  <a:ext uri="{FF2B5EF4-FFF2-40B4-BE49-F238E27FC236}">
                    <a16:creationId xmlns:a16="http://schemas.microsoft.com/office/drawing/2014/main" id="{D82223FD-180A-0A10-E373-8A0A8CC732F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solidFill>
                <a:srgbClr val="01C0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Dipirona 1g e Naproxeno</a:t>
                </a:r>
              </a:p>
            </p:txBody>
          </p:sp>
        </p:grpSp>
        <p:sp>
          <p:nvSpPr>
            <p:cNvPr id="51" name="Retângulo: Canto Dobrado 50">
              <a:extLst>
                <a:ext uri="{FF2B5EF4-FFF2-40B4-BE49-F238E27FC236}">
                  <a16:creationId xmlns:a16="http://schemas.microsoft.com/office/drawing/2014/main" id="{7ABD23D5-47AA-9569-52EB-37A8695ED6AB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solidFill>
              <a:srgbClr val="01C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30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53" name="Retângulo: Canto Dobrado 52">
              <a:extLst>
                <a:ext uri="{FF2B5EF4-FFF2-40B4-BE49-F238E27FC236}">
                  <a16:creationId xmlns:a16="http://schemas.microsoft.com/office/drawing/2014/main" id="{0C872CF5-4BED-BE9A-FF15-E6BAED8A1C2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solidFill>
              <a:srgbClr val="01C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D8785EA8-1525-78B8-B356-9183CF1F4B2E}"/>
              </a:ext>
            </a:extLst>
          </p:cNvPr>
          <p:cNvSpPr/>
          <p:nvPr/>
        </p:nvSpPr>
        <p:spPr>
          <a:xfrm>
            <a:off x="1401825" y="0"/>
            <a:ext cx="8500430" cy="7825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5" name="Título 2">
            <a:extLst>
              <a:ext uri="{FF2B5EF4-FFF2-40B4-BE49-F238E27FC236}">
                <a16:creationId xmlns:a16="http://schemas.microsoft.com/office/drawing/2014/main" id="{1FA919D1-8DF5-43A5-8EAA-C28CF0072400}"/>
              </a:ext>
            </a:extLst>
          </p:cNvPr>
          <p:cNvSpPr txBox="1">
            <a:spLocks/>
          </p:cNvSpPr>
          <p:nvPr/>
        </p:nvSpPr>
        <p:spPr>
          <a:xfrm>
            <a:off x="1771965" y="-4027"/>
            <a:ext cx="7760150" cy="75331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R="0" lvl="0" indent="0" algn="ctr" defTabSz="4572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defRPr>
            </a:lvl1pPr>
          </a:lstStyle>
          <a:p>
            <a:r>
              <a:rPr lang="pt-BR" dirty="0"/>
              <a:t>(Regional Johnny, Rodrigo, Rogério Sul)</a:t>
            </a:r>
          </a:p>
          <a:p>
            <a:r>
              <a:rPr lang="pt-BR" dirty="0"/>
              <a:t>Vitamina NQ 2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Mirador Cólica + Dipirona 1g e Naproxeno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1401825" y="1402774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1427393" y="3931888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1427393" y="5476114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2005669" y="891405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4278405" y="891405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8869795" y="1401736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8875878" y="3932215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R$900,00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8875878" y="5464883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R$1.600,00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8869795" y="893541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837897" y="921462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6574651" y="1336595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19" name="Retângulo: Canto Dobrado 18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35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u="sng" dirty="0">
                    <a:solidFill>
                      <a:prstClr val="white"/>
                    </a:solidFill>
                    <a:latin typeface="Arial" panose="020B0604020202020204"/>
                  </a:rPr>
                  <a:t>0,57 centavos</a:t>
                </a:r>
                <a:r>
                  <a:rPr kumimoji="0" lang="pt-BR" sz="1200" b="1" i="1" u="sng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2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Retângulo: Canto Dobrado 13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7" name="Retângulo: Canto Dobrado 6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600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900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916F766-C87B-7F28-A0E2-E5C31C267312}"/>
              </a:ext>
            </a:extLst>
          </p:cNvPr>
          <p:cNvSpPr txBox="1"/>
          <p:nvPr/>
        </p:nvSpPr>
        <p:spPr>
          <a:xfrm>
            <a:off x="6563926" y="891405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FC60579-CE71-A349-BB43-8357DA4C008A}"/>
              </a:ext>
            </a:extLst>
          </p:cNvPr>
          <p:cNvGrpSpPr/>
          <p:nvPr/>
        </p:nvGrpSpPr>
        <p:grpSpPr>
          <a:xfrm>
            <a:off x="2005669" y="1347481"/>
            <a:ext cx="2188669" cy="5397316"/>
            <a:chOff x="7561919" y="1270260"/>
            <a:chExt cx="2188669" cy="5397316"/>
          </a:xfrm>
          <a:solidFill>
            <a:srgbClr val="F8AD06"/>
          </a:solidFill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CA68C979-B46B-91E4-6D21-CF88CD99DBEE}"/>
                </a:ext>
              </a:extLst>
            </p:cNvPr>
            <p:cNvGrpSpPr/>
            <p:nvPr/>
          </p:nvGrpSpPr>
          <p:grpSpPr>
            <a:xfrm>
              <a:off x="7561919" y="1270260"/>
              <a:ext cx="2188669" cy="2333810"/>
              <a:chOff x="5777592" y="2409093"/>
              <a:chExt cx="2188669" cy="2333810"/>
            </a:xfrm>
            <a:grpFill/>
          </p:grpSpPr>
          <p:sp>
            <p:nvSpPr>
              <p:cNvPr id="26" name="Retângulo: Canto Dobrado 25">
                <a:extLst>
                  <a:ext uri="{FF2B5EF4-FFF2-40B4-BE49-F238E27FC236}">
                    <a16:creationId xmlns:a16="http://schemas.microsoft.com/office/drawing/2014/main" id="{E6125CD8-8D82-82B7-16C2-5F85F0D4BC99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15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30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30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R$2,00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077ACE98-7F47-640E-47B8-E4B0B937E291}"/>
                  </a:ext>
                </a:extLst>
              </p:cNvPr>
              <p:cNvSpPr/>
              <p:nvPr/>
            </p:nvSpPr>
            <p:spPr>
              <a:xfrm>
                <a:off x="5777592" y="2409093"/>
                <a:ext cx="2188669" cy="391775"/>
              </a:xfrm>
              <a:prstGeom prst="rect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Mirador Cólica</a:t>
                </a:r>
              </a:p>
            </p:txBody>
          </p:sp>
        </p:grp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DC942BF-AECE-E4FF-8190-DF3EF2E25D3E}"/>
                </a:ext>
              </a:extLst>
            </p:cNvPr>
            <p:cNvSpPr/>
            <p:nvPr/>
          </p:nvSpPr>
          <p:spPr>
            <a:xfrm>
              <a:off x="7587487" y="3800412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1" name="Retângulo: Canto Dobrado 20">
              <a:extLst>
                <a:ext uri="{FF2B5EF4-FFF2-40B4-BE49-F238E27FC236}">
                  <a16:creationId xmlns:a16="http://schemas.microsoft.com/office/drawing/2014/main" id="{9A27FFD4-AEF0-7E34-43E9-6321713FAD4B}"/>
                </a:ext>
              </a:extLst>
            </p:cNvPr>
            <p:cNvSpPr/>
            <p:nvPr/>
          </p:nvSpPr>
          <p:spPr>
            <a:xfrm>
              <a:off x="7587487" y="5344638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F5ECF3AA-5555-3F43-E9B1-E08B0BDEC493}"/>
              </a:ext>
            </a:extLst>
          </p:cNvPr>
          <p:cNvGrpSpPr/>
          <p:nvPr/>
        </p:nvGrpSpPr>
        <p:grpSpPr>
          <a:xfrm>
            <a:off x="4277376" y="1353199"/>
            <a:ext cx="2188669" cy="5391598"/>
            <a:chOff x="9821872" y="1273137"/>
            <a:chExt cx="2188669" cy="5391598"/>
          </a:xfrm>
          <a:solidFill>
            <a:srgbClr val="F2501B"/>
          </a:solidFill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05F6BDA2-FD1B-E083-F029-33268E21AC85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3" name="Retângulo: Canto Dobrado 32">
                <a:extLst>
                  <a:ext uri="{FF2B5EF4-FFF2-40B4-BE49-F238E27FC236}">
                    <a16:creationId xmlns:a16="http://schemas.microsoft.com/office/drawing/2014/main" id="{F55042BF-683B-940B-1272-C1C236223326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01C0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120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700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R$0,87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Retângulo 35">
                <a:extLst>
                  <a:ext uri="{FF2B5EF4-FFF2-40B4-BE49-F238E27FC236}">
                    <a16:creationId xmlns:a16="http://schemas.microsoft.com/office/drawing/2014/main" id="{3FE61745-E169-1AA9-D6ED-1E99B38AB130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solidFill>
                <a:srgbClr val="01C0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Dipirona 1g e Naproxeno</a:t>
                </a:r>
              </a:p>
            </p:txBody>
          </p:sp>
        </p:grpSp>
        <p:sp>
          <p:nvSpPr>
            <p:cNvPr id="31" name="Retângulo: Canto Dobrado 30">
              <a:extLst>
                <a:ext uri="{FF2B5EF4-FFF2-40B4-BE49-F238E27FC236}">
                  <a16:creationId xmlns:a16="http://schemas.microsoft.com/office/drawing/2014/main" id="{04D54E74-E783-A8DB-235D-A3025B918FE0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solidFill>
              <a:srgbClr val="01C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30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2" name="Retângulo: Canto Dobrado 31">
              <a:extLst>
                <a:ext uri="{FF2B5EF4-FFF2-40B4-BE49-F238E27FC236}">
                  <a16:creationId xmlns:a16="http://schemas.microsoft.com/office/drawing/2014/main" id="{A9A4E4A1-EE15-A9A8-F921-0DF9406BA8A8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solidFill>
              <a:srgbClr val="01C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50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324523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02799" y="149497"/>
            <a:ext cx="8283365" cy="531026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D + Mirador Cólica + Dipirona 1g e Naproxeno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1298955" y="1264389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1324523" y="3793503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1324523" y="5337729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1902799" y="753020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4175535" y="753020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8821353" y="1263351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8827436" y="3793830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R$600,00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8827436" y="5326498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R$1.200,00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8821353" y="755156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6460973" y="1266228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4" name="Retângulo: Canto Dobrado 23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60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R$0,83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2" name="Retângulo: Canto Dobrado 21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3" name="Retângulo: Canto Dobrado 22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916F766-C87B-7F28-A0E2-E5C31C267312}"/>
              </a:ext>
            </a:extLst>
          </p:cNvPr>
          <p:cNvSpPr txBox="1"/>
          <p:nvPr/>
        </p:nvSpPr>
        <p:spPr>
          <a:xfrm>
            <a:off x="6461056" y="753020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470A137-2E58-1887-0A94-0293465E9EFF}"/>
              </a:ext>
            </a:extLst>
          </p:cNvPr>
          <p:cNvGrpSpPr/>
          <p:nvPr/>
        </p:nvGrpSpPr>
        <p:grpSpPr>
          <a:xfrm>
            <a:off x="1923287" y="1260510"/>
            <a:ext cx="2188669" cy="5397316"/>
            <a:chOff x="7561919" y="1270260"/>
            <a:chExt cx="2188669" cy="5397316"/>
          </a:xfrm>
          <a:solidFill>
            <a:srgbClr val="F8AD06"/>
          </a:solidFill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0F46ED77-6BD7-A83F-2DAA-4586AB45A7A9}"/>
                </a:ext>
              </a:extLst>
            </p:cNvPr>
            <p:cNvGrpSpPr/>
            <p:nvPr/>
          </p:nvGrpSpPr>
          <p:grpSpPr>
            <a:xfrm>
              <a:off x="7561919" y="1270260"/>
              <a:ext cx="2188669" cy="2333810"/>
              <a:chOff x="5777592" y="2409093"/>
              <a:chExt cx="2188669" cy="2333810"/>
            </a:xfrm>
            <a:grpFill/>
          </p:grpSpPr>
          <p:sp>
            <p:nvSpPr>
              <p:cNvPr id="26" name="Retângulo: Canto Dobrado 25">
                <a:extLst>
                  <a:ext uri="{FF2B5EF4-FFF2-40B4-BE49-F238E27FC236}">
                    <a16:creationId xmlns:a16="http://schemas.microsoft.com/office/drawing/2014/main" id="{03972C3D-AE8C-6746-D9F3-9BD374771C83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15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30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30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R$2,00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DD7EEEBD-5B5D-8844-95E9-E9B93B49801D}"/>
                  </a:ext>
                </a:extLst>
              </p:cNvPr>
              <p:cNvSpPr/>
              <p:nvPr/>
            </p:nvSpPr>
            <p:spPr>
              <a:xfrm>
                <a:off x="5777592" y="2409093"/>
                <a:ext cx="2188669" cy="391775"/>
              </a:xfrm>
              <a:prstGeom prst="rect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Mirador Cólica</a:t>
                </a:r>
              </a:p>
            </p:txBody>
          </p:sp>
        </p:grpSp>
        <p:sp>
          <p:nvSpPr>
            <p:cNvPr id="17" name="Retângulo: Canto Dobrado 16">
              <a:extLst>
                <a:ext uri="{FF2B5EF4-FFF2-40B4-BE49-F238E27FC236}">
                  <a16:creationId xmlns:a16="http://schemas.microsoft.com/office/drawing/2014/main" id="{E9A5F77B-7B77-001A-32FE-FE56DCDB0ABF}"/>
                </a:ext>
              </a:extLst>
            </p:cNvPr>
            <p:cNvSpPr/>
            <p:nvPr/>
          </p:nvSpPr>
          <p:spPr>
            <a:xfrm>
              <a:off x="7587487" y="3800412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6D43098-548B-8D8A-7AB3-3D7103487176}"/>
                </a:ext>
              </a:extLst>
            </p:cNvPr>
            <p:cNvSpPr/>
            <p:nvPr/>
          </p:nvSpPr>
          <p:spPr>
            <a:xfrm>
              <a:off x="7587487" y="5344638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F73A77A-336A-CBA8-0FD5-F9B152E2C8E7}"/>
              </a:ext>
            </a:extLst>
          </p:cNvPr>
          <p:cNvGrpSpPr/>
          <p:nvPr/>
        </p:nvGrpSpPr>
        <p:grpSpPr>
          <a:xfrm>
            <a:off x="4194994" y="1266228"/>
            <a:ext cx="2188669" cy="5391598"/>
            <a:chOff x="9821872" y="1273137"/>
            <a:chExt cx="2188669" cy="5391598"/>
          </a:xfrm>
          <a:solidFill>
            <a:srgbClr val="F2501B"/>
          </a:solidFill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F5B43F0A-AA34-CA4F-1B81-BD9D0707E4E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3" name="Retângulo: Canto Dobrado 32">
                <a:extLst>
                  <a:ext uri="{FF2B5EF4-FFF2-40B4-BE49-F238E27FC236}">
                    <a16:creationId xmlns:a16="http://schemas.microsoft.com/office/drawing/2014/main" id="{99AE0F05-3A38-C972-2468-B5D3733ED772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01C0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120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700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R$0,87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Retângulo 35">
                <a:extLst>
                  <a:ext uri="{FF2B5EF4-FFF2-40B4-BE49-F238E27FC236}">
                    <a16:creationId xmlns:a16="http://schemas.microsoft.com/office/drawing/2014/main" id="{0AA8653D-A386-01A4-3769-631568987647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solidFill>
                <a:srgbClr val="01C0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Dipirona 1g e Naproxeno</a:t>
                </a:r>
              </a:p>
            </p:txBody>
          </p:sp>
        </p:grpSp>
        <p:sp>
          <p:nvSpPr>
            <p:cNvPr id="31" name="Retângulo: Canto Dobrado 30">
              <a:extLst>
                <a:ext uri="{FF2B5EF4-FFF2-40B4-BE49-F238E27FC236}">
                  <a16:creationId xmlns:a16="http://schemas.microsoft.com/office/drawing/2014/main" id="{EDE15DE4-FCB5-F654-3FA3-B8858AE0811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solidFill>
              <a:srgbClr val="01C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30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2" name="Retângulo: Canto Dobrado 31">
              <a:extLst>
                <a:ext uri="{FF2B5EF4-FFF2-40B4-BE49-F238E27FC236}">
                  <a16:creationId xmlns:a16="http://schemas.microsoft.com/office/drawing/2014/main" id="{D07611F1-0A4C-9D9E-689A-F80F9F9AC6D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solidFill>
              <a:srgbClr val="01C0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6338D09B-8A78-C97B-779D-EB19DC21A137}"/>
              </a:ext>
            </a:extLst>
          </p:cNvPr>
          <p:cNvSpPr/>
          <p:nvPr/>
        </p:nvSpPr>
        <p:spPr>
          <a:xfrm>
            <a:off x="10080798" y="168147"/>
            <a:ext cx="1026076" cy="8397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 err="1"/>
              <a:t>Ditribuidores</a:t>
            </a:r>
            <a:r>
              <a:rPr lang="pt-BR" sz="1000" dirty="0"/>
              <a:t> que trabalham só com </a:t>
            </a:r>
            <a:r>
              <a:rPr lang="pt-BR" sz="1000" dirty="0" err="1"/>
              <a:t>Vit</a:t>
            </a:r>
            <a:r>
              <a:rPr lang="pt-BR" sz="1000" dirty="0"/>
              <a:t> D</a:t>
            </a:r>
          </a:p>
        </p:txBody>
      </p:sp>
    </p:spTree>
    <p:extLst>
      <p:ext uri="{BB962C8B-B14F-4D97-AF65-F5344CB8AC3E}">
        <p14:creationId xmlns:p14="http://schemas.microsoft.com/office/powerpoint/2010/main" val="300399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324523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02800" y="149497"/>
            <a:ext cx="7140840" cy="531026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Oriente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1298955" y="1264389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1324523" y="3793503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1324523" y="5337729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1902799" y="753020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4175535" y="753020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E45C0069-5129-1CD4-A9EB-9EDFCDE775EA}"/>
              </a:ext>
            </a:extLst>
          </p:cNvPr>
          <p:cNvGrpSpPr/>
          <p:nvPr/>
        </p:nvGrpSpPr>
        <p:grpSpPr>
          <a:xfrm>
            <a:off x="6487793" y="753020"/>
            <a:ext cx="1115796" cy="5885730"/>
            <a:chOff x="8789455" y="755156"/>
            <a:chExt cx="1115796" cy="588573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862C8E87-3F2E-3C01-8C74-ED46CD1EABDB}"/>
                </a:ext>
              </a:extLst>
            </p:cNvPr>
            <p:cNvSpPr/>
            <p:nvPr/>
          </p:nvSpPr>
          <p:spPr>
            <a:xfrm>
              <a:off x="8821353" y="1263351"/>
              <a:ext cx="1014486" cy="23110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R500,00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C2B0D084-2211-ACC4-923C-403221E6D782}"/>
                </a:ext>
              </a:extLst>
            </p:cNvPr>
            <p:cNvSpPr/>
            <p:nvPr/>
          </p:nvSpPr>
          <p:spPr>
            <a:xfrm>
              <a:off x="8827436" y="3793830"/>
              <a:ext cx="1014486" cy="1314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R$600,00</a:t>
              </a: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34FE6F7-9907-E419-83B4-DA739014F720}"/>
                </a:ext>
              </a:extLst>
            </p:cNvPr>
            <p:cNvSpPr/>
            <p:nvPr/>
          </p:nvSpPr>
          <p:spPr>
            <a:xfrm>
              <a:off x="8827436" y="5326498"/>
              <a:ext cx="1031730" cy="1314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R$1.200,00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978934A-3167-4CD3-2E4C-7BC902683ADC}"/>
                </a:ext>
              </a:extLst>
            </p:cNvPr>
            <p:cNvSpPr/>
            <p:nvPr/>
          </p:nvSpPr>
          <p:spPr>
            <a:xfrm>
              <a:off x="8821353" y="755156"/>
              <a:ext cx="1031730" cy="366078"/>
            </a:xfrm>
            <a:prstGeom prst="rect">
              <a:avLst/>
            </a:prstGeom>
            <a:solidFill>
              <a:srgbClr val="00206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pt-BR" dirty="0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472A1C7F-D027-305F-1EBA-C5B2D82F3C0C}"/>
                </a:ext>
              </a:extLst>
            </p:cNvPr>
            <p:cNvSpPr txBox="1"/>
            <p:nvPr/>
          </p:nvSpPr>
          <p:spPr>
            <a:xfrm>
              <a:off x="8789455" y="783077"/>
              <a:ext cx="11157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bg1"/>
                  </a:solidFill>
                </a:rPr>
                <a:t>Prêmio Máx.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470A137-2E58-1887-0A94-0293465E9EFF}"/>
              </a:ext>
            </a:extLst>
          </p:cNvPr>
          <p:cNvGrpSpPr/>
          <p:nvPr/>
        </p:nvGrpSpPr>
        <p:grpSpPr>
          <a:xfrm>
            <a:off x="1923287" y="1260510"/>
            <a:ext cx="2188669" cy="5397316"/>
            <a:chOff x="7561919" y="1270260"/>
            <a:chExt cx="2188669" cy="5397316"/>
          </a:xfrm>
          <a:solidFill>
            <a:srgbClr val="F8AD06"/>
          </a:solidFill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0F46ED77-6BD7-A83F-2DAA-4586AB45A7A9}"/>
                </a:ext>
              </a:extLst>
            </p:cNvPr>
            <p:cNvGrpSpPr/>
            <p:nvPr/>
          </p:nvGrpSpPr>
          <p:grpSpPr>
            <a:xfrm>
              <a:off x="7561919" y="1270260"/>
              <a:ext cx="2188669" cy="2333810"/>
              <a:chOff x="5777592" y="2409093"/>
              <a:chExt cx="2188669" cy="2333810"/>
            </a:xfrm>
            <a:grpFill/>
          </p:grpSpPr>
          <p:sp>
            <p:nvSpPr>
              <p:cNvPr id="26" name="Retângulo: Canto Dobrado 25">
                <a:extLst>
                  <a:ext uri="{FF2B5EF4-FFF2-40B4-BE49-F238E27FC236}">
                    <a16:creationId xmlns:a16="http://schemas.microsoft.com/office/drawing/2014/main" id="{03972C3D-AE8C-6746-D9F3-9BD374771C83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15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30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2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tx1"/>
                    </a:solidFill>
                    <a:latin typeface="Arial" panose="020B0604020202020204"/>
                  </a:rPr>
                  <a:t>R$2,00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DD7EEEBD-5B5D-8844-95E9-E9B93B49801D}"/>
                  </a:ext>
                </a:extLst>
              </p:cNvPr>
              <p:cNvSpPr/>
              <p:nvPr/>
            </p:nvSpPr>
            <p:spPr>
              <a:xfrm>
                <a:off x="5777592" y="2409093"/>
                <a:ext cx="2188669" cy="391775"/>
              </a:xfrm>
              <a:prstGeom prst="rect">
                <a:avLst/>
              </a:prstGeom>
              <a:solidFill>
                <a:srgbClr val="0EA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Mirador Cólica</a:t>
                </a:r>
              </a:p>
            </p:txBody>
          </p:sp>
        </p:grpSp>
        <p:sp>
          <p:nvSpPr>
            <p:cNvPr id="17" name="Retângulo: Canto Dobrado 16">
              <a:extLst>
                <a:ext uri="{FF2B5EF4-FFF2-40B4-BE49-F238E27FC236}">
                  <a16:creationId xmlns:a16="http://schemas.microsoft.com/office/drawing/2014/main" id="{E9A5F77B-7B77-001A-32FE-FE56DCDB0ABF}"/>
                </a:ext>
              </a:extLst>
            </p:cNvPr>
            <p:cNvSpPr/>
            <p:nvPr/>
          </p:nvSpPr>
          <p:spPr>
            <a:xfrm>
              <a:off x="7587487" y="3800412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6D43098-548B-8D8A-7AB3-3D7103487176}"/>
                </a:ext>
              </a:extLst>
            </p:cNvPr>
            <p:cNvSpPr/>
            <p:nvPr/>
          </p:nvSpPr>
          <p:spPr>
            <a:xfrm>
              <a:off x="7587487" y="5344638"/>
              <a:ext cx="2163101" cy="1322938"/>
            </a:xfrm>
            <a:prstGeom prst="foldedCorner">
              <a:avLst/>
            </a:prstGeom>
            <a:solidFill>
              <a:srgbClr val="0EA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EFC796F-A1B1-60D8-1218-FD73BF0687C8}"/>
              </a:ext>
            </a:extLst>
          </p:cNvPr>
          <p:cNvGrpSpPr/>
          <p:nvPr/>
        </p:nvGrpSpPr>
        <p:grpSpPr>
          <a:xfrm>
            <a:off x="4175535" y="1260510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C3D13A76-71AD-7159-CF7D-13AF9241F491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5" name="Retângulo: Canto Dobrado 34">
                <a:extLst>
                  <a:ext uri="{FF2B5EF4-FFF2-40B4-BE49-F238E27FC236}">
                    <a16:creationId xmlns:a16="http://schemas.microsoft.com/office/drawing/2014/main" id="{1DDF9923-9B5F-B378-C3DB-33B6C869C743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300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R$0,67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2D65E071-0BE1-71B8-0087-8A216F5C3E62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Retângulo: Canto Dobrado 6">
              <a:extLst>
                <a:ext uri="{FF2B5EF4-FFF2-40B4-BE49-F238E27FC236}">
                  <a16:creationId xmlns:a16="http://schemas.microsoft.com/office/drawing/2014/main" id="{5122795E-32A1-6762-E25B-64F13D2FD16A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1500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30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4" name="Retângulo: Canto Dobrado 33">
              <a:extLst>
                <a:ext uri="{FF2B5EF4-FFF2-40B4-BE49-F238E27FC236}">
                  <a16:creationId xmlns:a16="http://schemas.microsoft.com/office/drawing/2014/main" id="{74EB3F77-2D56-8896-8693-6AB07F9CBF3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300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07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306195" y="1464563"/>
            <a:ext cx="4615101" cy="23299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367988" y="1980277"/>
            <a:ext cx="4491513" cy="1298502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Vitaminas NQ</a:t>
            </a:r>
          </a:p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SKUs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Promoção Leve 2, Pague 1</a:t>
            </a:r>
          </a:p>
          <a:p>
            <a:pPr algn="ctr"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(apenas distribuidores com Multivitamínicos)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5179575" y="1464563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5783419" y="95319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Extra 1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F46ED77-6BD7-A83F-2DAA-4586AB45A7A9}"/>
              </a:ext>
            </a:extLst>
          </p:cNvPr>
          <p:cNvGrpSpPr/>
          <p:nvPr/>
        </p:nvGrpSpPr>
        <p:grpSpPr>
          <a:xfrm>
            <a:off x="5803907" y="1460684"/>
            <a:ext cx="2188669" cy="2333810"/>
            <a:chOff x="5777592" y="2409093"/>
            <a:chExt cx="2188669" cy="2333810"/>
          </a:xfrm>
          <a:solidFill>
            <a:srgbClr val="F8AD06"/>
          </a:solidFill>
        </p:grpSpPr>
        <p:sp>
          <p:nvSpPr>
            <p:cNvPr id="26" name="Retângulo: Canto Dobrado 25">
              <a:extLst>
                <a:ext uri="{FF2B5EF4-FFF2-40B4-BE49-F238E27FC236}">
                  <a16:creationId xmlns:a16="http://schemas.microsoft.com/office/drawing/2014/main" id="{03972C3D-AE8C-6746-D9F3-9BD374771C83}"/>
                </a:ext>
              </a:extLst>
            </p:cNvPr>
            <p:cNvSpPr/>
            <p:nvPr/>
          </p:nvSpPr>
          <p:spPr>
            <a:xfrm>
              <a:off x="5777592" y="2856358"/>
              <a:ext cx="2188669" cy="1886545"/>
            </a:xfrm>
            <a:prstGeom prst="foldedCorne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 cada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Limitado a 10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 por RCA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b="1" i="1" dirty="0">
                  <a:solidFill>
                    <a:schemeClr val="bg1"/>
                  </a:solidFill>
                  <a:latin typeface="Arial" panose="020B0604020202020204"/>
                </a:rPr>
                <a:t>R$0,50</a:t>
              </a:r>
              <a:r>
                <a:rPr kumimoji="0" lang="pt-BR" sz="1200" b="1" i="1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por unidade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DD7EEEBD-5B5D-8844-95E9-E9B93B49801D}"/>
                </a:ext>
              </a:extLst>
            </p:cNvPr>
            <p:cNvSpPr/>
            <p:nvPr/>
          </p:nvSpPr>
          <p:spPr>
            <a:xfrm>
              <a:off x="5777592" y="2409093"/>
              <a:ext cx="2188669" cy="3917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b="1" dirty="0">
                  <a:solidFill>
                    <a:prstClr val="white"/>
                  </a:solidFill>
                  <a:latin typeface="Arial" panose="020B0604020202020204"/>
                </a:rPr>
                <a:t>Promoção VIT NQ</a:t>
              </a:r>
              <a:endPara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B3C2E757-7D83-89B4-3749-88151609FF7A}"/>
              </a:ext>
            </a:extLst>
          </p:cNvPr>
          <p:cNvSpPr/>
          <p:nvPr/>
        </p:nvSpPr>
        <p:spPr>
          <a:xfrm>
            <a:off x="1840342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7BB7ECBC-EE00-2D76-0B59-287787388915}"/>
              </a:ext>
            </a:extLst>
          </p:cNvPr>
          <p:cNvSpPr txBox="1">
            <a:spLocks/>
          </p:cNvSpPr>
          <p:nvPr/>
        </p:nvSpPr>
        <p:spPr>
          <a:xfrm>
            <a:off x="4156680" y="117289"/>
            <a:ext cx="3878640" cy="498726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Mecânicas Extras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61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306195" y="1464564"/>
            <a:ext cx="4615101" cy="1011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367990" y="1656572"/>
            <a:ext cx="4491513" cy="729789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Neosoro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AD</a:t>
            </a:r>
          </a:p>
          <a:p>
            <a:pPr algn="ctr"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Brasil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5179575" y="1464563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5205143" y="3993677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5205143" y="5537903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5783419" y="95319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Extra 2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470A137-2E58-1887-0A94-0293465E9EFF}"/>
              </a:ext>
            </a:extLst>
          </p:cNvPr>
          <p:cNvGrpSpPr/>
          <p:nvPr/>
        </p:nvGrpSpPr>
        <p:grpSpPr>
          <a:xfrm>
            <a:off x="5803907" y="1460684"/>
            <a:ext cx="2188669" cy="5397316"/>
            <a:chOff x="7561919" y="1270260"/>
            <a:chExt cx="2188669" cy="5397316"/>
          </a:xfrm>
          <a:solidFill>
            <a:srgbClr val="00B0F0"/>
          </a:solidFill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0F46ED77-6BD7-A83F-2DAA-4586AB45A7A9}"/>
                </a:ext>
              </a:extLst>
            </p:cNvPr>
            <p:cNvGrpSpPr/>
            <p:nvPr/>
          </p:nvGrpSpPr>
          <p:grpSpPr>
            <a:xfrm>
              <a:off x="7561919" y="1270260"/>
              <a:ext cx="2188669" cy="2333810"/>
              <a:chOff x="5777592" y="2409093"/>
              <a:chExt cx="2188669" cy="2333810"/>
            </a:xfrm>
            <a:grpFill/>
          </p:grpSpPr>
          <p:sp>
            <p:nvSpPr>
              <p:cNvPr id="26" name="Retângulo: Canto Dobrado 25">
                <a:extLst>
                  <a:ext uri="{FF2B5EF4-FFF2-40B4-BE49-F238E27FC236}">
                    <a16:creationId xmlns:a16="http://schemas.microsoft.com/office/drawing/2014/main" id="{03972C3D-AE8C-6746-D9F3-9BD374771C83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250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5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R$0,40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DD7EEEBD-5B5D-8844-95E9-E9B93B49801D}"/>
                  </a:ext>
                </a:extLst>
              </p:cNvPr>
              <p:cNvSpPr/>
              <p:nvPr/>
            </p:nvSpPr>
            <p:spPr>
              <a:xfrm>
                <a:off x="5777592" y="2409093"/>
                <a:ext cx="2188669" cy="391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 err="1">
                    <a:solidFill>
                      <a:prstClr val="white"/>
                    </a:solidFill>
                    <a:latin typeface="Arial" panose="020B0604020202020204"/>
                  </a:rPr>
                  <a:t>Neosoro</a:t>
                </a: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 AD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Retângulo: Canto Dobrado 16">
              <a:extLst>
                <a:ext uri="{FF2B5EF4-FFF2-40B4-BE49-F238E27FC236}">
                  <a16:creationId xmlns:a16="http://schemas.microsoft.com/office/drawing/2014/main" id="{E9A5F77B-7B77-001A-32FE-FE56DCDB0ABF}"/>
                </a:ext>
              </a:extLst>
            </p:cNvPr>
            <p:cNvSpPr/>
            <p:nvPr/>
          </p:nvSpPr>
          <p:spPr>
            <a:xfrm>
              <a:off x="7587487" y="3800412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6000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6D43098-548B-8D8A-7AB3-3D7103487176}"/>
                </a:ext>
              </a:extLst>
            </p:cNvPr>
            <p:cNvSpPr/>
            <p:nvPr/>
          </p:nvSpPr>
          <p:spPr>
            <a:xfrm>
              <a:off x="7587487" y="5344638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15000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B3C2E757-7D83-89B4-3749-88151609FF7A}"/>
              </a:ext>
            </a:extLst>
          </p:cNvPr>
          <p:cNvSpPr/>
          <p:nvPr/>
        </p:nvSpPr>
        <p:spPr>
          <a:xfrm>
            <a:off x="1840342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7BB7ECBC-EE00-2D76-0B59-287787388915}"/>
              </a:ext>
            </a:extLst>
          </p:cNvPr>
          <p:cNvSpPr txBox="1">
            <a:spLocks/>
          </p:cNvSpPr>
          <p:nvPr/>
        </p:nvSpPr>
        <p:spPr>
          <a:xfrm>
            <a:off x="4156680" y="117289"/>
            <a:ext cx="3878640" cy="498726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Mecânicas Extras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09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306195" y="1464564"/>
            <a:ext cx="4615101" cy="1316446"/>
          </a:xfrm>
          <a:prstGeom prst="rect">
            <a:avLst/>
          </a:prstGeom>
          <a:solidFill>
            <a:srgbClr val="F78F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512956" y="1605776"/>
            <a:ext cx="4204010" cy="1175233"/>
          </a:xfrm>
          <a:prstGeom prst="rect">
            <a:avLst/>
          </a:prstGeom>
          <a:noFill/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Neolefrin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(Exceto demais distribuidores MG.  </a:t>
            </a:r>
            <a:r>
              <a:rPr lang="pt-BR" sz="1800" dirty="0">
                <a:solidFill>
                  <a:schemeClr val="bg1"/>
                </a:solidFill>
              </a:rPr>
              <a:t>E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xclusividade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para Oriente)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5179575" y="1464563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5205143" y="3993677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5205143" y="5537903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5783419" y="95319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Extra 3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470A137-2E58-1887-0A94-0293465E9EFF}"/>
              </a:ext>
            </a:extLst>
          </p:cNvPr>
          <p:cNvGrpSpPr/>
          <p:nvPr/>
        </p:nvGrpSpPr>
        <p:grpSpPr>
          <a:xfrm>
            <a:off x="5803907" y="1460684"/>
            <a:ext cx="2188669" cy="5397316"/>
            <a:chOff x="7561919" y="1270260"/>
            <a:chExt cx="2188669" cy="5397316"/>
          </a:xfrm>
          <a:solidFill>
            <a:srgbClr val="F8AD06"/>
          </a:solidFill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0F46ED77-6BD7-A83F-2DAA-4586AB45A7A9}"/>
                </a:ext>
              </a:extLst>
            </p:cNvPr>
            <p:cNvGrpSpPr/>
            <p:nvPr/>
          </p:nvGrpSpPr>
          <p:grpSpPr>
            <a:xfrm>
              <a:off x="7561919" y="1270260"/>
              <a:ext cx="2188669" cy="2333810"/>
              <a:chOff x="5777592" y="2409093"/>
              <a:chExt cx="2188669" cy="2333810"/>
            </a:xfrm>
            <a:grpFill/>
          </p:grpSpPr>
          <p:sp>
            <p:nvSpPr>
              <p:cNvPr id="26" name="Retângulo: Canto Dobrado 25">
                <a:extLst>
                  <a:ext uri="{FF2B5EF4-FFF2-40B4-BE49-F238E27FC236}">
                    <a16:creationId xmlns:a16="http://schemas.microsoft.com/office/drawing/2014/main" id="{03972C3D-AE8C-6746-D9F3-9BD374771C83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solidFill>
                <a:srgbClr val="F78F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25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tângulo 26">
                <a:extLst>
                  <a:ext uri="{FF2B5EF4-FFF2-40B4-BE49-F238E27FC236}">
                    <a16:creationId xmlns:a16="http://schemas.microsoft.com/office/drawing/2014/main" id="{DD7EEEBD-5B5D-8844-95E9-E9B93B49801D}"/>
                  </a:ext>
                </a:extLst>
              </p:cNvPr>
              <p:cNvSpPr/>
              <p:nvPr/>
            </p:nvSpPr>
            <p:spPr>
              <a:xfrm>
                <a:off x="5777592" y="2409093"/>
                <a:ext cx="2188669" cy="391775"/>
              </a:xfrm>
              <a:prstGeom prst="rect">
                <a:avLst/>
              </a:prstGeom>
              <a:solidFill>
                <a:srgbClr val="F78F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 err="1">
                    <a:solidFill>
                      <a:prstClr val="white"/>
                    </a:solidFill>
                    <a:latin typeface="Arial" panose="020B0604020202020204"/>
                  </a:rPr>
                  <a:t>Neolefrin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Retângulo: Canto Dobrado 16">
              <a:extLst>
                <a:ext uri="{FF2B5EF4-FFF2-40B4-BE49-F238E27FC236}">
                  <a16:creationId xmlns:a16="http://schemas.microsoft.com/office/drawing/2014/main" id="{E9A5F77B-7B77-001A-32FE-FE56DCDB0ABF}"/>
                </a:ext>
              </a:extLst>
            </p:cNvPr>
            <p:cNvSpPr/>
            <p:nvPr/>
          </p:nvSpPr>
          <p:spPr>
            <a:xfrm>
              <a:off x="7587487" y="3800412"/>
              <a:ext cx="2163101" cy="1322938"/>
            </a:xfrm>
            <a:prstGeom prst="foldedCorner">
              <a:avLst/>
            </a:prstGeom>
            <a:solidFill>
              <a:srgbClr val="F78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6D43098-548B-8D8A-7AB3-3D7103487176}"/>
                </a:ext>
              </a:extLst>
            </p:cNvPr>
            <p:cNvSpPr/>
            <p:nvPr/>
          </p:nvSpPr>
          <p:spPr>
            <a:xfrm>
              <a:off x="7587487" y="5344638"/>
              <a:ext cx="2163101" cy="1322938"/>
            </a:xfrm>
            <a:prstGeom prst="foldedCorner">
              <a:avLst/>
            </a:prstGeom>
            <a:solidFill>
              <a:srgbClr val="F78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B3C2E757-7D83-89B4-3749-88151609FF7A}"/>
              </a:ext>
            </a:extLst>
          </p:cNvPr>
          <p:cNvSpPr/>
          <p:nvPr/>
        </p:nvSpPr>
        <p:spPr>
          <a:xfrm>
            <a:off x="1840342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7BB7ECBC-EE00-2D76-0B59-287787388915}"/>
              </a:ext>
            </a:extLst>
          </p:cNvPr>
          <p:cNvSpPr txBox="1">
            <a:spLocks/>
          </p:cNvSpPr>
          <p:nvPr/>
        </p:nvSpPr>
        <p:spPr>
          <a:xfrm>
            <a:off x="3864587" y="-55489"/>
            <a:ext cx="3878640" cy="498726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(Brasil + </a:t>
            </a:r>
            <a:r>
              <a:rPr lang="pt-BR" sz="2400" dirty="0">
                <a:solidFill>
                  <a:srgbClr val="002060"/>
                </a:solidFill>
              </a:rPr>
              <a:t>Oriente MG)</a:t>
            </a:r>
          </a:p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Mecânicas Extras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34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789</Words>
  <Application>Microsoft Office PowerPoint</Application>
  <PresentationFormat>Widescreen</PresentationFormat>
  <Paragraphs>305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2_Office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De Oliveira Inacio</dc:creator>
  <cp:lastModifiedBy>Thais De Almeida Batista</cp:lastModifiedBy>
  <cp:revision>39</cp:revision>
  <dcterms:created xsi:type="dcterms:W3CDTF">2023-09-29T21:12:33Z</dcterms:created>
  <dcterms:modified xsi:type="dcterms:W3CDTF">2024-05-20T12:19:11Z</dcterms:modified>
</cp:coreProperties>
</file>