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7FB08-D044-0253-3470-20BE31EE3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83799F-C92D-8735-99C2-756CC7797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825108-5AF5-FA65-6320-5E9221A8A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C597B5-79CE-6B11-CA91-E8562291A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2EDDBE-0645-5E60-2D0A-A39ED610D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42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84E02-FFC0-B2EF-E81E-D156306D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50BB77-07AE-5E14-3D0A-1DC41C8B2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1AE49D-DC3D-4737-D295-4818B5A95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BF6888-8231-4EA7-C3FF-17EBE8A2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71C4DD-F844-61FB-6C51-CFC8129C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4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D65CB-FDEE-3198-3E1C-4B09BA333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A91563-B811-6612-44C1-D40E1435C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DC0102-4008-9AA6-2768-7AF60D82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E7AB55-D10D-EDB7-F6B7-18EA8C8DC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E0936D-CCA2-9E09-F46A-081B0D166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01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7C29F-FB48-48EA-06CE-F529463E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1A7420-6AC5-8B7D-7901-DD0F282E8B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EAA1EC-4AFB-E5FB-D45E-33958D18F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D37AF1-CB79-2133-BA57-94622405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AB3C1E-B874-2972-857A-6166B041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F5C28F-0A19-A7FC-322D-5DABCBD5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74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9DD1E-3103-4146-1AB9-94A61584C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C3EB7B-B300-81A2-9482-73DD3ECA9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F4E2EC-FAAD-4721-CC28-7B08C6A7F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A8EB1A-B266-1B61-ACDD-597F485363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9CC0A50-5EAA-E44C-4B67-41F84F4B2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0252E46-20DA-17D6-E37D-38162D56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D1D22-8A4D-46E3-63FC-638A49F4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C74BB54-8E14-C132-7027-AA510273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410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97440-28DA-6BE1-38E3-6FDADF7E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CA1C684-2491-D936-DE03-2736B7256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8C138D-A436-4FFE-3C44-49E1A2F00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3CD328-6657-D55A-FAEC-D656BD9FC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53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CF990AE-899D-2CAE-D3E4-9FFDF1F8D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0111F23-32C0-9831-C7BD-7AF836D28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96C7B0A-4F59-B1EF-0ECC-2FF8C3EF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64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D1351-6A61-81C1-575F-ED67FE1B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B0FA7B-7F61-9AE7-B59D-0B047CE89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8766A5-4083-1E83-C6AC-614FC14A4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70416E-EBAE-E784-C73A-F5BBF85B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E97F16-ECB9-4837-B7E2-6C24538D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03B792-96A6-427B-3F62-442A36DBD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1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5A580-6B5F-6212-9D74-2457B87CE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13163CC-293D-9245-DC15-1ACF7D93F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670D6F-DB42-7A9F-C2E3-5DDDE6A8B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5A1320-17ED-867E-9BFB-A8FF5D511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AAFA40-029D-562C-CE1C-8FF08F4D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4D2353-B264-6E9F-13B2-D6B0692A8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50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608D9-EADD-7998-4B89-95DF03BA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6A0D4E-3E31-0488-04CD-7DDACFA28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12AEB0-362A-5187-7285-E94F70E7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2C1433-DEC4-2E11-E514-AAC25260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FC0EDD-1F78-B4E1-9581-0B33EC972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94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9C3AE3-51A5-DA31-16BB-47C3110698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EF51010-7A68-434E-B760-3B417579D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D3B511-C1AE-0228-9722-E0F913C6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446B4F-E01B-69B7-B6B0-6144284A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713E52-C41E-4F2B-3B41-87473DEF5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1EF5CD5-4091-4923-ED67-59E13181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1FCB51-361D-F913-A2C1-6B22F62F6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9058F8-C542-6479-30F4-5703B74CD3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E78E64-E891-45B9-A0D9-B8616DCABBA9}" type="datetimeFigureOut">
              <a:rPr lang="pt-BR" smtClean="0"/>
              <a:t>22/07/2024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2E7301-C89D-F586-CF35-67756D981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643267-ABF9-6151-3BFB-E3E0F9049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A55F20-AF4B-47A6-BD8C-4C7FC204C3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92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9C62EC4-0178-B9CB-08F7-48C93242F0CB}"/>
              </a:ext>
            </a:extLst>
          </p:cNvPr>
          <p:cNvGrpSpPr/>
          <p:nvPr/>
        </p:nvGrpSpPr>
        <p:grpSpPr>
          <a:xfrm>
            <a:off x="190500" y="137160"/>
            <a:ext cx="6787894" cy="6658490"/>
            <a:chOff x="773430" y="31175"/>
            <a:chExt cx="7280909" cy="6795650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B3EEB28A-87D2-D20B-EC4C-902922D1EF50}"/>
                </a:ext>
              </a:extLst>
            </p:cNvPr>
            <p:cNvGrpSpPr/>
            <p:nvPr/>
          </p:nvGrpSpPr>
          <p:grpSpPr>
            <a:xfrm>
              <a:off x="773430" y="31175"/>
              <a:ext cx="4678680" cy="6795650"/>
              <a:chOff x="773430" y="31175"/>
              <a:chExt cx="4678680" cy="6795650"/>
            </a:xfrm>
          </p:grpSpPr>
          <p:pic>
            <p:nvPicPr>
              <p:cNvPr id="5" name="Imagem 4" descr="Interface gráfica do usuário&#10;&#10;Descrição gerada automaticamente">
                <a:extLst>
                  <a:ext uri="{FF2B5EF4-FFF2-40B4-BE49-F238E27FC236}">
                    <a16:creationId xmlns:a16="http://schemas.microsoft.com/office/drawing/2014/main" id="{CEB0615A-9C1A-4B36-D1DA-430D103F19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125"/>
              <a:stretch/>
            </p:blipFill>
            <p:spPr>
              <a:xfrm>
                <a:off x="773430" y="31175"/>
                <a:ext cx="4678680" cy="6795650"/>
              </a:xfrm>
              <a:prstGeom prst="rect">
                <a:avLst/>
              </a:prstGeom>
            </p:spPr>
          </p:pic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9BCF5E36-0DF9-C386-AE73-C5DC0DDCE3F4}"/>
                  </a:ext>
                </a:extLst>
              </p:cNvPr>
              <p:cNvSpPr/>
              <p:nvPr/>
            </p:nvSpPr>
            <p:spPr>
              <a:xfrm>
                <a:off x="4385310" y="1994535"/>
                <a:ext cx="563880" cy="1600200"/>
              </a:xfrm>
              <a:prstGeom prst="rect">
                <a:avLst/>
              </a:prstGeom>
              <a:solidFill>
                <a:srgbClr val="2A266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29E0530C-975E-AC93-2217-38CA9907F1C6}"/>
                  </a:ext>
                </a:extLst>
              </p:cNvPr>
              <p:cNvSpPr/>
              <p:nvPr/>
            </p:nvSpPr>
            <p:spPr>
              <a:xfrm>
                <a:off x="1131570" y="1994535"/>
                <a:ext cx="563880" cy="1600200"/>
              </a:xfrm>
              <a:prstGeom prst="rect">
                <a:avLst/>
              </a:prstGeom>
              <a:solidFill>
                <a:srgbClr val="2A266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9E96C4C-C7EF-85FB-EDF3-473E98A659A7}"/>
                </a:ext>
              </a:extLst>
            </p:cNvPr>
            <p:cNvSpPr txBox="1"/>
            <p:nvPr/>
          </p:nvSpPr>
          <p:spPr>
            <a:xfrm>
              <a:off x="5810250" y="1439644"/>
              <a:ext cx="1526462" cy="973761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Colocar logotipo </a:t>
              </a:r>
              <a:r>
                <a:rPr lang="pt-BR" sz="1400" dirty="0" err="1"/>
                <a:t>Neo</a:t>
              </a:r>
              <a:r>
                <a:rPr lang="pt-BR" sz="1400" dirty="0"/>
                <a:t> Química nas laterais</a:t>
              </a:r>
            </a:p>
          </p:txBody>
        </p:sp>
        <p:cxnSp>
          <p:nvCxnSpPr>
            <p:cNvPr id="16" name="Conector de Seta Reta 15">
              <a:extLst>
                <a:ext uri="{FF2B5EF4-FFF2-40B4-BE49-F238E27FC236}">
                  <a16:creationId xmlns:a16="http://schemas.microsoft.com/office/drawing/2014/main" id="{31F08104-A7B2-9526-5042-7D9D1E3A0839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4857750" y="1817370"/>
              <a:ext cx="952500" cy="10915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02E1FB83-6DEC-18A8-C58C-33F52218EE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3510" y="1588770"/>
              <a:ext cx="4396740" cy="255612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1393F5C2-BF92-6555-BB97-A8747834A119}"/>
                </a:ext>
              </a:extLst>
            </p:cNvPr>
            <p:cNvSpPr txBox="1"/>
            <p:nvPr/>
          </p:nvSpPr>
          <p:spPr>
            <a:xfrm>
              <a:off x="5810250" y="2871002"/>
              <a:ext cx="2244089" cy="119364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Excluir a letra “G” de todo fundo, </a:t>
              </a:r>
              <a:r>
                <a:rPr lang="pt-BR" sz="1400" dirty="0" err="1"/>
                <a:t>mockup</a:t>
              </a:r>
              <a:r>
                <a:rPr lang="pt-BR" sz="1400" dirty="0"/>
                <a:t> de medicamento, frase e menção do dia do genérico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1A4446C4-287C-6550-64BE-B683B0A96DB1}"/>
                </a:ext>
              </a:extLst>
            </p:cNvPr>
            <p:cNvSpPr txBox="1"/>
            <p:nvPr/>
          </p:nvSpPr>
          <p:spPr>
            <a:xfrm>
              <a:off x="1783080" y="3204644"/>
              <a:ext cx="3166110" cy="285325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pt-BR" sz="1600" dirty="0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AC13B3AA-C735-A284-DC6C-B3E1D28B90E1}"/>
                </a:ext>
              </a:extLst>
            </p:cNvPr>
            <p:cNvSpPr txBox="1"/>
            <p:nvPr/>
          </p:nvSpPr>
          <p:spPr>
            <a:xfrm>
              <a:off x="5810250" y="362096"/>
              <a:ext cx="1747145" cy="75388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Excluir o amarelo da parte superior e inferior</a:t>
              </a:r>
            </a:p>
          </p:txBody>
        </p:sp>
        <p:cxnSp>
          <p:nvCxnSpPr>
            <p:cNvPr id="23" name="Conector de Seta Reta 22">
              <a:extLst>
                <a:ext uri="{FF2B5EF4-FFF2-40B4-BE49-F238E27FC236}">
                  <a16:creationId xmlns:a16="http://schemas.microsoft.com/office/drawing/2014/main" id="{37F3A947-2CBE-557A-BD88-D0BAE716431D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 flipV="1">
              <a:off x="3909060" y="739036"/>
              <a:ext cx="1901190" cy="7093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3E91BCF2-41D7-6CB9-D679-A8A697B651E7}"/>
                </a:ext>
              </a:extLst>
            </p:cNvPr>
            <p:cNvSpPr txBox="1"/>
            <p:nvPr/>
          </p:nvSpPr>
          <p:spPr>
            <a:xfrm>
              <a:off x="5888355" y="4679691"/>
              <a:ext cx="1828800" cy="954107"/>
            </a:xfrm>
            <a:prstGeom prst="rect">
              <a:avLst/>
            </a:prstGeom>
            <a:noFill/>
            <a:ln w="571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1400" dirty="0"/>
                <a:t>Incluir o logo “SUPER RODADA NEO QUÍMICA” na parte da frente, </a:t>
              </a:r>
            </a:p>
          </p:txBody>
        </p: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230D234D-199F-5A0A-DD48-512A79D354FE}"/>
                </a:ext>
              </a:extLst>
            </p:cNvPr>
            <p:cNvCxnSpPr>
              <a:cxnSpLocks/>
            </p:cNvCxnSpPr>
            <p:nvPr/>
          </p:nvCxnSpPr>
          <p:spPr>
            <a:xfrm>
              <a:off x="2537460" y="4631272"/>
              <a:ext cx="3272790" cy="52547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5D4F17C1-AE21-3B9B-8948-52427BF90D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3470" y="3054491"/>
              <a:ext cx="906780" cy="14944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5C48A4C-C904-1C86-B42C-02748E580F03}"/>
              </a:ext>
            </a:extLst>
          </p:cNvPr>
          <p:cNvSpPr txBox="1"/>
          <p:nvPr/>
        </p:nvSpPr>
        <p:spPr>
          <a:xfrm>
            <a:off x="8993032" y="276736"/>
            <a:ext cx="2411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SUGESTÃO:</a:t>
            </a:r>
          </a:p>
        </p:txBody>
      </p:sp>
      <p:pic>
        <p:nvPicPr>
          <p:cNvPr id="37" name="Imagem 36" descr="Texto&#10;&#10;Descrição gerada automaticamente com confiança baixa">
            <a:extLst>
              <a:ext uri="{FF2B5EF4-FFF2-40B4-BE49-F238E27FC236}">
                <a16:creationId xmlns:a16="http://schemas.microsoft.com/office/drawing/2014/main" id="{722A0286-75F5-008E-E2B3-AD20D1E19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778" y="900239"/>
            <a:ext cx="3275984" cy="582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138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Rebeca Caires Contente Longatto</dc:creator>
  <cp:lastModifiedBy>Rebeca Caires Contente Longatto</cp:lastModifiedBy>
  <cp:revision>1</cp:revision>
  <dcterms:created xsi:type="dcterms:W3CDTF">2024-07-22T17:26:03Z</dcterms:created>
  <dcterms:modified xsi:type="dcterms:W3CDTF">2024-07-22T17:41:27Z</dcterms:modified>
</cp:coreProperties>
</file>