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705" r:id="rId2"/>
  </p:sldMasterIdLst>
  <p:notesMasterIdLst>
    <p:notesMasterId r:id="rId11"/>
  </p:notesMasterIdLst>
  <p:sldIdLst>
    <p:sldId id="2147473482" r:id="rId3"/>
    <p:sldId id="2147478465" r:id="rId4"/>
    <p:sldId id="2147478466" r:id="rId5"/>
    <p:sldId id="2147478456" r:id="rId6"/>
    <p:sldId id="2147478457" r:id="rId7"/>
    <p:sldId id="2147478455" r:id="rId8"/>
    <p:sldId id="2147478464" r:id="rId9"/>
    <p:sldId id="2147478467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MO" id="{A79450FD-2795-4020-8C6D-E7C247128C8B}">
          <p14:sldIdLst>
            <p14:sldId id="2147473482"/>
            <p14:sldId id="2147478465"/>
            <p14:sldId id="2147478466"/>
            <p14:sldId id="2147478456"/>
            <p14:sldId id="2147478457"/>
            <p14:sldId id="2147478455"/>
            <p14:sldId id="2147478464"/>
            <p14:sldId id="21474784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14"/>
    <a:srgbClr val="A83D88"/>
    <a:srgbClr val="00338B"/>
    <a:srgbClr val="FFFFFF"/>
    <a:srgbClr val="DD4E0E"/>
    <a:srgbClr val="9E589A"/>
    <a:srgbClr val="0EA62D"/>
    <a:srgbClr val="C828AA"/>
    <a:srgbClr val="F78F27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89316" autoAdjust="0"/>
  </p:normalViewPr>
  <p:slideViewPr>
    <p:cSldViewPr snapToGrid="0">
      <p:cViewPr>
        <p:scale>
          <a:sx n="60" d="100"/>
          <a:sy n="60" d="100"/>
        </p:scale>
        <p:origin x="852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7B2DE-9974-4EE5-B147-2C683FF559E4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5395C-D65B-4204-A2A3-9FAEA38269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80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DDA853-ADDE-4CFB-8F55-F65D8FFC0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97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7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57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6877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633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288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6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D78A92-0141-4330-8F3E-FAADFAC2384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85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7CCA2-D09E-412F-A1FA-18B476C6D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C3BFA4-3ABC-46FE-9BC3-F6415BAD6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2328EC-F3CF-4509-8A2E-046CFE98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511D26-6F5A-411D-85FB-7AE62D11A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60B3C3-462C-44CB-82CE-DAF197FC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26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2426B-F46D-4F18-89A1-E63E4172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144518-315E-4D18-8C71-85C137F0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C8FD5F-DBBC-4A09-970A-D06CE784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55C194-8BD8-4887-B3B0-F689243E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97BCF1-DF2E-4501-B53F-2D7A9855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1366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B9533-808B-459E-8374-F293E5F89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93F950-BCAE-475E-9531-A14166C62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3DBF57-0AEB-45B5-8DC0-2CE6C055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24364D-C2E7-4081-A023-687BCB96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40A23-66A6-4444-A239-85295B8B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42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20BD2-1C7B-4DAA-9294-74FFB692E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7946B-DD45-4485-8DF1-1D2C2CB9BC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F3D576-D921-483E-8386-8DCC072DC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533FA1-6022-4863-8077-DB2F8412A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194B1E-82EB-4C27-9EA1-8C7E75F3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57CD65-746A-422B-83F1-4A2100CD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711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CF411-589F-4B2A-A23D-FC22B8AEC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9C550C-4357-4EBF-880F-BCB0EBE11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F1F6A1-36E5-4B24-BDA4-83049B25D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2B73956-CC81-4FD1-9BE3-BC57D0C6F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954074-B943-422A-B384-4134328B3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B1146D2-9D7E-4072-BEA5-8836A40E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70F607-DA7B-4980-A541-2DC4DA57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165011-AB44-4B8A-9216-D933C8F8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0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3A5266-188F-42C8-8D48-C2DF43ED1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312E8A3-E4D1-469A-B211-3383607F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EF5C3E-BBEA-4770-8120-A16750CB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E0299EE-BC7E-4DE6-A1A8-2BFE69A4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9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F741B6-C2CE-41B2-BFE0-458C3ADD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6D9C714-D96F-43C7-8042-DD8AD7AD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A961EB-A7A2-403F-B703-EDE0EDFF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47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89628-681F-4BA5-B8C6-8CE21829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B55F60-471A-46FB-8490-356A07454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C499F-AB2A-4F7B-9510-F9DC6CFE3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CECCCB-FB66-494D-9E18-B0A0850B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42F271-DEB3-4298-8127-E4C03AF3B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1FEB7D-D02B-457E-9AEA-3BA364BB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22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243B8-2078-4EF8-B7F6-C76A7BAC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7D98D07-FBBC-4E7C-A580-BDFF74BC6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56F96A-3CC2-47D6-BF81-BD7BD4DB3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C9521D8-69FB-4AB5-892E-8FE165DA6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90277C-8879-46C0-AFFA-9543EC9F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A81557-C6B3-4035-8F5E-B83455C4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04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2A02B5-90FE-478F-B203-20DE87D4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0965CDB-2C81-4458-A6C8-7CD33CBE0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044944-6444-4783-9BB7-41D4C800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39BB83-A105-41A4-85C1-0E885760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C9B4BE-DC9B-401F-AF40-57E50D38B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4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6E35414-15CD-426E-B95D-288EF89CC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7ABEF0-52FA-4519-A4A6-988586427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A7B64B-20CD-4314-AF3F-F15AFA33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EAB36D-D7BD-475A-9620-6D6D2B96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A35DF4-751C-474C-AA42-64B4E300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9674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48A0A-D3EF-D94B-AC12-5D8CB5570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A92E9-ECB0-1947-BC6B-1955A31B7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FA8A-76A2-B044-9F86-150922AC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423B7-EA60-A34C-A5E6-33745C0D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2B43-6681-0E47-8A86-36431A61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7442"/>
            <a:ext cx="12325350" cy="692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351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57BFA-6E39-D84C-91A7-F9093C65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D96A-E87C-1848-9BD8-05958F6AE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4DF80-3F3E-1F4B-BFBA-BFDF11A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48E4-453B-EA45-BE17-A6233830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01529-28A3-9444-97AD-0D478CB23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  <p:grpSp>
        <p:nvGrpSpPr>
          <p:cNvPr id="7" name="Agrupar 6"/>
          <p:cNvGrpSpPr/>
          <p:nvPr userDrawn="1"/>
        </p:nvGrpSpPr>
        <p:grpSpPr>
          <a:xfrm>
            <a:off x="0" y="0"/>
            <a:ext cx="12192000" cy="6858002"/>
            <a:chOff x="0" y="0"/>
            <a:chExt cx="12192000" cy="6858002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9258300" cy="6858002"/>
            </a:xfrm>
            <a:prstGeom prst="rect">
              <a:avLst/>
            </a:prstGeom>
            <a:solidFill>
              <a:srgbClr val="001A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rgbClr val="281E0E"/>
                </a:solidFill>
              </a:endParaRPr>
            </a:p>
          </p:txBody>
        </p:sp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2"/>
            <a:srcRect l="2497" r="45784"/>
            <a:stretch/>
          </p:blipFill>
          <p:spPr>
            <a:xfrm>
              <a:off x="5879624" y="2"/>
              <a:ext cx="6312376" cy="6858000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DD9BDC0-BFB0-F34D-8975-21621A66BC02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AGENDA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1" name="Retângulo: Cantos Arredondados 19">
            <a:extLst>
              <a:ext uri="{FF2B5EF4-FFF2-40B4-BE49-F238E27FC236}">
                <a16:creationId xmlns:a16="http://schemas.microsoft.com/office/drawing/2014/main" id="{0F2FEC1B-9286-4F9B-BEF4-A641DF76F542}"/>
              </a:ext>
            </a:extLst>
          </p:cNvPr>
          <p:cNvSpPr/>
          <p:nvPr userDrawn="1"/>
        </p:nvSpPr>
        <p:spPr>
          <a:xfrm>
            <a:off x="-1983249" y="2208211"/>
            <a:ext cx="7710473" cy="7239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rgbClr val="F7D64C">
                  <a:alpha val="0"/>
                </a:srgbClr>
              </a:gs>
              <a:gs pos="100000">
                <a:srgbClr val="F7D64C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3"/>
          </p:nvPr>
        </p:nvSpPr>
        <p:spPr>
          <a:xfrm>
            <a:off x="685800" y="2358241"/>
            <a:ext cx="5886450" cy="914400"/>
          </a:xfrm>
        </p:spPr>
        <p:txBody>
          <a:bodyPr/>
          <a:lstStyle>
            <a:lvl1pPr marL="0" indent="0">
              <a:buNone/>
              <a:defRPr/>
            </a:lvl1pPr>
            <a:lvl2pPr marL="457189" indent="0">
              <a:buNone/>
              <a:defRPr/>
            </a:lvl2pPr>
          </a:lstStyle>
          <a:p>
            <a:pPr lvl="0"/>
            <a:r>
              <a:rPr lang="pt-BR" dirty="0"/>
              <a:t>Editar estilos de texto Mestre</a:t>
            </a:r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368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9790-82C5-AA4A-9F86-AD78F3EE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D605B-8D20-4C44-9C85-098929DCE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EF2E7-C2DB-324F-A6AA-D85A36C2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C998B-181D-964D-B9B9-81A6B0DE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97A8D-99F7-FE4C-8623-2829594EB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13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D1F-2DDD-3F44-9173-8801784F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AF04F-26D9-AC44-B8FE-3865C904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541FB-861F-6249-8701-12FEC946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F7C51B-573A-5344-8741-A320932E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4629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23A15-A3FD-7641-A9AC-896F7BC8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AAE32-88C5-3741-BDA3-4AC49B8E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D73E-6A42-0F49-A3A9-14DF7044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618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54BBF0-51B3-4FB9-B33D-1F0D0CB4C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C11E2-3DF0-4083-8556-0FC566E8F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2BA8E9-2271-49AC-99A9-F3229302AE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A9D1-AE0D-4F26-A396-8F8AAE056E8A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057927-530C-4BCE-9723-38D13707E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D1F0F2-1E00-4392-B8D5-D1F449B9A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2A5EA-A724-4D9E-9014-978008D652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28C3AD-ADA5-914B-87E1-AB45256E1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3E651-770F-5A45-A690-B669A3BA7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778C2-8630-524F-BDB2-6FFDE8C4E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72BF4-C167-3444-82AE-0D574593E907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EAD8E-B769-2340-8A6D-EA858A707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3294B-CDEB-5448-BD35-2EFA95785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7CE3-D676-DF49-858B-0055FEF5BA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211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1D314CF-47A7-4A75-B52B-40C4D56FEB17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875FEE4-08F9-4B0F-8979-29B1AAAB0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24296" r="39909" b="36296"/>
          <a:stretch/>
        </p:blipFill>
        <p:spPr>
          <a:xfrm>
            <a:off x="115515" y="-1544098"/>
            <a:ext cx="1229360" cy="270255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9087415-9B20-4CAE-B8FE-6F89DAB3C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17" t="90127" r="33071"/>
          <a:stretch/>
        </p:blipFill>
        <p:spPr>
          <a:xfrm>
            <a:off x="1084470" y="6180881"/>
            <a:ext cx="1232010" cy="67711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0BB07D4-1679-444B-B6B0-0524C3B0A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091" r="26102" b="66957"/>
          <a:stretch/>
        </p:blipFill>
        <p:spPr>
          <a:xfrm>
            <a:off x="10847126" y="98838"/>
            <a:ext cx="1560241" cy="2266123"/>
          </a:xfrm>
          <a:prstGeom prst="rect">
            <a:avLst/>
          </a:prstGeom>
        </p:spPr>
      </p:pic>
      <p:pic>
        <p:nvPicPr>
          <p:cNvPr id="5" name="Imagem 4" descr="Logotipo, nome da empresa&#10;&#10;Descrição gerada automaticamente">
            <a:extLst>
              <a:ext uri="{FF2B5EF4-FFF2-40B4-BE49-F238E27FC236}">
                <a16:creationId xmlns:a16="http://schemas.microsoft.com/office/drawing/2014/main" id="{8D9A3D1C-5571-049C-5CEA-4BB13D6412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05" y="1450561"/>
            <a:ext cx="3194987" cy="266736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66BE634-8A8D-7CCA-1F2F-A29C7F22FCF5}"/>
              </a:ext>
            </a:extLst>
          </p:cNvPr>
          <p:cNvSpPr/>
          <p:nvPr/>
        </p:nvSpPr>
        <p:spPr>
          <a:xfrm>
            <a:off x="2980854" y="4152005"/>
            <a:ext cx="6230287" cy="1126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FFC000"/>
                </a:solidFill>
              </a:rPr>
              <a:t>Mecânicas de Agosto/24</a:t>
            </a:r>
          </a:p>
        </p:txBody>
      </p:sp>
    </p:spTree>
    <p:extLst>
      <p:ext uri="{BB962C8B-B14F-4D97-AF65-F5344CB8AC3E}">
        <p14:creationId xmlns:p14="http://schemas.microsoft.com/office/powerpoint/2010/main" val="11476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MG </a:t>
            </a:r>
          </a:p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MG/SP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Escitalopram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Combo Inverno MG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184EA83-CEDD-F687-442E-B31E36D3FEFE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AD839363-D626-342E-41A4-C75B7C447C7A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12" name="Retângulo: Canto Dobrado 11">
                <a:extLst>
                  <a:ext uri="{FF2B5EF4-FFF2-40B4-BE49-F238E27FC236}">
                    <a16:creationId xmlns:a16="http://schemas.microsoft.com/office/drawing/2014/main" id="{D5AB8E8C-99ED-55DE-797F-769E5BD67BB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DDDBD019-0CCC-17F1-4C73-C3F7B7B35918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Escitalopram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tângulo: Canto Dobrado 9">
              <a:extLst>
                <a:ext uri="{FF2B5EF4-FFF2-40B4-BE49-F238E27FC236}">
                  <a16:creationId xmlns:a16="http://schemas.microsoft.com/office/drawing/2014/main" id="{C7C01F82-771B-9CB7-0FF2-13822C0F70D8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1" name="Retângulo: Canto Dobrado 10">
              <a:extLst>
                <a:ext uri="{FF2B5EF4-FFF2-40B4-BE49-F238E27FC236}">
                  <a16:creationId xmlns:a16="http://schemas.microsoft.com/office/drawing/2014/main" id="{A57C0E36-1488-0AA4-36CD-8C8EE61B9D54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DE9EE84B-C890-4FD4-2CD8-1BA8D43171CE}"/>
              </a:ext>
            </a:extLst>
          </p:cNvPr>
          <p:cNvSpPr/>
          <p:nvPr/>
        </p:nvSpPr>
        <p:spPr>
          <a:xfrm>
            <a:off x="8823627" y="867795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só com </a:t>
            </a:r>
            <a:r>
              <a:rPr lang="pt-BR" sz="1400" b="1" dirty="0" err="1">
                <a:solidFill>
                  <a:schemeClr val="bg1"/>
                </a:solidFill>
              </a:rPr>
              <a:t>Vit</a:t>
            </a:r>
            <a:r>
              <a:rPr lang="pt-BR" sz="1400" b="1" dirty="0">
                <a:solidFill>
                  <a:schemeClr val="bg1"/>
                </a:solidFill>
              </a:rPr>
              <a:t> D em MG (Exceto Oriente)</a:t>
            </a:r>
          </a:p>
        </p:txBody>
      </p:sp>
    </p:spTree>
    <p:extLst>
      <p:ext uri="{BB962C8B-B14F-4D97-AF65-F5344CB8AC3E}">
        <p14:creationId xmlns:p14="http://schemas.microsoft.com/office/powerpoint/2010/main" val="40184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lang="it-IT" sz="2400" dirty="0">
                <a:solidFill>
                  <a:srgbClr val="002060"/>
                </a:solidFill>
              </a:rPr>
              <a:t>UF: SP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NQ 1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MG/SP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Escitalopram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BE20B425-E49F-4BB5-1782-E42E91D683DD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2" name="Agrupar 31">
              <a:extLst>
                <a:ext uri="{FF2B5EF4-FFF2-40B4-BE49-F238E27FC236}">
                  <a16:creationId xmlns:a16="http://schemas.microsoft.com/office/drawing/2014/main" id="{7175D8E5-B670-CD0C-A202-4C025533F75E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7" name="Retângulo: Canto Dobrado 36">
                <a:extLst>
                  <a:ext uri="{FF2B5EF4-FFF2-40B4-BE49-F238E27FC236}">
                    <a16:creationId xmlns:a16="http://schemas.microsoft.com/office/drawing/2014/main" id="{3C7D9671-18EC-0BA4-3078-3C1889DEFC7D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25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Retângulo 37">
                <a:extLst>
                  <a:ext uri="{FF2B5EF4-FFF2-40B4-BE49-F238E27FC236}">
                    <a16:creationId xmlns:a16="http://schemas.microsoft.com/office/drawing/2014/main" id="{85617747-3E78-6078-9AC2-47A9F0B5999D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1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3" name="Retângulo: Canto Dobrado 32">
              <a:extLst>
                <a:ext uri="{FF2B5EF4-FFF2-40B4-BE49-F238E27FC236}">
                  <a16:creationId xmlns:a16="http://schemas.microsoft.com/office/drawing/2014/main" id="{A5057F9B-07C1-57D3-9EDC-AE1BA8ADD6B5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6" name="Retângulo: Canto Dobrado 35">
              <a:extLst>
                <a:ext uri="{FF2B5EF4-FFF2-40B4-BE49-F238E27FC236}">
                  <a16:creationId xmlns:a16="http://schemas.microsoft.com/office/drawing/2014/main" id="{16021335-3010-E005-02FD-FD7C8CCE3C8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7346F65A-466F-4D79-847C-2BF0696E33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5" b="88889" l="10000" r="43490">
                        <a14:foregroundMark x1="15885" y1="19907" x2="14896" y2="50648"/>
                        <a14:foregroundMark x1="15104" y1="55833" x2="15937" y2="87222"/>
                        <a14:foregroundMark x1="15937" y1="87222" x2="16042" y2="87315"/>
                        <a14:foregroundMark x1="27344" y1="86852" x2="28177" y2="55556"/>
                        <a14:foregroundMark x1="36927" y1="54815" x2="40313" y2="85185"/>
                        <a14:foregroundMark x1="40313" y1="85185" x2="40000" y2="86667"/>
                        <a14:foregroundMark x1="15937" y1="86574" x2="18802" y2="85833"/>
                        <a14:foregroundMark x1="15365" y1="19537" x2="16927" y2="18704"/>
                        <a14:foregroundMark x1="26563" y1="18148" x2="26406" y2="29444"/>
                        <a14:foregroundMark x1="26406" y1="29444" x2="26406" y2="29444"/>
                        <a14:foregroundMark x1="36979" y1="18889" x2="40677" y2="44444"/>
                        <a14:foregroundMark x1="40677" y1="44444" x2="41719" y2="46944"/>
                        <a14:foregroundMark x1="41771" y1="50278" x2="36146" y2="49444"/>
                        <a14:foregroundMark x1="26615" y1="50648" x2="29323" y2="48981"/>
                        <a14:foregroundMark x1="12656" y1="50463" x2="18229" y2="50278"/>
                        <a14:foregroundMark x1="13906" y1="18981" x2="13802" y2="44352"/>
                        <a14:foregroundMark x1="11719" y1="67130" x2="16875" y2="84907"/>
                        <a14:foregroundMark x1="16875" y1="84907" x2="19688" y2="68889"/>
                        <a14:foregroundMark x1="19688" y1="68889" x2="19115" y2="63611"/>
                        <a14:foregroundMark x1="26302" y1="56296" x2="23958" y2="82870"/>
                        <a14:foregroundMark x1="23958" y1="82870" x2="28698" y2="85278"/>
                        <a14:foregroundMark x1="28698" y1="85278" x2="40365" y2="83148"/>
                        <a14:foregroundMark x1="40365" y1="83148" x2="39844" y2="19722"/>
                        <a14:foregroundMark x1="11719" y1="28241" x2="24531" y2="31019"/>
                        <a14:foregroundMark x1="24531" y1="31019" x2="28490" y2="30185"/>
                        <a14:foregroundMark x1="28490" y1="30185" x2="36354" y2="30370"/>
                        <a14:foregroundMark x1="36354" y1="30370" x2="42448" y2="28981"/>
                        <a14:foregroundMark x1="36354" y1="18426" x2="36354" y2="18426"/>
                        <a14:foregroundMark x1="36354" y1="18426" x2="36354" y2="18426"/>
                        <a14:foregroundMark x1="26198" y1="19537" x2="26198" y2="19537"/>
                        <a14:foregroundMark x1="26198" y1="19537" x2="26198" y2="19537"/>
                        <a14:foregroundMark x1="27500" y1="17963" x2="27500" y2="17963"/>
                        <a14:foregroundMark x1="28646" y1="17685" x2="28646" y2="17685"/>
                        <a14:foregroundMark x1="27031" y1="17407" x2="27031" y2="17407"/>
                        <a14:foregroundMark x1="27031" y1="17407" x2="27031" y2="17407"/>
                        <a14:foregroundMark x1="12188" y1="42593" x2="12188" y2="42593"/>
                        <a14:foregroundMark x1="12188" y1="42593" x2="16927" y2="43333"/>
                        <a14:foregroundMark x1="17500" y1="43333" x2="17500" y2="43333"/>
                        <a14:foregroundMark x1="22604" y1="40463" x2="22604" y2="40463"/>
                        <a14:foregroundMark x1="28021" y1="43981" x2="28021" y2="43981"/>
                        <a14:foregroundMark x1="33646" y1="44074" x2="34479" y2="44074"/>
                        <a14:foregroundMark x1="39740" y1="43056" x2="39740" y2="43056"/>
                        <a14:foregroundMark x1="41146" y1="43333" x2="41146" y2="43333"/>
                        <a14:foregroundMark x1="36146" y1="43611" x2="36146" y2="43611"/>
                        <a14:foregroundMark x1="36146" y1="43611" x2="36146" y2="43611"/>
                        <a14:foregroundMark x1="30781" y1="56574" x2="30781" y2="74537"/>
                        <a14:foregroundMark x1="41875" y1="58611" x2="40938" y2="73241"/>
                        <a14:foregroundMark x1="40938" y1="73241" x2="42188" y2="81667"/>
                        <a14:foregroundMark x1="42188" y1="81667" x2="12917" y2="86389"/>
                        <a14:foregroundMark x1="37813" y1="86667" x2="37813" y2="86667"/>
                        <a14:foregroundMark x1="37813" y1="86667" x2="37813" y2="86667"/>
                        <a14:foregroundMark x1="24479" y1="87037" x2="24479" y2="87037"/>
                        <a14:foregroundMark x1="24479" y1="87037" x2="24479" y2="87037"/>
                        <a14:foregroundMark x1="15677" y1="86852" x2="15677" y2="86852"/>
                        <a14:foregroundMark x1="11771" y1="88148" x2="11771" y2="88148"/>
                        <a14:foregroundMark x1="11771" y1="88148" x2="11771" y2="88148"/>
                        <a14:foregroundMark x1="17969" y1="20463" x2="17969" y2="20463"/>
                        <a14:foregroundMark x1="18073" y1="20463" x2="18073" y2="20463"/>
                        <a14:foregroundMark x1="24688" y1="19259" x2="24688" y2="19259"/>
                        <a14:foregroundMark x1="25417" y1="20556" x2="25417" y2="20556"/>
                        <a14:foregroundMark x1="25417" y1="20556" x2="25417" y2="20556"/>
                        <a14:foregroundMark x1="24896" y1="26389" x2="25260" y2="18981"/>
                        <a14:foregroundMark x1="25260" y1="18981" x2="24896" y2="18704"/>
                        <a14:foregroundMark x1="34688" y1="18241" x2="34688" y2="18241"/>
                        <a14:foregroundMark x1="34635" y1="18426" x2="34948" y2="19722"/>
                        <a14:foregroundMark x1="35677" y1="22037" x2="35677" y2="22037"/>
                        <a14:foregroundMark x1="36250" y1="22870" x2="36667" y2="23056"/>
                        <a14:foregroundMark x1="40677" y1="19537" x2="40677" y2="19537"/>
                        <a14:foregroundMark x1="40677" y1="19537" x2="40677" y2="19537"/>
                        <a14:foregroundMark x1="15104" y1="51019" x2="15104" y2="51019"/>
                        <a14:foregroundMark x1="15104" y1="51019" x2="15104" y2="51019"/>
                        <a14:foregroundMark x1="19219" y1="50926" x2="19219" y2="50926"/>
                        <a14:foregroundMark x1="19844" y1="50648" x2="19844" y2="50648"/>
                        <a14:foregroundMark x1="11198" y1="50463" x2="11198" y2="50463"/>
                        <a14:foregroundMark x1="11198" y1="50463" x2="11198" y2="50463"/>
                        <a14:foregroundMark x1="11875" y1="52315" x2="11875" y2="52315"/>
                        <a14:foregroundMark x1="11875" y1="52315" x2="11875" y2="52315"/>
                        <a14:foregroundMark x1="11875" y1="52315" x2="11875" y2="52315"/>
                        <a14:foregroundMark x1="12656" y1="52222" x2="14635" y2="68426"/>
                        <a14:foregroundMark x1="14635" y1="68426" x2="10885" y2="74815"/>
                        <a14:foregroundMark x1="10885" y1="74815" x2="12708" y2="84907"/>
                        <a14:foregroundMark x1="12708" y1="84907" x2="18333" y2="87222"/>
                        <a14:foregroundMark x1="18333" y1="87222" x2="19531" y2="86389"/>
                        <a14:foregroundMark x1="10885" y1="47130" x2="15677" y2="47315"/>
                        <a14:foregroundMark x1="15677" y1="47315" x2="19375" y2="46944"/>
                        <a14:foregroundMark x1="19375" y1="46944" x2="19427" y2="46944"/>
                        <a14:foregroundMark x1="13333" y1="19259" x2="13333" y2="19259"/>
                        <a14:foregroundMark x1="13333" y1="19259" x2="13333" y2="19259"/>
                        <a14:foregroundMark x1="18073" y1="17870" x2="18073" y2="17870"/>
                        <a14:foregroundMark x1="18073" y1="17870" x2="18073" y2="17870"/>
                        <a14:foregroundMark x1="20729" y1="37963" x2="20729" y2="37963"/>
                        <a14:foregroundMark x1="20677" y1="38148" x2="20573" y2="38981"/>
                        <a14:foregroundMark x1="23385" y1="50463" x2="23385" y2="50463"/>
                        <a14:foregroundMark x1="23385" y1="50463" x2="23698" y2="50463"/>
                        <a14:foregroundMark x1="26563" y1="51019" x2="26563" y2="51019"/>
                        <a14:foregroundMark x1="30729" y1="51204" x2="30729" y2="51204"/>
                        <a14:foregroundMark x1="30729" y1="51204" x2="30729" y2="51204"/>
                        <a14:foregroundMark x1="30938" y1="51019" x2="30625" y2="51204"/>
                        <a14:foregroundMark x1="28333" y1="51204" x2="28333" y2="51204"/>
                        <a14:foregroundMark x1="27865" y1="51204" x2="27031" y2="51204"/>
                        <a14:foregroundMark x1="22708" y1="51204" x2="22708" y2="51204"/>
                        <a14:foregroundMark x1="23385" y1="51019" x2="23385" y2="51019"/>
                        <a14:foregroundMark x1="23385" y1="51019" x2="23698" y2="50926"/>
                        <a14:foregroundMark x1="24740" y1="50463" x2="24740" y2="50463"/>
                        <a14:foregroundMark x1="24740" y1="50463" x2="24740" y2="50463"/>
                        <a14:foregroundMark x1="26198" y1="49630" x2="26198" y2="49630"/>
                        <a14:foregroundMark x1="23281" y1="70000" x2="23281" y2="70000"/>
                        <a14:foregroundMark x1="23281" y1="65278" x2="23281" y2="65278"/>
                        <a14:foregroundMark x1="23698" y1="63796" x2="23698" y2="63796"/>
                        <a14:foregroundMark x1="24427" y1="62500" x2="24427" y2="62500"/>
                        <a14:foregroundMark x1="34531" y1="69167" x2="34531" y2="69167"/>
                        <a14:foregroundMark x1="34948" y1="67963" x2="35104" y2="67593"/>
                        <a14:foregroundMark x1="35781" y1="65093" x2="35781" y2="65093"/>
                        <a14:foregroundMark x1="35781" y1="65093" x2="35781" y2="65093"/>
                        <a14:foregroundMark x1="34375" y1="52222" x2="34375" y2="52222"/>
                        <a14:foregroundMark x1="34375" y1="52222" x2="34375" y2="52222"/>
                        <a14:foregroundMark x1="28177" y1="17963" x2="28177" y2="17963"/>
                        <a14:foregroundMark x1="28177" y1="17963" x2="28646" y2="18889"/>
                        <a14:foregroundMark x1="29740" y1="17963" x2="29740" y2="17963"/>
                        <a14:foregroundMark x1="29740" y1="17963" x2="29740" y2="17963"/>
                        <a14:foregroundMark x1="37708" y1="87407" x2="41146" y2="86852"/>
                        <a14:foregroundMark x1="12448" y1="87870" x2="20365" y2="89074"/>
                        <a14:foregroundMark x1="23542" y1="86667" x2="31667" y2="86019"/>
                        <a14:foregroundMark x1="35052" y1="88333" x2="42604" y2="87870"/>
                        <a14:foregroundMark x1="42604" y1="87870" x2="42604" y2="87870"/>
                        <a14:foregroundMark x1="36146" y1="68889" x2="35208" y2="60000"/>
                        <a14:foregroundMark x1="35208" y1="60000" x2="35208" y2="60000"/>
                        <a14:foregroundMark x1="10156" y1="86574" x2="13750" y2="86296"/>
                        <a14:foregroundMark x1="23438" y1="87407" x2="28333" y2="87407"/>
                        <a14:foregroundMark x1="28333" y1="87407" x2="31667" y2="87315"/>
                        <a14:foregroundMark x1="22240" y1="88426" x2="31198" y2="88426"/>
                        <a14:foregroundMark x1="25625" y1="39907" x2="25625" y2="39907"/>
                        <a14:foregroundMark x1="27917" y1="45556" x2="28177" y2="45370"/>
                        <a14:foregroundMark x1="28490" y1="44630" x2="28646" y2="43796"/>
                        <a14:foregroundMark x1="30156" y1="39630" x2="30156" y2="39630"/>
                        <a14:foregroundMark x1="29948" y1="42222" x2="29948" y2="42222"/>
                        <a14:foregroundMark x1="29635" y1="45093" x2="29635" y2="45093"/>
                        <a14:foregroundMark x1="29479" y1="47315" x2="29740" y2="47315"/>
                        <a14:foregroundMark x1="29792" y1="42500" x2="30208" y2="38241"/>
                        <a14:foregroundMark x1="37813" y1="40648" x2="37813" y2="40648"/>
                        <a14:foregroundMark x1="37708" y1="40741" x2="37708" y2="40741"/>
                        <a14:foregroundMark x1="37292" y1="44259" x2="37292" y2="44259"/>
                        <a14:foregroundMark x1="37292" y1="44352" x2="37552" y2="44352"/>
                        <a14:foregroundMark x1="37552" y1="44352" x2="38021" y2="45370"/>
                        <a14:foregroundMark x1="10885" y1="89074" x2="10885" y2="89074"/>
                        <a14:foregroundMark x1="11042" y1="89074" x2="11354" y2="88889"/>
                        <a14:foregroundMark x1="35938" y1="42963" x2="35938" y2="42963"/>
                        <a14:foregroundMark x1="35938" y1="42963" x2="35938" y2="42963"/>
                        <a14:foregroundMark x1="37240" y1="41759" x2="38438" y2="41204"/>
                        <a14:foregroundMark x1="42135" y1="39722" x2="42135" y2="39722"/>
                        <a14:foregroundMark x1="42135" y1="39722" x2="42188" y2="40278"/>
                        <a14:foregroundMark x1="43438" y1="39444" x2="43438" y2="39444"/>
                        <a14:foregroundMark x1="36094" y1="46852" x2="36094" y2="46852"/>
                        <a14:foregroundMark x1="36094" y1="45833" x2="36094" y2="45833"/>
                        <a14:foregroundMark x1="23854" y1="44630" x2="23854" y2="44630"/>
                        <a14:foregroundMark x1="24115" y1="43981" x2="24323" y2="43796"/>
                        <a14:foregroundMark x1="31198" y1="43056" x2="31198" y2="43056"/>
                        <a14:foregroundMark x1="32344" y1="36389" x2="32344" y2="36389"/>
                        <a14:foregroundMark x1="31510" y1="48889" x2="31510" y2="48889"/>
                        <a14:foregroundMark x1="31510" y1="48889" x2="31510" y2="48889"/>
                        <a14:foregroundMark x1="24844" y1="42315" x2="24844" y2="42315"/>
                        <a14:foregroundMark x1="24844" y1="42315" x2="24844" y2="42315"/>
                        <a14:foregroundMark x1="23958" y1="38981" x2="23958" y2="38981"/>
                        <a14:foregroundMark x1="23177" y1="39722" x2="23177" y2="39722"/>
                        <a14:foregroundMark x1="23177" y1="39722" x2="23385" y2="41019"/>
                        <a14:foregroundMark x1="24740" y1="49259" x2="22448" y2="43981"/>
                        <a14:foregroundMark x1="22448" y1="43981" x2="21667" y2="37685"/>
                        <a14:foregroundMark x1="21667" y1="37685" x2="22135" y2="36296"/>
                        <a14:foregroundMark x1="42917" y1="86389" x2="42917" y2="87037"/>
                        <a14:foregroundMark x1="43490" y1="86852" x2="43490" y2="86852"/>
                        <a14:foregroundMark x1="43490" y1="86852" x2="43490" y2="86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7" t="14707" r="54779" b="8785"/>
          <a:stretch/>
        </p:blipFill>
        <p:spPr>
          <a:xfrm>
            <a:off x="9096412" y="4650058"/>
            <a:ext cx="1625397" cy="18766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9F6B6DF6-71C4-D3CC-2FF3-E2E25F878575}"/>
              </a:ext>
            </a:extLst>
          </p:cNvPr>
          <p:cNvSpPr/>
          <p:nvPr/>
        </p:nvSpPr>
        <p:spPr>
          <a:xfrm>
            <a:off x="8823627" y="867795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SP com Vitaminas NQ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F3C1C3F5-F9B4-CDD6-41D2-65BF06746A7F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20B45BCE-E554-C837-B975-3DFB9C30DB95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35" name="Retângulo: Canto Dobrado 34">
                <a:extLst>
                  <a:ext uri="{FF2B5EF4-FFF2-40B4-BE49-F238E27FC236}">
                    <a16:creationId xmlns:a16="http://schemas.microsoft.com/office/drawing/2014/main" id="{017CE793-6B15-9D72-77AC-0A580F1C52CC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200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R$0,50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Retângulo 38">
                <a:extLst>
                  <a:ext uri="{FF2B5EF4-FFF2-40B4-BE49-F238E27FC236}">
                    <a16:creationId xmlns:a16="http://schemas.microsoft.com/office/drawing/2014/main" id="{9509D672-E93E-7110-7B45-06B11FFD92E5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>
                    <a:solidFill>
                      <a:prstClr val="white"/>
                    </a:solidFill>
                    <a:latin typeface="Arial" panose="020B0604020202020204"/>
                  </a:rPr>
                  <a:t>Combo Inverno SP</a:t>
                </a:r>
                <a:endPara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Retângulo: Canto Dobrado 24">
              <a:extLst>
                <a:ext uri="{FF2B5EF4-FFF2-40B4-BE49-F238E27FC236}">
                  <a16:creationId xmlns:a16="http://schemas.microsoft.com/office/drawing/2014/main" id="{F6D7E845-18F5-FEB1-50AD-009FD4281B5C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C83B2D62-7617-E2EC-85CF-30ED009172EE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B2B055EF-E7F9-DB58-09F9-EC3C9B1D6477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6558FC9E-A330-AD80-F6B4-498F59849574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44" name="Retângulo: Canto Dobrado 43">
                <a:extLst>
                  <a:ext uri="{FF2B5EF4-FFF2-40B4-BE49-F238E27FC236}">
                    <a16:creationId xmlns:a16="http://schemas.microsoft.com/office/drawing/2014/main" id="{3739B4AD-9EBA-0C4B-C3A6-0D8F9FB1BAC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5" name="Retângulo 44">
                <a:extLst>
                  <a:ext uri="{FF2B5EF4-FFF2-40B4-BE49-F238E27FC236}">
                    <a16:creationId xmlns:a16="http://schemas.microsoft.com/office/drawing/2014/main" id="{3FC8D9FB-1FAD-141A-C24A-49A58213763B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Escitalopram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Retângulo: Canto Dobrado 41">
              <a:extLst>
                <a:ext uri="{FF2B5EF4-FFF2-40B4-BE49-F238E27FC236}">
                  <a16:creationId xmlns:a16="http://schemas.microsoft.com/office/drawing/2014/main" id="{CAD25D10-33B9-8B39-2D58-60E93CE05949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43" name="Retângulo: Canto Dobrado 42">
              <a:extLst>
                <a:ext uri="{FF2B5EF4-FFF2-40B4-BE49-F238E27FC236}">
                  <a16:creationId xmlns:a16="http://schemas.microsoft.com/office/drawing/2014/main" id="{EDD0BABE-A994-DF84-C650-5CB0029DFE52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05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04503256-6BF7-D05D-FF40-555E7F279213}"/>
              </a:ext>
            </a:extLst>
          </p:cNvPr>
          <p:cNvSpPr/>
          <p:nvPr/>
        </p:nvSpPr>
        <p:spPr>
          <a:xfrm>
            <a:off x="0" y="334537"/>
            <a:ext cx="896445" cy="876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53E9014-1715-6E8C-1D72-844B63DC28A8}"/>
              </a:ext>
            </a:extLst>
          </p:cNvPr>
          <p:cNvSpPr/>
          <p:nvPr/>
        </p:nvSpPr>
        <p:spPr>
          <a:xfrm>
            <a:off x="1736003" y="1"/>
            <a:ext cx="8500430" cy="763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1955567" y="34779"/>
            <a:ext cx="7953544" cy="633897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(Regional Alex, Annielle)</a:t>
            </a: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NQ 1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+ </a:t>
            </a:r>
            <a:r>
              <a:rPr lang="pt-BR" sz="2400" dirty="0" err="1">
                <a:solidFill>
                  <a:srgbClr val="002060"/>
                </a:solidFill>
              </a:rPr>
              <a:t>Escitalopram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A0DE17A-1583-4D73-BF45-0F06805AF758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249CD0C-C35A-4127-816C-9340F7BAA445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6C1B1BC1-08CF-4E5C-B213-BC42FCEAFB4D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E1A7DD7-6D98-4098-9B19-C0DC1798A627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0AD778C2-5388-4C90-8C30-691B3A517A6B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62C8E87-3F2E-3C01-8C74-ED46CD1EABDB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2B0D084-2211-ACC4-923C-403221E6D782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034FE6F7-9907-E419-83B4-DA739014F720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978934A-3167-4CD3-2E4C-7BC902683AD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916E8EC0-CD06-D089-E4F0-6C484FD85136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E7C4094-87AC-EECA-7A74-9C6A66DC46D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55" name="Retângulo: Canto Dobrado 54">
                <a:extLst>
                  <a:ext uri="{FF2B5EF4-FFF2-40B4-BE49-F238E27FC236}">
                    <a16:creationId xmlns:a16="http://schemas.microsoft.com/office/drawing/2014/main" id="{CCD44C63-A4F1-4EDF-1E9A-51CF5F5FEFF1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tângulo 55">
                <a:extLst>
                  <a:ext uri="{FF2B5EF4-FFF2-40B4-BE49-F238E27FC236}">
                    <a16:creationId xmlns:a16="http://schemas.microsoft.com/office/drawing/2014/main" id="{D82223FD-180A-0A10-E373-8A0A8CC732F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Retângulo: Canto Dobrado 50">
              <a:extLst>
                <a:ext uri="{FF2B5EF4-FFF2-40B4-BE49-F238E27FC236}">
                  <a16:creationId xmlns:a16="http://schemas.microsoft.com/office/drawing/2014/main" id="{7ABD23D5-47AA-9569-52EB-37A8695ED6AB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53" name="Retângulo: Canto Dobrado 52">
              <a:extLst>
                <a:ext uri="{FF2B5EF4-FFF2-40B4-BE49-F238E27FC236}">
                  <a16:creationId xmlns:a16="http://schemas.microsoft.com/office/drawing/2014/main" id="{0C872CF5-4BED-BE9A-FF15-E6BAED8A1C2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7346F65A-466F-4D79-847C-2BF0696E33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315" b="88889" l="10000" r="43490">
                        <a14:foregroundMark x1="15885" y1="19907" x2="14896" y2="50648"/>
                        <a14:foregroundMark x1="15104" y1="55833" x2="15937" y2="87222"/>
                        <a14:foregroundMark x1="15937" y1="87222" x2="16042" y2="87315"/>
                        <a14:foregroundMark x1="27344" y1="86852" x2="28177" y2="55556"/>
                        <a14:foregroundMark x1="36927" y1="54815" x2="40313" y2="85185"/>
                        <a14:foregroundMark x1="40313" y1="85185" x2="40000" y2="86667"/>
                        <a14:foregroundMark x1="15937" y1="86574" x2="18802" y2="85833"/>
                        <a14:foregroundMark x1="15365" y1="19537" x2="16927" y2="18704"/>
                        <a14:foregroundMark x1="26563" y1="18148" x2="26406" y2="29444"/>
                        <a14:foregroundMark x1="26406" y1="29444" x2="26406" y2="29444"/>
                        <a14:foregroundMark x1="36979" y1="18889" x2="40677" y2="44444"/>
                        <a14:foregroundMark x1="40677" y1="44444" x2="41719" y2="46944"/>
                        <a14:foregroundMark x1="41771" y1="50278" x2="36146" y2="49444"/>
                        <a14:foregroundMark x1="26615" y1="50648" x2="29323" y2="48981"/>
                        <a14:foregroundMark x1="12656" y1="50463" x2="18229" y2="50278"/>
                        <a14:foregroundMark x1="13906" y1="18981" x2="13802" y2="44352"/>
                        <a14:foregroundMark x1="11719" y1="67130" x2="16875" y2="84907"/>
                        <a14:foregroundMark x1="16875" y1="84907" x2="19688" y2="68889"/>
                        <a14:foregroundMark x1="19688" y1="68889" x2="19115" y2="63611"/>
                        <a14:foregroundMark x1="26302" y1="56296" x2="23958" y2="82870"/>
                        <a14:foregroundMark x1="23958" y1="82870" x2="28698" y2="85278"/>
                        <a14:foregroundMark x1="28698" y1="85278" x2="40365" y2="83148"/>
                        <a14:foregroundMark x1="40365" y1="83148" x2="39844" y2="19722"/>
                        <a14:foregroundMark x1="11719" y1="28241" x2="24531" y2="31019"/>
                        <a14:foregroundMark x1="24531" y1="31019" x2="28490" y2="30185"/>
                        <a14:foregroundMark x1="28490" y1="30185" x2="36354" y2="30370"/>
                        <a14:foregroundMark x1="36354" y1="30370" x2="42448" y2="28981"/>
                        <a14:foregroundMark x1="36354" y1="18426" x2="36354" y2="18426"/>
                        <a14:foregroundMark x1="36354" y1="18426" x2="36354" y2="18426"/>
                        <a14:foregroundMark x1="26198" y1="19537" x2="26198" y2="19537"/>
                        <a14:foregroundMark x1="26198" y1="19537" x2="26198" y2="19537"/>
                        <a14:foregroundMark x1="27500" y1="17963" x2="27500" y2="17963"/>
                        <a14:foregroundMark x1="28646" y1="17685" x2="28646" y2="17685"/>
                        <a14:foregroundMark x1="27031" y1="17407" x2="27031" y2="17407"/>
                        <a14:foregroundMark x1="27031" y1="17407" x2="27031" y2="17407"/>
                        <a14:foregroundMark x1="12188" y1="42593" x2="12188" y2="42593"/>
                        <a14:foregroundMark x1="12188" y1="42593" x2="16927" y2="43333"/>
                        <a14:foregroundMark x1="17500" y1="43333" x2="17500" y2="43333"/>
                        <a14:foregroundMark x1="22604" y1="40463" x2="22604" y2="40463"/>
                        <a14:foregroundMark x1="28021" y1="43981" x2="28021" y2="43981"/>
                        <a14:foregroundMark x1="33646" y1="44074" x2="34479" y2="44074"/>
                        <a14:foregroundMark x1="39740" y1="43056" x2="39740" y2="43056"/>
                        <a14:foregroundMark x1="41146" y1="43333" x2="41146" y2="43333"/>
                        <a14:foregroundMark x1="36146" y1="43611" x2="36146" y2="43611"/>
                        <a14:foregroundMark x1="36146" y1="43611" x2="36146" y2="43611"/>
                        <a14:foregroundMark x1="30781" y1="56574" x2="30781" y2="74537"/>
                        <a14:foregroundMark x1="41875" y1="58611" x2="40938" y2="73241"/>
                        <a14:foregroundMark x1="40938" y1="73241" x2="42188" y2="81667"/>
                        <a14:foregroundMark x1="42188" y1="81667" x2="12917" y2="86389"/>
                        <a14:foregroundMark x1="37813" y1="86667" x2="37813" y2="86667"/>
                        <a14:foregroundMark x1="37813" y1="86667" x2="37813" y2="86667"/>
                        <a14:foregroundMark x1="24479" y1="87037" x2="24479" y2="87037"/>
                        <a14:foregroundMark x1="24479" y1="87037" x2="24479" y2="87037"/>
                        <a14:foregroundMark x1="15677" y1="86852" x2="15677" y2="86852"/>
                        <a14:foregroundMark x1="11771" y1="88148" x2="11771" y2="88148"/>
                        <a14:foregroundMark x1="11771" y1="88148" x2="11771" y2="88148"/>
                        <a14:foregroundMark x1="17969" y1="20463" x2="17969" y2="20463"/>
                        <a14:foregroundMark x1="18073" y1="20463" x2="18073" y2="20463"/>
                        <a14:foregroundMark x1="24688" y1="19259" x2="24688" y2="19259"/>
                        <a14:foregroundMark x1="25417" y1="20556" x2="25417" y2="20556"/>
                        <a14:foregroundMark x1="25417" y1="20556" x2="25417" y2="20556"/>
                        <a14:foregroundMark x1="24896" y1="26389" x2="25260" y2="18981"/>
                        <a14:foregroundMark x1="25260" y1="18981" x2="24896" y2="18704"/>
                        <a14:foregroundMark x1="34688" y1="18241" x2="34688" y2="18241"/>
                        <a14:foregroundMark x1="34635" y1="18426" x2="34948" y2="19722"/>
                        <a14:foregroundMark x1="35677" y1="22037" x2="35677" y2="22037"/>
                        <a14:foregroundMark x1="36250" y1="22870" x2="36667" y2="23056"/>
                        <a14:foregroundMark x1="40677" y1="19537" x2="40677" y2="19537"/>
                        <a14:foregroundMark x1="40677" y1="19537" x2="40677" y2="19537"/>
                        <a14:foregroundMark x1="15104" y1="51019" x2="15104" y2="51019"/>
                        <a14:foregroundMark x1="15104" y1="51019" x2="15104" y2="51019"/>
                        <a14:foregroundMark x1="19219" y1="50926" x2="19219" y2="50926"/>
                        <a14:foregroundMark x1="19844" y1="50648" x2="19844" y2="50648"/>
                        <a14:foregroundMark x1="11198" y1="50463" x2="11198" y2="50463"/>
                        <a14:foregroundMark x1="11198" y1="50463" x2="11198" y2="50463"/>
                        <a14:foregroundMark x1="11875" y1="52315" x2="11875" y2="52315"/>
                        <a14:foregroundMark x1="11875" y1="52315" x2="11875" y2="52315"/>
                        <a14:foregroundMark x1="11875" y1="52315" x2="11875" y2="52315"/>
                        <a14:foregroundMark x1="12656" y1="52222" x2="14635" y2="68426"/>
                        <a14:foregroundMark x1="14635" y1="68426" x2="10885" y2="74815"/>
                        <a14:foregroundMark x1="10885" y1="74815" x2="12708" y2="84907"/>
                        <a14:foregroundMark x1="12708" y1="84907" x2="18333" y2="87222"/>
                        <a14:foregroundMark x1="18333" y1="87222" x2="19531" y2="86389"/>
                        <a14:foregroundMark x1="10885" y1="47130" x2="15677" y2="47315"/>
                        <a14:foregroundMark x1="15677" y1="47315" x2="19375" y2="46944"/>
                        <a14:foregroundMark x1="19375" y1="46944" x2="19427" y2="46944"/>
                        <a14:foregroundMark x1="13333" y1="19259" x2="13333" y2="19259"/>
                        <a14:foregroundMark x1="13333" y1="19259" x2="13333" y2="19259"/>
                        <a14:foregroundMark x1="18073" y1="17870" x2="18073" y2="17870"/>
                        <a14:foregroundMark x1="18073" y1="17870" x2="18073" y2="17870"/>
                        <a14:foregroundMark x1="20729" y1="37963" x2="20729" y2="37963"/>
                        <a14:foregroundMark x1="20677" y1="38148" x2="20573" y2="38981"/>
                        <a14:foregroundMark x1="23385" y1="50463" x2="23385" y2="50463"/>
                        <a14:foregroundMark x1="23385" y1="50463" x2="23698" y2="50463"/>
                        <a14:foregroundMark x1="26563" y1="51019" x2="26563" y2="51019"/>
                        <a14:foregroundMark x1="30729" y1="51204" x2="30729" y2="51204"/>
                        <a14:foregroundMark x1="30729" y1="51204" x2="30729" y2="51204"/>
                        <a14:foregroundMark x1="30938" y1="51019" x2="30625" y2="51204"/>
                        <a14:foregroundMark x1="28333" y1="51204" x2="28333" y2="51204"/>
                        <a14:foregroundMark x1="27865" y1="51204" x2="27031" y2="51204"/>
                        <a14:foregroundMark x1="22708" y1="51204" x2="22708" y2="51204"/>
                        <a14:foregroundMark x1="23385" y1="51019" x2="23385" y2="51019"/>
                        <a14:foregroundMark x1="23385" y1="51019" x2="23698" y2="50926"/>
                        <a14:foregroundMark x1="24740" y1="50463" x2="24740" y2="50463"/>
                        <a14:foregroundMark x1="24740" y1="50463" x2="24740" y2="50463"/>
                        <a14:foregroundMark x1="26198" y1="49630" x2="26198" y2="49630"/>
                        <a14:foregroundMark x1="23281" y1="70000" x2="23281" y2="70000"/>
                        <a14:foregroundMark x1="23281" y1="65278" x2="23281" y2="65278"/>
                        <a14:foregroundMark x1="23698" y1="63796" x2="23698" y2="63796"/>
                        <a14:foregroundMark x1="24427" y1="62500" x2="24427" y2="62500"/>
                        <a14:foregroundMark x1="34531" y1="69167" x2="34531" y2="69167"/>
                        <a14:foregroundMark x1="34948" y1="67963" x2="35104" y2="67593"/>
                        <a14:foregroundMark x1="35781" y1="65093" x2="35781" y2="65093"/>
                        <a14:foregroundMark x1="35781" y1="65093" x2="35781" y2="65093"/>
                        <a14:foregroundMark x1="34375" y1="52222" x2="34375" y2="52222"/>
                        <a14:foregroundMark x1="34375" y1="52222" x2="34375" y2="52222"/>
                        <a14:foregroundMark x1="28177" y1="17963" x2="28177" y2="17963"/>
                        <a14:foregroundMark x1="28177" y1="17963" x2="28646" y2="18889"/>
                        <a14:foregroundMark x1="29740" y1="17963" x2="29740" y2="17963"/>
                        <a14:foregroundMark x1="29740" y1="17963" x2="29740" y2="17963"/>
                        <a14:foregroundMark x1="37708" y1="87407" x2="41146" y2="86852"/>
                        <a14:foregroundMark x1="12448" y1="87870" x2="20365" y2="89074"/>
                        <a14:foregroundMark x1="23542" y1="86667" x2="31667" y2="86019"/>
                        <a14:foregroundMark x1="35052" y1="88333" x2="42604" y2="87870"/>
                        <a14:foregroundMark x1="42604" y1="87870" x2="42604" y2="87870"/>
                        <a14:foregroundMark x1="36146" y1="68889" x2="35208" y2="60000"/>
                        <a14:foregroundMark x1="35208" y1="60000" x2="35208" y2="60000"/>
                        <a14:foregroundMark x1="10156" y1="86574" x2="13750" y2="86296"/>
                        <a14:foregroundMark x1="23438" y1="87407" x2="28333" y2="87407"/>
                        <a14:foregroundMark x1="28333" y1="87407" x2="31667" y2="87315"/>
                        <a14:foregroundMark x1="22240" y1="88426" x2="31198" y2="88426"/>
                        <a14:foregroundMark x1="25625" y1="39907" x2="25625" y2="39907"/>
                        <a14:foregroundMark x1="27917" y1="45556" x2="28177" y2="45370"/>
                        <a14:foregroundMark x1="28490" y1="44630" x2="28646" y2="43796"/>
                        <a14:foregroundMark x1="30156" y1="39630" x2="30156" y2="39630"/>
                        <a14:foregroundMark x1="29948" y1="42222" x2="29948" y2="42222"/>
                        <a14:foregroundMark x1="29635" y1="45093" x2="29635" y2="45093"/>
                        <a14:foregroundMark x1="29479" y1="47315" x2="29740" y2="47315"/>
                        <a14:foregroundMark x1="29792" y1="42500" x2="30208" y2="38241"/>
                        <a14:foregroundMark x1="37813" y1="40648" x2="37813" y2="40648"/>
                        <a14:foregroundMark x1="37708" y1="40741" x2="37708" y2="40741"/>
                        <a14:foregroundMark x1="37292" y1="44259" x2="37292" y2="44259"/>
                        <a14:foregroundMark x1="37292" y1="44352" x2="37552" y2="44352"/>
                        <a14:foregroundMark x1="37552" y1="44352" x2="38021" y2="45370"/>
                        <a14:foregroundMark x1="10885" y1="89074" x2="10885" y2="89074"/>
                        <a14:foregroundMark x1="11042" y1="89074" x2="11354" y2="88889"/>
                        <a14:foregroundMark x1="35938" y1="42963" x2="35938" y2="42963"/>
                        <a14:foregroundMark x1="35938" y1="42963" x2="35938" y2="42963"/>
                        <a14:foregroundMark x1="37240" y1="41759" x2="38438" y2="41204"/>
                        <a14:foregroundMark x1="42135" y1="39722" x2="42135" y2="39722"/>
                        <a14:foregroundMark x1="42135" y1="39722" x2="42188" y2="40278"/>
                        <a14:foregroundMark x1="43438" y1="39444" x2="43438" y2="39444"/>
                        <a14:foregroundMark x1="36094" y1="46852" x2="36094" y2="46852"/>
                        <a14:foregroundMark x1="36094" y1="45833" x2="36094" y2="45833"/>
                        <a14:foregroundMark x1="23854" y1="44630" x2="23854" y2="44630"/>
                        <a14:foregroundMark x1="24115" y1="43981" x2="24323" y2="43796"/>
                        <a14:foregroundMark x1="31198" y1="43056" x2="31198" y2="43056"/>
                        <a14:foregroundMark x1="32344" y1="36389" x2="32344" y2="36389"/>
                        <a14:foregroundMark x1="31510" y1="48889" x2="31510" y2="48889"/>
                        <a14:foregroundMark x1="31510" y1="48889" x2="31510" y2="48889"/>
                        <a14:foregroundMark x1="24844" y1="42315" x2="24844" y2="42315"/>
                        <a14:foregroundMark x1="24844" y1="42315" x2="24844" y2="42315"/>
                        <a14:foregroundMark x1="23958" y1="38981" x2="23958" y2="38981"/>
                        <a14:foregroundMark x1="23177" y1="39722" x2="23177" y2="39722"/>
                        <a14:foregroundMark x1="23177" y1="39722" x2="23385" y2="41019"/>
                        <a14:foregroundMark x1="24740" y1="49259" x2="22448" y2="43981"/>
                        <a14:foregroundMark x1="22448" y1="43981" x2="21667" y2="37685"/>
                        <a14:foregroundMark x1="21667" y1="37685" x2="22135" y2="36296"/>
                        <a14:foregroundMark x1="42917" y1="86389" x2="42917" y2="87037"/>
                        <a14:foregroundMark x1="43490" y1="86852" x2="43490" y2="86852"/>
                        <a14:foregroundMark x1="43490" y1="86852" x2="43490" y2="86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7" t="14707" r="54779" b="8785"/>
          <a:stretch/>
        </p:blipFill>
        <p:spPr>
          <a:xfrm>
            <a:off x="9337336" y="4416143"/>
            <a:ext cx="1682030" cy="194201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588008-655E-2CF3-9761-24D13612558F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4DCA8FAA-A50F-45C1-2FC0-A4D5DFB66D8B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15095384-760F-7D73-1961-40D987F41004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0" name="Retângulo: Canto Dobrado 19">
                <a:extLst>
                  <a:ext uri="{FF2B5EF4-FFF2-40B4-BE49-F238E27FC236}">
                    <a16:creationId xmlns:a16="http://schemas.microsoft.com/office/drawing/2014/main" id="{22F22114-F69B-1477-9AEB-A58A73E1494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25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Retângulo 21">
                <a:extLst>
                  <a:ext uri="{FF2B5EF4-FFF2-40B4-BE49-F238E27FC236}">
                    <a16:creationId xmlns:a16="http://schemas.microsoft.com/office/drawing/2014/main" id="{634532AB-1C5D-0041-93DD-94211396D584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1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Retângulo: Canto Dobrado 8">
              <a:extLst>
                <a:ext uri="{FF2B5EF4-FFF2-40B4-BE49-F238E27FC236}">
                  <a16:creationId xmlns:a16="http://schemas.microsoft.com/office/drawing/2014/main" id="{8B21A045-77EA-BEF7-A06F-F01A1AA5AF13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19" name="Retângulo: Canto Dobrado 18">
              <a:extLst>
                <a:ext uri="{FF2B5EF4-FFF2-40B4-BE49-F238E27FC236}">
                  <a16:creationId xmlns:a16="http://schemas.microsoft.com/office/drawing/2014/main" id="{BA88C7C4-3246-141D-AC84-5589B5B608E2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899E729-CAF9-F9E5-75A1-857F959391BF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027CA462-2FDF-88DE-1A7D-849FB4B215F2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34" name="Retângulo: Canto Dobrado 33">
                <a:extLst>
                  <a:ext uri="{FF2B5EF4-FFF2-40B4-BE49-F238E27FC236}">
                    <a16:creationId xmlns:a16="http://schemas.microsoft.com/office/drawing/2014/main" id="{9014F90E-3DF4-018C-67D9-BDA84FAD61E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5" name="Retângulo 34">
                <a:extLst>
                  <a:ext uri="{FF2B5EF4-FFF2-40B4-BE49-F238E27FC236}">
                    <a16:creationId xmlns:a16="http://schemas.microsoft.com/office/drawing/2014/main" id="{4D582A8B-4458-9398-269E-0262336BB14A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Escitalopram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Retângulo: Canto Dobrado 24">
              <a:extLst>
                <a:ext uri="{FF2B5EF4-FFF2-40B4-BE49-F238E27FC236}">
                  <a16:creationId xmlns:a16="http://schemas.microsoft.com/office/drawing/2014/main" id="{70A68B73-110F-A8BD-3BBC-DEF2D95D2654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650627DE-724A-D9E7-6E39-E410590BD59D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22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D8785EA8-1525-78B8-B356-9183CF1F4B2E}"/>
              </a:ext>
            </a:extLst>
          </p:cNvPr>
          <p:cNvSpPr/>
          <p:nvPr/>
        </p:nvSpPr>
        <p:spPr>
          <a:xfrm>
            <a:off x="1401825" y="0"/>
            <a:ext cx="8500430" cy="6686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5" name="Título 2">
            <a:extLst>
              <a:ext uri="{FF2B5EF4-FFF2-40B4-BE49-F238E27FC236}">
                <a16:creationId xmlns:a16="http://schemas.microsoft.com/office/drawing/2014/main" id="{1FA919D1-8DF5-43A5-8EAA-C28CF0072400}"/>
              </a:ext>
            </a:extLst>
          </p:cNvPr>
          <p:cNvSpPr txBox="1">
            <a:spLocks/>
          </p:cNvSpPr>
          <p:nvPr/>
        </p:nvSpPr>
        <p:spPr>
          <a:xfrm>
            <a:off x="1771965" y="-4027"/>
            <a:ext cx="7760150" cy="753315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R="0" lvl="0" indent="0" algn="ctr" defTabSz="4572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defRPr>
            </a:lvl1pPr>
          </a:lstStyle>
          <a:p>
            <a:r>
              <a:rPr lang="pt-BR" dirty="0"/>
              <a:t>(Regional Marília, Rodrigo, Rogério)</a:t>
            </a:r>
          </a:p>
          <a:p>
            <a:r>
              <a:rPr lang="pt-BR" dirty="0"/>
              <a:t>Vitamina NQ 2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+ Combo Inverno +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Escitalopram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99C6FAC-316B-A963-636C-1A430F45765C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96C0A86-32F6-245C-FE5F-D438516402EB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C0AE1BF-F728-AA2D-A6E0-6B84F3CEF4DF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1E76E65-D683-00E0-B2AF-06B8EDE95A1D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F51DB93-56DC-79AE-E492-D2BC4D86F3C3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79024EE-60D3-7D27-9806-9A8074CA5D60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69E33B2-630F-3A18-541F-88CB172D7916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620806A-CF27-0EB1-EFFB-A5D792441EAA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785868C-B3F9-BDED-4974-C6175B1C4CFC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1FCDAFD-0689-DC50-B69B-3F124104F719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67F64397-3B06-F435-16EC-8B719E1210FE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BCFBD682-7254-1E67-31DA-3006FA6A4E64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0" name="Retângulo: Canto Dobrado 19">
                <a:extLst>
                  <a:ext uri="{FF2B5EF4-FFF2-40B4-BE49-F238E27FC236}">
                    <a16:creationId xmlns:a16="http://schemas.microsoft.com/office/drawing/2014/main" id="{675B3EFE-EC8E-EC67-FCFC-A51B725C8DC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3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100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R$0,33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Retângulo 20">
                <a:extLst>
                  <a:ext uri="{FF2B5EF4-FFF2-40B4-BE49-F238E27FC236}">
                    <a16:creationId xmlns:a16="http://schemas.microsoft.com/office/drawing/2014/main" id="{75F5DBB4-7357-9510-2F80-1AB829360481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NQ 2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Retângulo: Canto Dobrado 17">
              <a:extLst>
                <a:ext uri="{FF2B5EF4-FFF2-40B4-BE49-F238E27FC236}">
                  <a16:creationId xmlns:a16="http://schemas.microsoft.com/office/drawing/2014/main" id="{AD8EC723-1054-95F2-B484-1D6D68779C66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Neocoins</a:t>
              </a:r>
            </a:p>
          </p:txBody>
        </p:sp>
        <p:sp>
          <p:nvSpPr>
            <p:cNvPr id="19" name="Retângulo: Canto Dobrado 18">
              <a:extLst>
                <a:ext uri="{FF2B5EF4-FFF2-40B4-BE49-F238E27FC236}">
                  <a16:creationId xmlns:a16="http://schemas.microsoft.com/office/drawing/2014/main" id="{ABF1F9F4-6A70-743D-9A2B-ADC1DDF29874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A6804E9F-B946-EF4E-F5F7-5FA322A700F8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CF1CDEF-63A9-E02A-B6AB-939996288DE7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7251748D-8179-D1FC-26E5-748F237E8B76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24" name="Retângulo: Canto Dobrado 23">
                <a:extLst>
                  <a:ext uri="{FF2B5EF4-FFF2-40B4-BE49-F238E27FC236}">
                    <a16:creationId xmlns:a16="http://schemas.microsoft.com/office/drawing/2014/main" id="{10CF639E-E96A-8A24-9CDA-21348AE57408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Retângulo 28">
                <a:extLst>
                  <a:ext uri="{FF2B5EF4-FFF2-40B4-BE49-F238E27FC236}">
                    <a16:creationId xmlns:a16="http://schemas.microsoft.com/office/drawing/2014/main" id="{C4C1C312-42AE-9332-4CB8-F84060A67324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tângulo: Canto Dobrado 5">
              <a:extLst>
                <a:ext uri="{FF2B5EF4-FFF2-40B4-BE49-F238E27FC236}">
                  <a16:creationId xmlns:a16="http://schemas.microsoft.com/office/drawing/2014/main" id="{2D1C1082-7293-3E58-3AE7-F4B50666BA71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22" name="Retângulo: Canto Dobrado 21">
              <a:extLst>
                <a:ext uri="{FF2B5EF4-FFF2-40B4-BE49-F238E27FC236}">
                  <a16:creationId xmlns:a16="http://schemas.microsoft.com/office/drawing/2014/main" id="{8832BB97-2981-73E6-A702-E5B06707CEC0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A50F78E-0A78-763E-AFB2-88CB89F02B60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AB0BCFF2-9E2F-01E5-3E32-FC6F7C233D1F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40" name="Retângulo: Canto Dobrado 39">
                <a:extLst>
                  <a:ext uri="{FF2B5EF4-FFF2-40B4-BE49-F238E27FC236}">
                    <a16:creationId xmlns:a16="http://schemas.microsoft.com/office/drawing/2014/main" id="{D160E808-B550-94CE-BC9F-4A2139B917A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1" name="Retângulo 40">
                <a:extLst>
                  <a:ext uri="{FF2B5EF4-FFF2-40B4-BE49-F238E27FC236}">
                    <a16:creationId xmlns:a16="http://schemas.microsoft.com/office/drawing/2014/main" id="{5233461D-8700-6AEC-1E66-C6E153C85E89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Escitalopram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8" name="Retângulo: Canto Dobrado 37">
              <a:extLst>
                <a:ext uri="{FF2B5EF4-FFF2-40B4-BE49-F238E27FC236}">
                  <a16:creationId xmlns:a16="http://schemas.microsoft.com/office/drawing/2014/main" id="{E6EEC3F3-56FF-0E7D-555C-C9DA13B531BA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9" name="Retângulo: Canto Dobrado 38">
              <a:extLst>
                <a:ext uri="{FF2B5EF4-FFF2-40B4-BE49-F238E27FC236}">
                  <a16:creationId xmlns:a16="http://schemas.microsoft.com/office/drawing/2014/main" id="{74B3E016-9F1A-A8DF-5BF2-79DE82E10AB0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15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324523" y="1"/>
            <a:ext cx="8511316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2356161" y="134100"/>
            <a:ext cx="5937405" cy="273113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Vitamina D + Combo Inverno + </a:t>
            </a:r>
            <a:r>
              <a:rPr lang="pt-BR" sz="2400" dirty="0" err="1">
                <a:solidFill>
                  <a:srgbClr val="002060"/>
                </a:solidFill>
              </a:rPr>
              <a:t>Escitalopram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4A621136-FBBB-5345-18D3-C18293F327CD}"/>
              </a:ext>
            </a:extLst>
          </p:cNvPr>
          <p:cNvSpPr/>
          <p:nvPr/>
        </p:nvSpPr>
        <p:spPr>
          <a:xfrm>
            <a:off x="8789455" y="843224"/>
            <a:ext cx="2170968" cy="1063744"/>
          </a:xfrm>
          <a:prstGeom prst="rect">
            <a:avLst/>
          </a:prstGeom>
          <a:solidFill>
            <a:srgbClr val="0033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>
                <a:solidFill>
                  <a:schemeClr val="bg1"/>
                </a:solidFill>
              </a:rPr>
              <a:t>Distribuidores que trabalham só com </a:t>
            </a:r>
            <a:r>
              <a:rPr lang="pt-BR" sz="1400" b="1" dirty="0" err="1">
                <a:solidFill>
                  <a:schemeClr val="bg1"/>
                </a:solidFill>
              </a:rPr>
              <a:t>Vit</a:t>
            </a:r>
            <a:r>
              <a:rPr lang="pt-BR" sz="1400" b="1" dirty="0">
                <a:solidFill>
                  <a:schemeClr val="bg1"/>
                </a:solidFill>
              </a:rPr>
              <a:t> D (Exceto MG)</a:t>
            </a:r>
          </a:p>
        </p:txBody>
      </p: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4D4AFFD9-7532-08EB-EBE7-B8318D25DC36}"/>
              </a:ext>
            </a:extLst>
          </p:cNvPr>
          <p:cNvGrpSpPr/>
          <p:nvPr/>
        </p:nvGrpSpPr>
        <p:grpSpPr>
          <a:xfrm>
            <a:off x="9022811" y="5168869"/>
            <a:ext cx="1825301" cy="1503101"/>
            <a:chOff x="8182673" y="4224592"/>
            <a:chExt cx="2658788" cy="1905000"/>
          </a:xfrm>
        </p:grpSpPr>
        <p:pic>
          <p:nvPicPr>
            <p:cNvPr id="65" name="Imagem 64" descr="Texto&#10;&#10;Descrição gerada automaticamente com confiança média">
              <a:extLst>
                <a:ext uri="{FF2B5EF4-FFF2-40B4-BE49-F238E27FC236}">
                  <a16:creationId xmlns:a16="http://schemas.microsoft.com/office/drawing/2014/main" id="{99C09526-153F-41FA-99BC-A9FB4FB32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2673" y="4224592"/>
              <a:ext cx="1905000" cy="1905000"/>
            </a:xfrm>
            <a:prstGeom prst="rect">
              <a:avLst/>
            </a:prstGeom>
          </p:spPr>
        </p:pic>
        <p:pic>
          <p:nvPicPr>
            <p:cNvPr id="66" name="Imagem 65" descr="Garrafa com rótulo azul&#10;&#10;Descrição gerada automaticamente com confiança média">
              <a:extLst>
                <a:ext uri="{FF2B5EF4-FFF2-40B4-BE49-F238E27FC236}">
                  <a16:creationId xmlns:a16="http://schemas.microsoft.com/office/drawing/2014/main" id="{A62EB28B-882A-4F71-A870-01BB6D9E6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1815" y="4233819"/>
              <a:ext cx="1629646" cy="1629646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2F79638-386A-A8E3-2643-A4D422CFF314}"/>
              </a:ext>
            </a:extLst>
          </p:cNvPr>
          <p:cNvSpPr/>
          <p:nvPr/>
        </p:nvSpPr>
        <p:spPr>
          <a:xfrm>
            <a:off x="0" y="1353772"/>
            <a:ext cx="500743" cy="2332772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RCA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986A5EF-C347-6443-E860-AA32B50C621D}"/>
              </a:ext>
            </a:extLst>
          </p:cNvPr>
          <p:cNvSpPr/>
          <p:nvPr/>
        </p:nvSpPr>
        <p:spPr>
          <a:xfrm>
            <a:off x="25568" y="3882886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SUP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995FCB7-5E79-849C-0D59-04B3D21A4D80}"/>
              </a:ext>
            </a:extLst>
          </p:cNvPr>
          <p:cNvSpPr/>
          <p:nvPr/>
        </p:nvSpPr>
        <p:spPr>
          <a:xfrm>
            <a:off x="25568" y="5427112"/>
            <a:ext cx="500743" cy="1322938"/>
          </a:xfrm>
          <a:prstGeom prst="rect">
            <a:avLst/>
          </a:prstGeom>
          <a:solidFill>
            <a:schemeClr val="tx1"/>
          </a:solidFill>
          <a:ln w="12700" cap="flat">
            <a:noFill/>
            <a:prstDash val="solid"/>
            <a:miter/>
          </a:ln>
        </p:spPr>
        <p:txBody>
          <a:bodyPr vert="vert270" rtlCol="0" anchor="ctr"/>
          <a:lstStyle/>
          <a:p>
            <a:pPr algn="ctr"/>
            <a:r>
              <a:rPr lang="pt-BR" sz="2000" b="1" dirty="0">
                <a:solidFill>
                  <a:prstClr val="white"/>
                </a:solidFill>
                <a:latin typeface="Arial"/>
              </a:rPr>
              <a:t>GER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D002EAE-3402-C2DB-62BA-B5752BE7C932}"/>
              </a:ext>
            </a:extLst>
          </p:cNvPr>
          <p:cNvSpPr txBox="1"/>
          <p:nvPr/>
        </p:nvSpPr>
        <p:spPr>
          <a:xfrm>
            <a:off x="603844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80D8140-A2B4-CE0F-2314-7CF115F36E46}"/>
              </a:ext>
            </a:extLst>
          </p:cNvPr>
          <p:cNvSpPr txBox="1"/>
          <p:nvPr/>
        </p:nvSpPr>
        <p:spPr>
          <a:xfrm>
            <a:off x="2876580" y="842403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687863B-D24F-0AEF-A75D-5DF6FBFD5490}"/>
              </a:ext>
            </a:extLst>
          </p:cNvPr>
          <p:cNvSpPr/>
          <p:nvPr/>
        </p:nvSpPr>
        <p:spPr>
          <a:xfrm>
            <a:off x="7452310" y="1324002"/>
            <a:ext cx="1014486" cy="23110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R$2.000,00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EEB48CD-9E8B-59AB-0DC0-894633C7C998}"/>
              </a:ext>
            </a:extLst>
          </p:cNvPr>
          <p:cNvSpPr/>
          <p:nvPr/>
        </p:nvSpPr>
        <p:spPr>
          <a:xfrm>
            <a:off x="7458393" y="3854481"/>
            <a:ext cx="1014486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R$550,00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88C2B2F-28A1-8499-F788-15B44E8E83E5}"/>
              </a:ext>
            </a:extLst>
          </p:cNvPr>
          <p:cNvSpPr/>
          <p:nvPr/>
        </p:nvSpPr>
        <p:spPr>
          <a:xfrm>
            <a:off x="7458393" y="5387149"/>
            <a:ext cx="1031730" cy="131438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pt-BR" sz="1200" b="1" dirty="0"/>
              <a:t>R$1.100,00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54A4BC-A48B-A4E1-61D7-FBB0DE3C655B}"/>
              </a:ext>
            </a:extLst>
          </p:cNvPr>
          <p:cNvSpPr/>
          <p:nvPr/>
        </p:nvSpPr>
        <p:spPr>
          <a:xfrm>
            <a:off x="7431564" y="837040"/>
            <a:ext cx="1031730" cy="366078"/>
          </a:xfrm>
          <a:prstGeom prst="rect">
            <a:avLst/>
          </a:prstGeom>
          <a:solidFill>
            <a:srgbClr val="00206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0E22D6E-5BCA-9956-6F47-495557E7F109}"/>
              </a:ext>
            </a:extLst>
          </p:cNvPr>
          <p:cNvSpPr txBox="1"/>
          <p:nvPr/>
        </p:nvSpPr>
        <p:spPr>
          <a:xfrm>
            <a:off x="7378379" y="867795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82212C2-8793-8C71-8596-4EE6334E0F99}"/>
              </a:ext>
            </a:extLst>
          </p:cNvPr>
          <p:cNvSpPr txBox="1"/>
          <p:nvPr/>
        </p:nvSpPr>
        <p:spPr>
          <a:xfrm>
            <a:off x="5146616" y="840564"/>
            <a:ext cx="2188669" cy="36821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</a:rPr>
              <a:t>Mecânica 2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A5DA15F2-9806-A006-4443-782DDBBE31BC}"/>
              </a:ext>
            </a:extLst>
          </p:cNvPr>
          <p:cNvGrpSpPr/>
          <p:nvPr/>
        </p:nvGrpSpPr>
        <p:grpSpPr>
          <a:xfrm>
            <a:off x="2876497" y="1355611"/>
            <a:ext cx="2188669" cy="5391598"/>
            <a:chOff x="9821872" y="1273137"/>
            <a:chExt cx="2188669" cy="5391598"/>
          </a:xfrm>
          <a:solidFill>
            <a:srgbClr val="DD4E0E"/>
          </a:solidFill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D3C5295D-6D05-7477-AA45-D04AB8741FA1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7" name="Retângulo: Canto Dobrado 6">
                <a:extLst>
                  <a:ext uri="{FF2B5EF4-FFF2-40B4-BE49-F238E27FC236}">
                    <a16:creationId xmlns:a16="http://schemas.microsoft.com/office/drawing/2014/main" id="{3EDA5AAC-9E5A-E08D-150C-CB4785ADB3F4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150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9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R$0,30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6" name="Retângulo 25">
                <a:extLst>
                  <a:ext uri="{FF2B5EF4-FFF2-40B4-BE49-F238E27FC236}">
                    <a16:creationId xmlns:a16="http://schemas.microsoft.com/office/drawing/2014/main" id="{7DDE2846-7023-151E-8B7F-E46BA8A61AB7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Combo Inverno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Retângulo: Canto Dobrado 3">
              <a:extLst>
                <a:ext uri="{FF2B5EF4-FFF2-40B4-BE49-F238E27FC236}">
                  <a16:creationId xmlns:a16="http://schemas.microsoft.com/office/drawing/2014/main" id="{867FD067-05A9-633C-E1E7-2BF43E846BDA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3000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25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6" name="Retângulo: Canto Dobrado 5">
              <a:extLst>
                <a:ext uri="{FF2B5EF4-FFF2-40B4-BE49-F238E27FC236}">
                  <a16:creationId xmlns:a16="http://schemas.microsoft.com/office/drawing/2014/main" id="{5B56209D-428A-0233-962D-B37DD96C8907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700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BD91F98-BE8C-0379-A6C2-182FB673CE8D}"/>
              </a:ext>
            </a:extLst>
          </p:cNvPr>
          <p:cNvGrpSpPr/>
          <p:nvPr/>
        </p:nvGrpSpPr>
        <p:grpSpPr>
          <a:xfrm>
            <a:off x="5146533" y="1353772"/>
            <a:ext cx="2199820" cy="5391598"/>
            <a:chOff x="9821872" y="1273137"/>
            <a:chExt cx="2199820" cy="5391598"/>
          </a:xfrm>
          <a:solidFill>
            <a:srgbClr val="FF9314"/>
          </a:solidFill>
        </p:grpSpPr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6BB62DCA-44C0-931F-7856-69F4ED2FB665}"/>
                </a:ext>
              </a:extLst>
            </p:cNvPr>
            <p:cNvGrpSpPr/>
            <p:nvPr/>
          </p:nvGrpSpPr>
          <p:grpSpPr>
            <a:xfrm>
              <a:off x="9821872" y="1273137"/>
              <a:ext cx="2199820" cy="2328092"/>
              <a:chOff x="5777592" y="2414811"/>
              <a:chExt cx="2199820" cy="2328092"/>
            </a:xfrm>
            <a:grpFill/>
          </p:grpSpPr>
          <p:sp>
            <p:nvSpPr>
              <p:cNvPr id="31" name="Retângulo: Canto Dobrado 30">
                <a:extLst>
                  <a:ext uri="{FF2B5EF4-FFF2-40B4-BE49-F238E27FC236}">
                    <a16:creationId xmlns:a16="http://schemas.microsoft.com/office/drawing/2014/main" id="{EDAF895D-D3ED-1DF3-CA28-EA68B5682387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10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20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schemeClr val="bg1"/>
                    </a:solidFill>
                    <a:latin typeface="Arial" panose="020B0604020202020204"/>
                  </a:rPr>
                  <a:t>R$2,00 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6BA099E2-086B-89F2-EDF0-7CD64F63E4A5}"/>
                  </a:ext>
                </a:extLst>
              </p:cNvPr>
              <p:cNvSpPr/>
              <p:nvPr/>
            </p:nvSpPr>
            <p:spPr>
              <a:xfrm>
                <a:off x="5788743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Escitalopram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Retângulo: Canto Dobrado 28">
              <a:extLst>
                <a:ext uri="{FF2B5EF4-FFF2-40B4-BE49-F238E27FC236}">
                  <a16:creationId xmlns:a16="http://schemas.microsoft.com/office/drawing/2014/main" id="{1D3123B3-6E08-AB1D-0F2B-53E14CD7CAE0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5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30" name="Retângulo: Canto Dobrado 29">
              <a:extLst>
                <a:ext uri="{FF2B5EF4-FFF2-40B4-BE49-F238E27FC236}">
                  <a16:creationId xmlns:a16="http://schemas.microsoft.com/office/drawing/2014/main" id="{85469A94-5473-FA90-8182-52549A32C868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10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100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AB541AFA-3A05-3B69-F689-BFA95B21FD4E}"/>
              </a:ext>
            </a:extLst>
          </p:cNvPr>
          <p:cNvGrpSpPr/>
          <p:nvPr/>
        </p:nvGrpSpPr>
        <p:grpSpPr>
          <a:xfrm>
            <a:off x="594285" y="1355611"/>
            <a:ext cx="2188669" cy="5391598"/>
            <a:chOff x="9821872" y="1273137"/>
            <a:chExt cx="2188669" cy="5391598"/>
          </a:xfrm>
          <a:solidFill>
            <a:srgbClr val="00338B"/>
          </a:solidFill>
        </p:grpSpPr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A1915B43-8D31-0D65-58DC-FB492239F51D}"/>
                </a:ext>
              </a:extLst>
            </p:cNvPr>
            <p:cNvGrpSpPr/>
            <p:nvPr/>
          </p:nvGrpSpPr>
          <p:grpSpPr>
            <a:xfrm>
              <a:off x="9821872" y="1273137"/>
              <a:ext cx="2188669" cy="2328092"/>
              <a:chOff x="5777592" y="2414811"/>
              <a:chExt cx="2188669" cy="2328092"/>
            </a:xfrm>
            <a:grpFill/>
          </p:grpSpPr>
          <p:sp>
            <p:nvSpPr>
              <p:cNvPr id="41" name="Retângulo: Canto Dobrado 40">
                <a:extLst>
                  <a:ext uri="{FF2B5EF4-FFF2-40B4-BE49-F238E27FC236}">
                    <a16:creationId xmlns:a16="http://schemas.microsoft.com/office/drawing/2014/main" id="{485DFE2F-1529-6F6A-98E6-855B2EF832A0}"/>
                  </a:ext>
                </a:extLst>
              </p:cNvPr>
              <p:cNvSpPr/>
              <p:nvPr/>
            </p:nvSpPr>
            <p:spPr>
              <a:xfrm>
                <a:off x="5777592" y="2856358"/>
                <a:ext cx="2188669" cy="1886545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A cada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1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00 unidades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= </a:t>
                </a:r>
                <a:r>
                  <a:rPr lang="pt-BR" sz="1400" dirty="0">
                    <a:solidFill>
                      <a:prstClr val="white"/>
                    </a:solidFill>
                    <a:latin typeface="Arial" panose="020B0604020202020204"/>
                  </a:rPr>
                  <a:t>50</a:t>
                </a: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Limitado a 1000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Neocoins por RCA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200" b="1" i="1" dirty="0">
                    <a:solidFill>
                      <a:prstClr val="white"/>
                    </a:solidFill>
                    <a:latin typeface="Arial" panose="020B0604020202020204"/>
                  </a:rPr>
                  <a:t>R$0,50</a:t>
                </a:r>
                <a:r>
                  <a:rPr kumimoji="0" lang="pt-BR" sz="1200" b="1" i="1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 por unidade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Retângulo 41">
                <a:extLst>
                  <a:ext uri="{FF2B5EF4-FFF2-40B4-BE49-F238E27FC236}">
                    <a16:creationId xmlns:a16="http://schemas.microsoft.com/office/drawing/2014/main" id="{EEC66D24-96DE-1460-0B14-9F39780BE68B}"/>
                  </a:ext>
                </a:extLst>
              </p:cNvPr>
              <p:cNvSpPr/>
              <p:nvPr/>
            </p:nvSpPr>
            <p:spPr>
              <a:xfrm>
                <a:off x="5777592" y="2414811"/>
                <a:ext cx="2188669" cy="3917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b="1" dirty="0">
                    <a:solidFill>
                      <a:prstClr val="white"/>
                    </a:solidFill>
                    <a:latin typeface="Arial" panose="020B0604020202020204"/>
                  </a:rPr>
                  <a:t>Vitamina D</a:t>
                </a:r>
                <a:endParaRPr kumimoji="0" lang="pt-BR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9" name="Retângulo: Canto Dobrado 38">
              <a:extLst>
                <a:ext uri="{FF2B5EF4-FFF2-40B4-BE49-F238E27FC236}">
                  <a16:creationId xmlns:a16="http://schemas.microsoft.com/office/drawing/2014/main" id="{552AB614-0DB5-2B66-E074-B811B061FB37}"/>
                </a:ext>
              </a:extLst>
            </p:cNvPr>
            <p:cNvSpPr/>
            <p:nvPr/>
          </p:nvSpPr>
          <p:spPr>
            <a:xfrm>
              <a:off x="9847440" y="3797571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</a:t>
              </a: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250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Neocoins</a:t>
              </a:r>
            </a:p>
          </p:txBody>
        </p:sp>
        <p:sp>
          <p:nvSpPr>
            <p:cNvPr id="40" name="Retângulo: Canto Dobrado 39">
              <a:extLst>
                <a:ext uri="{FF2B5EF4-FFF2-40B4-BE49-F238E27FC236}">
                  <a16:creationId xmlns:a16="http://schemas.microsoft.com/office/drawing/2014/main" id="{ADB1BF5D-D5B1-9630-5E04-56436478AB78}"/>
                </a:ext>
              </a:extLst>
            </p:cNvPr>
            <p:cNvSpPr/>
            <p:nvPr/>
          </p:nvSpPr>
          <p:spPr>
            <a:xfrm>
              <a:off x="9847440" y="5341797"/>
              <a:ext cx="2163101" cy="1322938"/>
            </a:xfrm>
            <a:prstGeom prst="folded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Atingir o objetivo de vendas: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400" dirty="0">
                  <a:solidFill>
                    <a:prstClr val="white"/>
                  </a:solidFill>
                  <a:latin typeface="Arial" panose="020B0604020202020204"/>
                </a:rPr>
                <a:t>200</a:t>
              </a: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0 unidades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= 500 Neocoins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99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043954" y="86970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Vitaminas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089885"/>
              </p:ext>
            </p:extLst>
          </p:nvPr>
        </p:nvGraphicFramePr>
        <p:xfrm>
          <a:off x="1193181" y="921576"/>
          <a:ext cx="9110547" cy="5300800"/>
        </p:xfrm>
        <a:graphic>
          <a:graphicData uri="http://schemas.openxmlformats.org/drawingml/2006/table">
            <a:tbl>
              <a:tblPr/>
              <a:tblGrid>
                <a:gridCol w="1542916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869034">
                  <a:extLst>
                    <a:ext uri="{9D8B030D-6E8A-4147-A177-3AD203B41FA5}">
                      <a16:colId xmlns:a16="http://schemas.microsoft.com/office/drawing/2014/main" val="1778725165"/>
                    </a:ext>
                  </a:extLst>
                </a:gridCol>
                <a:gridCol w="2698597">
                  <a:extLst>
                    <a:ext uri="{9D8B030D-6E8A-4147-A177-3AD203B41FA5}">
                      <a16:colId xmlns:a16="http://schemas.microsoft.com/office/drawing/2014/main" val="3042598891"/>
                    </a:ext>
                  </a:extLst>
                </a:gridCol>
              </a:tblGrid>
              <a:tr h="33283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A-Z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49549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7896714269887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SENI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46937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7896714269900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MULH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23789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7896714273471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REV HOM x 60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46690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7896714275321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RE IMUNE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545959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7896714294209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MVM KIDS MOR 60 CP MAST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Vitaminas NQ 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24103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7896714292397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R VITA D 2000IU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189963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7896714292403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GOTAS VIT D 400IU 10ML x 1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03182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7896714292649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95604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7896714292656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984335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7896714292663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7000IU x 30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166206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7896714292670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10.0K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556838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7896714292687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4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732370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7896714292694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VITAMINA D3 CAPS GEL 50.0K x 8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401463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7896714291215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 V C+ZI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0908611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7896714291222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CPR EF VIT C x 10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62096"/>
                  </a:ext>
                </a:extLst>
              </a:tr>
              <a:tr h="29223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7896714295497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 NEO QUIMICA VIT D 5.000UI 30CAP MOLE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Vit</a:t>
                      </a:r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55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90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3DE628AF-7157-D497-675A-A557BBDCDDE9}"/>
              </a:ext>
            </a:extLst>
          </p:cNvPr>
          <p:cNvSpPr/>
          <p:nvPr/>
        </p:nvSpPr>
        <p:spPr>
          <a:xfrm>
            <a:off x="1193180" y="1"/>
            <a:ext cx="9110547" cy="608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B8E7509-C70E-40C0-95B3-6E557EA9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21" name="Título 2">
            <a:extLst>
              <a:ext uri="{FF2B5EF4-FFF2-40B4-BE49-F238E27FC236}">
                <a16:creationId xmlns:a16="http://schemas.microsoft.com/office/drawing/2014/main" id="{832CE142-8118-ED8E-F793-4FEA9C54265D}"/>
              </a:ext>
            </a:extLst>
          </p:cNvPr>
          <p:cNvSpPr txBox="1">
            <a:spLocks/>
          </p:cNvSpPr>
          <p:nvPr/>
        </p:nvSpPr>
        <p:spPr>
          <a:xfrm>
            <a:off x="3043954" y="86970"/>
            <a:ext cx="5996601" cy="336680"/>
          </a:xfrm>
          <a:prstGeom prst="rect">
            <a:avLst/>
          </a:prstGeom>
        </p:spPr>
        <p:txBody>
          <a:bodyPr/>
          <a:lstStyle>
            <a:lvl1pPr marL="0"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2000" b="1" kern="1200" dirty="0">
                <a:solidFill>
                  <a:srgbClr val="80C34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>
              <a:defRPr/>
            </a:pP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EANs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Combo Inverno e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Vildagliptina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2A1C7F-D027-305F-1EBA-C5B2D82F3C0C}"/>
              </a:ext>
            </a:extLst>
          </p:cNvPr>
          <p:cNvSpPr txBox="1"/>
          <p:nvPr/>
        </p:nvSpPr>
        <p:spPr>
          <a:xfrm>
            <a:off x="8789455" y="783077"/>
            <a:ext cx="1115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Prêmio Máx.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F4E5EA3-37F6-480D-2E79-169EF535C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086757"/>
              </p:ext>
            </p:extLst>
          </p:nvPr>
        </p:nvGraphicFramePr>
        <p:xfrm>
          <a:off x="1193181" y="921575"/>
          <a:ext cx="9110546" cy="4375248"/>
        </p:xfrm>
        <a:graphic>
          <a:graphicData uri="http://schemas.openxmlformats.org/drawingml/2006/table">
            <a:tbl>
              <a:tblPr/>
              <a:tblGrid>
                <a:gridCol w="1872018">
                  <a:extLst>
                    <a:ext uri="{9D8B030D-6E8A-4147-A177-3AD203B41FA5}">
                      <a16:colId xmlns:a16="http://schemas.microsoft.com/office/drawing/2014/main" val="2191259661"/>
                    </a:ext>
                  </a:extLst>
                </a:gridCol>
                <a:gridCol w="4195641">
                  <a:extLst>
                    <a:ext uri="{9D8B030D-6E8A-4147-A177-3AD203B41FA5}">
                      <a16:colId xmlns:a16="http://schemas.microsoft.com/office/drawing/2014/main" val="3221480497"/>
                    </a:ext>
                  </a:extLst>
                </a:gridCol>
                <a:gridCol w="3042887">
                  <a:extLst>
                    <a:ext uri="{9D8B030D-6E8A-4147-A177-3AD203B41FA5}">
                      <a16:colId xmlns:a16="http://schemas.microsoft.com/office/drawing/2014/main" val="3914674604"/>
                    </a:ext>
                  </a:extLst>
                </a:gridCol>
              </a:tblGrid>
              <a:tr h="42287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EAN</a:t>
                      </a:r>
                    </a:p>
                  </a:txBody>
                  <a:tcPr marL="6002" marR="6002" marT="6002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PRODUTO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MECÂNICA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4275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7896714270029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NEOPIRIDIN SPRAY FR VD 1X50ML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471431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7896714283005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NEOPIRIDIN PAST CT ENV ALUM 3X4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2561490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7896714273822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NEOLEFRIN DIA CT BL 20 COMP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213112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7896714265933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NEOLEFRIN CT BL 20 COMP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924673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7896714293387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BRONFE + CL FENIL XPE CT FR X 120ML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9417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7896714295077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BRONF+CL FENILE BL X12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421569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7896714293370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 BRON+CL FENI 2+2,5MG/ML SOL GTSX20ML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8040375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7896714219318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HISTAMIN 2MG/5ML SOL FR VD100ML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021161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7896714295152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HISCONGEX CT BL X 12 CPRV LIB PROL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Combo Inverno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94636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7896714248837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OXAL ESCITALOPRAM C-1 20MG CPRV BL 2X15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ESCITALOPRAM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988226"/>
                  </a:ext>
                </a:extLst>
              </a:tr>
              <a:tr h="359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7896714248714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OXAL ESCITALOPRAM C-1 10MG CPRV BL 2X15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ESCITALOPRAM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464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49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1180</Words>
  <Application>Microsoft Office PowerPoint</Application>
  <PresentationFormat>Widescreen</PresentationFormat>
  <Paragraphs>421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Aptos Narrow</vt:lpstr>
      <vt:lpstr>Arial</vt:lpstr>
      <vt:lpstr>Calibri</vt:lpstr>
      <vt:lpstr>Calibri Light</vt:lpstr>
      <vt:lpstr>Tema do Office</vt:lpstr>
      <vt:lpstr>2_Office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De Oliveira Inacio</dc:creator>
  <cp:lastModifiedBy>Thais De Almeida Batista</cp:lastModifiedBy>
  <cp:revision>44</cp:revision>
  <dcterms:created xsi:type="dcterms:W3CDTF">2023-09-29T21:12:33Z</dcterms:created>
  <dcterms:modified xsi:type="dcterms:W3CDTF">2024-07-25T20:39:22Z</dcterms:modified>
</cp:coreProperties>
</file>