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DAE30-2529-0DFC-4C33-31900B069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8DEAE2-2E19-57DD-52C1-99FBBCEAA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63A96F-6F73-16AD-1A2A-B80DD8447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D19F446-F542-9A9F-8401-6B7DB19F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8F827E5-D30D-BB97-3D82-4FA583E05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376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6295D5-DDBF-91AC-50E3-DDEEA406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489E85F-17DC-005E-A6E6-AC54E4286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4DCAA3-1951-C971-FE8D-AD88C04BA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08C002-543D-EC3B-DEBA-51920387D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DE8D82-6C85-07CC-1ECA-0A2483D78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640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6FF2B6-274B-22B7-D8D7-A926EC4C6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365713-53DE-EE64-00AD-43224C173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5A4DA0-6EE4-52A9-3845-2B7960BF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BBDB23-C53F-E320-24E2-DC1547DAB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5C1BDF7-2617-5F9F-7D25-75892588E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446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AB7E8-C2B2-157F-416D-DB517149F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A84809-140C-2F3A-6ACD-5B44E6DC99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983FB32-D4C0-58BE-EA66-70F59B91FE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238AEA-B75C-B7A7-61AF-936D25EC4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23BD3D9-E997-E42C-6CCC-42AAE988E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987C7B-FC51-F9CD-1D36-C9CEA1227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65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394ACC-6F9F-81F3-E56F-F9AA4F926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ECFA861-DD0B-0655-18AE-D4A42C306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3FFDBA-D0BB-E27C-1A98-85304495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BEE742-0BF5-A6BF-5FED-776A48A3C8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8BE6C3-7A91-D564-E2BD-E88A3A2816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A990FB-11CB-CED2-8FAB-8D1005D55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6326760-8500-FF36-8F2B-C4FEE512A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61F6B0C-8C11-618A-874D-B2B717BD7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4831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A90E82-B136-50C9-6F13-A1467BADC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F9ED28D-3E1A-9E71-BF2A-74F2EB3C1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D29CA5E-4EE8-FD26-7614-4729676A5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4351D29-9749-E7FD-2C7E-4EA4505FA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6835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3775DD3-1DF8-5960-1CAC-A9CED4524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ED65F25-628D-2E57-F088-FCCC0A946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91546AD-D33E-3FF5-E503-7DD310CEA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54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09CA06-F181-D6D9-E18F-71A151DA7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7F50DB-3F61-32C8-11E6-B94CA4CCA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52DE9A-7644-2C67-E0E2-F3EDB9072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8CD607E-1396-309C-FDCE-867F1FE6A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8D5C3C-548B-FC64-6CA3-E39E2DC22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12DD52-5010-8DE9-B110-888471F5E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91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F6B019-65E0-1A01-0246-3378CE7E8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C1CEDB8-05A4-DA48-AF84-B2A716ED5E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0EFC4-124C-AEBC-AE84-AA8AEB5074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EC1BE2-B387-C7FC-9A86-341B2E3E7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2B8131B-F54A-94C9-83B3-1F5A22B2B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9A8A9ED-CDC6-F8FA-66E0-5B1E7D72D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94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542A5A-644D-41F3-7365-DC02EC1510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622DFE-58C9-ABB0-11A7-AE60AB4B58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B6ED73-6739-CB8C-05C8-B9D7EFDD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6065B2F-E63B-AFA9-1104-224403F6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8BFB1A-AD4A-7E80-BDF5-322BE01B8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98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9D4EC3-ED2F-B9A9-5DA4-CC9B290CE2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F2FF16A-9934-41AF-0177-828DE0673A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368AB0C-082A-AA1B-4D20-09DE3BD28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F109EF9-9408-D0D9-4435-BB01A76B1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F100EDD-E0F8-987F-60B3-30F2C7A5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549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43BBCD4-950F-B4D2-DA67-8C43FFF90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6F139B4-6C4E-E9BE-735C-7D1840DA2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0B0774E-F611-10FE-EFA8-E2B4E10A19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583671-188B-4D6D-8473-F63EEF12189A}" type="datetimeFigureOut">
              <a:rPr lang="pt-BR" smtClean="0"/>
              <a:t>01/08/2024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2C939D-9B32-187E-BA02-074277A53A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AAB611-E0ED-9975-D5FD-1EEC71282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F304BF-1565-4F99-A847-F16E957CEE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078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B01934EB-AA48-43FB-31AB-DE93BBF8D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87" y="0"/>
            <a:ext cx="3857625" cy="6858000"/>
          </a:xfrm>
          <a:prstGeom prst="rect">
            <a:avLst/>
          </a:prstGeom>
        </p:spPr>
      </p:pic>
      <p:pic>
        <p:nvPicPr>
          <p:cNvPr id="7" name="Imagem 6" descr="Uma imagem contendo Texto&#10;&#10;Descrição gerada automaticamente">
            <a:extLst>
              <a:ext uri="{FF2B5EF4-FFF2-40B4-BE49-F238E27FC236}">
                <a16:creationId xmlns:a16="http://schemas.microsoft.com/office/drawing/2014/main" id="{326A1800-0A75-E1FD-7761-02E8872D9E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42" y="0"/>
            <a:ext cx="3857625" cy="6858000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64CDA0A9-56D5-F471-7DAF-91E7E8179BFB}"/>
              </a:ext>
            </a:extLst>
          </p:cNvPr>
          <p:cNvSpPr/>
          <p:nvPr/>
        </p:nvSpPr>
        <p:spPr>
          <a:xfrm>
            <a:off x="5190836" y="4008582"/>
            <a:ext cx="3048000" cy="147782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E12DF68-A1D8-2DF0-C33A-CCFFF8DEEB1B}"/>
              </a:ext>
            </a:extLst>
          </p:cNvPr>
          <p:cNvSpPr/>
          <p:nvPr/>
        </p:nvSpPr>
        <p:spPr>
          <a:xfrm>
            <a:off x="979054" y="4738255"/>
            <a:ext cx="3048000" cy="161637"/>
          </a:xfrm>
          <a:prstGeom prst="rect">
            <a:avLst/>
          </a:prstGeom>
          <a:noFill/>
          <a:ln w="3492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B13EE74-DB7B-6CCF-F826-43414598863B}"/>
              </a:ext>
            </a:extLst>
          </p:cNvPr>
          <p:cNvSpPr txBox="1"/>
          <p:nvPr/>
        </p:nvSpPr>
        <p:spPr>
          <a:xfrm>
            <a:off x="8820727" y="923636"/>
            <a:ext cx="22167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Pode manter as frases que está para o vendedor para os demais cargos.</a:t>
            </a:r>
          </a:p>
          <a:p>
            <a:endParaRPr lang="pt-BR" dirty="0"/>
          </a:p>
          <a:p>
            <a:r>
              <a:rPr lang="pt-BR" dirty="0"/>
              <a:t>“na venda de </a:t>
            </a:r>
            <a:r>
              <a:rPr lang="pt-BR" dirty="0" err="1"/>
              <a:t>xx</a:t>
            </a:r>
            <a:r>
              <a:rPr lang="pt-BR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40378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Gabriel Rocha Hora</dc:creator>
  <cp:lastModifiedBy>Gabriel Rocha Hora</cp:lastModifiedBy>
  <cp:revision>1</cp:revision>
  <dcterms:created xsi:type="dcterms:W3CDTF">2024-08-01T18:39:47Z</dcterms:created>
  <dcterms:modified xsi:type="dcterms:W3CDTF">2024-08-01T18:41:45Z</dcterms:modified>
</cp:coreProperties>
</file>