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00"/>
    <a:srgbClr val="1D4BC4"/>
    <a:srgbClr val="001873"/>
    <a:srgbClr val="B69921"/>
    <a:srgbClr val="183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ne De Oliveira Inacio" userId="2f1f0f1a-ca40-4dc0-a823-8fe2fdfe2c9c" providerId="ADAL" clId="{5293E69B-F765-4C0E-BAF4-FCF4E978BB0C}"/>
    <pc:docChg chg="modSld">
      <pc:chgData name="Aline De Oliveira Inacio" userId="2f1f0f1a-ca40-4dc0-a823-8fe2fdfe2c9c" providerId="ADAL" clId="{5293E69B-F765-4C0E-BAF4-FCF4E978BB0C}" dt="2024-08-19T16:24:12.518" v="39" actId="1076"/>
      <pc:docMkLst>
        <pc:docMk/>
      </pc:docMkLst>
      <pc:sldChg chg="modSp mod">
        <pc:chgData name="Aline De Oliveira Inacio" userId="2f1f0f1a-ca40-4dc0-a823-8fe2fdfe2c9c" providerId="ADAL" clId="{5293E69B-F765-4C0E-BAF4-FCF4E978BB0C}" dt="2024-08-19T16:24:12.518" v="39" actId="1076"/>
        <pc:sldMkLst>
          <pc:docMk/>
          <pc:sldMk cId="1950359960" sldId="256"/>
        </pc:sldMkLst>
        <pc:spChg chg="mod">
          <ac:chgData name="Aline De Oliveira Inacio" userId="2f1f0f1a-ca40-4dc0-a823-8fe2fdfe2c9c" providerId="ADAL" clId="{5293E69B-F765-4C0E-BAF4-FCF4E978BB0C}" dt="2024-08-19T16:24:12.518" v="39" actId="1076"/>
          <ac:spMkLst>
            <pc:docMk/>
            <pc:sldMk cId="1950359960" sldId="256"/>
            <ac:spMk id="13" creationId="{945E0F96-6835-A694-1D63-CCE70BBE50D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E9443-8440-23C2-00AE-0F26736A8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9DD484-8D2B-49D6-F75E-2D08FF0D5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36ACAD-3681-D6F5-885A-0F9766551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099BEC-281A-9561-E03E-6D37A29B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2AB398-9E16-38B8-514F-FE74FB16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63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C27BA-0E88-8286-5582-74071C4F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F1CE10-169C-CC75-02F7-4DFA62F34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53B3E2-D57C-F68D-242D-3872B71DB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67275E-B878-685D-C984-D61604C8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84F760-86CB-8D84-9E1D-22574089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30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D72DE-B6BC-B546-87D0-D98FDB972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9331EA-EACE-9F9D-5101-EB8185D3D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584FA3-A90B-693A-861A-CAFA2B796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61F2D3-5834-1650-6271-B8D291A1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114DAF-A9CD-DF9E-7B9D-D34D698E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45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1D37D-0F33-4B85-5036-EB6D2DEF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2D447D-F907-1FB7-2AC2-169BA92AB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A0C6C7-613B-618E-1407-6252AAE5F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E8C9B4-72C2-2695-9071-780FB143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818033-06F8-EC6D-BF92-4C8632A2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3E6284-7E42-8800-FCCE-2085516C7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108F4-E4CC-9310-F13D-A278E60B7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151DD7-8E45-2C1A-9904-D668B2A49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721706-9561-7350-54F8-97F0285F9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AC0D9E-C46D-1136-E29B-CE39BF71C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A381EE8-EE59-68C3-911F-3FF06AFFE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D65B75-F019-A9D0-2491-08BAD77E6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84DAC3F-821F-5C50-AE94-32C2A8E0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AC650A6-ECEA-0DC6-EA50-CEAFD7D4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6907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F1F34-D8AD-7D5E-EA82-6171B387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979332E-754A-972E-03BE-786E4AE1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C1313C-D392-823B-8C20-D243E342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6C13F2-A049-0822-4970-139E64BA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35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BD4576-CD1C-A648-A425-3AF8EB25E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2D9DFD-CDA3-EA90-DC60-BA38D1E6D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EB9225-762F-3358-A6CE-EDE844884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78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30652-9565-BECF-6FE2-44F24EA37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633B78-FC7A-3C25-86FF-32A0A7690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EDA6DE-E149-28AF-0501-EC15CF0DA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FEE691-DCF0-48C0-E1B5-93DC918F6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A56224-DC69-8E77-ADA9-31251D6D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DFE5FC-FFFE-CE18-9EE0-AF025775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40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466E6-9855-D4DF-4585-8A3B6128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CBBDB4-3FE2-F54B-2A1F-10D9DD534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6A5566-D247-8090-B2A8-5E13C00B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275D25-C719-9A7D-2202-649A885B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F49DD0-41E2-1830-C774-B72941C8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FC1B7E-9D0E-BD01-EC01-C236C712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567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398AB-01EC-4C70-B30A-26F35343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AC1BF8-7956-B759-6C15-3421E0300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CB4DEF-AEAA-4359-CE75-1E78F611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65D180-BAFE-DAA6-0929-AE44DBC7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34E871-C7A3-1396-1C52-076E708B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62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9629EBB-A2E8-8C99-046A-D7B137004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537556-83F8-0789-AF1C-69317F162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6E20E5-5BF1-0596-7522-75108961A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E2E904-DBCD-6EDF-D794-B72FD8B33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4CFB03-65AD-2F68-B73B-B7AC2B669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23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68A2230-F829-F8C8-CB90-341CD1841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00216D-6D1D-84F1-3187-0286AADCB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195390-C439-1732-E0BA-323B8F97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32A720-2F06-4415-9530-16893551BC53}" type="datetimeFigureOut">
              <a:rPr lang="pt-BR" smtClean="0"/>
              <a:t>19/08/2024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A92F65-A319-C1CB-DBCB-6FDDC2163D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372F68-8282-8D74-D523-2A5AAB81F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EE0BE-9F3E-497E-9C9E-F3F573FB53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56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4ECE73B-E5A0-EC32-0A21-1808D0DF9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825171"/>
            <a:ext cx="5129069" cy="484636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A19FD03-0629-4923-EB99-1DCE82893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829" y="825171"/>
            <a:ext cx="5129069" cy="484636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A4BF78F-6C2A-2BFF-ECC0-7F1E883CA00A}"/>
              </a:ext>
            </a:extLst>
          </p:cNvPr>
          <p:cNvSpPr/>
          <p:nvPr/>
        </p:nvSpPr>
        <p:spPr>
          <a:xfrm>
            <a:off x="6367193" y="2764973"/>
            <a:ext cx="5064705" cy="2960993"/>
          </a:xfrm>
          <a:prstGeom prst="rect">
            <a:avLst/>
          </a:prstGeom>
          <a:solidFill>
            <a:srgbClr val="183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79C1B99-61CA-9060-BE0C-2B783AF83579}"/>
              </a:ext>
            </a:extLst>
          </p:cNvPr>
          <p:cNvSpPr/>
          <p:nvPr/>
        </p:nvSpPr>
        <p:spPr>
          <a:xfrm>
            <a:off x="6498771" y="3058884"/>
            <a:ext cx="4767943" cy="2309917"/>
          </a:xfrm>
          <a:prstGeom prst="roundRect">
            <a:avLst/>
          </a:prstGeom>
          <a:noFill/>
          <a:ln>
            <a:solidFill>
              <a:srgbClr val="1D4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5A62D156-ED2C-A646-F59C-999B442FB91E}"/>
              </a:ext>
            </a:extLst>
          </p:cNvPr>
          <p:cNvSpPr/>
          <p:nvPr/>
        </p:nvSpPr>
        <p:spPr>
          <a:xfrm>
            <a:off x="7860434" y="2873828"/>
            <a:ext cx="2013857" cy="555171"/>
          </a:xfrm>
          <a:prstGeom prst="round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1873"/>
                </a:solidFill>
              </a:rPr>
              <a:t>ATENÇÃO AOS RESGATES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793BB7-9C01-5D18-2B39-3C640359E50B}"/>
              </a:ext>
            </a:extLst>
          </p:cNvPr>
          <p:cNvSpPr txBox="1"/>
          <p:nvPr/>
        </p:nvSpPr>
        <p:spPr>
          <a:xfrm>
            <a:off x="7005723" y="3428999"/>
            <a:ext cx="349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TRANSFERÊNCIA DE NEOCOINS EM CONTA BANCÁRIA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45E0F96-6835-A694-1D63-CCE70BBE50D6}"/>
              </a:ext>
            </a:extLst>
          </p:cNvPr>
          <p:cNvSpPr txBox="1"/>
          <p:nvPr/>
        </p:nvSpPr>
        <p:spPr>
          <a:xfrm>
            <a:off x="6469218" y="3986596"/>
            <a:ext cx="4860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FFCD00"/>
                </a:solidFill>
              </a:rPr>
              <a:t>Para esta modalidade de resgate, as transferências só serão permitidas para a conta corrente vinculada ao CPF do participante do programa. Essa conta pode ser individual ou conjunta, desde que o participante seja um dos titulares da conta. Transações para contas de terceiros, mesmo que sejam familiares ou cônjuges, não serão autorizadas.</a:t>
            </a:r>
          </a:p>
        </p:txBody>
      </p:sp>
    </p:spTree>
    <p:extLst>
      <p:ext uri="{BB962C8B-B14F-4D97-AF65-F5344CB8AC3E}">
        <p14:creationId xmlns:p14="http://schemas.microsoft.com/office/powerpoint/2010/main" val="1950359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Aline De Oliveira Inacio</dc:creator>
  <cp:lastModifiedBy>Aline De Oliveira Inacio</cp:lastModifiedBy>
  <cp:revision>1</cp:revision>
  <dcterms:created xsi:type="dcterms:W3CDTF">2024-08-19T16:11:40Z</dcterms:created>
  <dcterms:modified xsi:type="dcterms:W3CDTF">2024-08-19T16:24:16Z</dcterms:modified>
</cp:coreProperties>
</file>