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384" r:id="rId5"/>
    <p:sldId id="386" r:id="rId6"/>
    <p:sldId id="385" r:id="rId7"/>
    <p:sldId id="387" r:id="rId8"/>
    <p:sldId id="388" r:id="rId9"/>
  </p:sldIdLst>
  <p:sldSz cx="12192000" cy="6858000"/>
  <p:notesSz cx="6858000" cy="9144000"/>
  <p:defaultTextStyle>
    <a:defPPr>
      <a:defRPr lang="en-US"/>
    </a:defPPr>
    <a:lvl1pPr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609585"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1219170"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828754"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2438339" algn="l" defTabSz="609585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A00"/>
    <a:srgbClr val="F5812A"/>
    <a:srgbClr val="623A25"/>
    <a:srgbClr val="F3742D"/>
    <a:srgbClr val="F68829"/>
    <a:srgbClr val="1BBBC5"/>
    <a:srgbClr val="1ABBC5"/>
    <a:srgbClr val="81262A"/>
    <a:srgbClr val="9DAEB5"/>
    <a:srgbClr val="1719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1EFFEC-0B69-DA63-10E4-EC64688A8EFE}" v="42" dt="2024-07-17T23:36:36.334"/>
    <p1510:client id="{C10FBF96-703F-FE83-3598-CBF1D1004AEF}" v="92" dt="2024-07-18T17:40:51.145"/>
    <p1510:client id="{D1DC532C-1169-E22A-7822-103FED4EDBF7}" v="78" dt="2024-07-17T23:32:53.367"/>
    <p1510:client id="{EB5F1636-6FA4-8A7B-3276-E55B8CD467C9}" v="5" dt="2024-07-18T17:54:30.9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Estilo Claro 2 - Ênfase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D083AE6-46FA-4A59-8FB0-9F97EB10719F}" styleName="Estilo Claro 3 - Ênfase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E171933-4619-4E11-9A3F-F7608DF75F80}" styleName="Estilo Médio 1 - Ênfas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3960D2-E8A2-2147-A943-4A0D9FB389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CC22F2-005F-6943-A353-2C23EB16446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C5034DE-AED3-7945-BE49-ADE6BEFA68EE}" type="datetimeFigureOut">
              <a:rPr lang="en-US" altLang="en-US"/>
              <a:pPr>
                <a:defRPr/>
              </a:pPr>
              <a:t>8/19/2024</a:t>
            </a:fld>
            <a:endParaRPr lang="pt-BR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7C83F1-1357-6547-AE9F-D2F8167919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245243-CFF5-5741-8D39-664AE58E59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8C6744B-8532-7F4F-A94F-B063B1D01485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D047199-2210-5444-A27D-1E8D58EBC0F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307626-C063-2D44-92B3-53416FFB723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BFB8C769-8238-9A43-99E9-70CB8519208C}" type="datetimeFigureOut">
              <a:rPr lang="en-US" altLang="en-US"/>
              <a:pPr>
                <a:defRPr/>
              </a:pPr>
              <a:t>8/19/2024</a:t>
            </a:fld>
            <a:endParaRPr lang="pt-BR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994B34A-CCF9-2B4A-BC6A-CCE07E6624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606DCBC-E82E-C440-8893-7360EC50CE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noProof="0"/>
              <a:t>Click to edit Master text styles</a:t>
            </a:r>
          </a:p>
          <a:p>
            <a:pPr lvl="1"/>
            <a:r>
              <a:rPr lang="x-none" noProof="0"/>
              <a:t>Second level</a:t>
            </a:r>
          </a:p>
          <a:p>
            <a:pPr lvl="2"/>
            <a:r>
              <a:rPr lang="x-none" noProof="0"/>
              <a:t>Third level</a:t>
            </a:r>
          </a:p>
          <a:p>
            <a:pPr lvl="3"/>
            <a:r>
              <a:rPr lang="x-none" noProof="0"/>
              <a:t>Fourth level</a:t>
            </a:r>
          </a:p>
          <a:p>
            <a:pPr lvl="4"/>
            <a:r>
              <a:rPr lang="x-none" noProof="0"/>
              <a:t>Fifth level</a:t>
            </a:r>
            <a:endParaRPr lang="pt-BR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5EF33D-E08B-F840-AEBD-0FF981A8055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EDA36-8690-EB48-BCD9-51B17DFB9A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FB15519-A2A9-954C-AD08-6BE01C58F2F5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609585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609585" algn="l" defTabSz="609585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1219170" algn="l" defTabSz="609585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828754" algn="l" defTabSz="609585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2438339" algn="l" defTabSz="609585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187" y="-82193"/>
            <a:ext cx="12367648" cy="69488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8745" y="3248542"/>
            <a:ext cx="3921023" cy="844761"/>
          </a:xfrm>
        </p:spPr>
        <p:txBody>
          <a:bodyPr lIns="0" rIns="0">
            <a:normAutofit/>
          </a:bodyPr>
          <a:lstStyle>
            <a:lvl1pPr algn="r">
              <a:defRPr sz="3360" b="1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48745" y="4364067"/>
            <a:ext cx="3921023" cy="422143"/>
          </a:xfrm>
        </p:spPr>
        <p:txBody>
          <a:bodyPr lIns="0" rIns="0">
            <a:normAutofit/>
          </a:bodyPr>
          <a:lstStyle>
            <a:lvl1pPr marL="0" indent="0" algn="r">
              <a:buNone/>
              <a:defRPr sz="192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48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9867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789" y="-68494"/>
            <a:ext cx="12367648" cy="6948812"/>
          </a:xfrm>
          <a:prstGeom prst="rect">
            <a:avLst/>
          </a:prstGeom>
        </p:spPr>
      </p:pic>
      <p:sp>
        <p:nvSpPr>
          <p:cNvPr id="8" name="Retângulo 7"/>
          <p:cNvSpPr/>
          <p:nvPr userDrawn="1"/>
        </p:nvSpPr>
        <p:spPr>
          <a:xfrm>
            <a:off x="-81789" y="132353"/>
            <a:ext cx="12367648" cy="65743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96" y="146304"/>
            <a:ext cx="11856008" cy="648000"/>
          </a:xfrm>
        </p:spPr>
        <p:txBody>
          <a:bodyPr tIns="46800" bIns="0">
            <a:normAutofit/>
          </a:bodyPr>
          <a:lstStyle>
            <a:lvl1pPr algn="l">
              <a:lnSpc>
                <a:spcPts val="1800"/>
              </a:lnSpc>
              <a:defRPr sz="2400" b="1">
                <a:solidFill>
                  <a:srgbClr val="00396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996" y="904273"/>
            <a:ext cx="11856008" cy="5491239"/>
          </a:xfrm>
        </p:spPr>
        <p:txBody>
          <a:bodyPr>
            <a:normAutofit/>
          </a:bodyPr>
          <a:lstStyle>
            <a:lvl1pPr>
              <a:buClr>
                <a:srgbClr val="00BEDF"/>
              </a:buClr>
              <a:defRPr sz="2160">
                <a:solidFill>
                  <a:srgbClr val="0063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rgbClr val="00BEDF"/>
              </a:buClr>
              <a:defRPr sz="2160">
                <a:solidFill>
                  <a:srgbClr val="0063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rgbClr val="00BEDF"/>
              </a:buClr>
              <a:defRPr sz="2160">
                <a:solidFill>
                  <a:srgbClr val="0063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rgbClr val="00BEDF"/>
              </a:buClr>
              <a:defRPr sz="2160">
                <a:solidFill>
                  <a:srgbClr val="0063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00BEDF"/>
              </a:buClr>
              <a:defRPr sz="2160">
                <a:solidFill>
                  <a:srgbClr val="0063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A51D9-DBA8-AA4B-8439-E34C9903FB0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46100" y="6356351"/>
            <a:ext cx="10170584" cy="364067"/>
          </a:xfrm>
        </p:spPr>
        <p:txBody>
          <a:bodyPr lIns="0" rIns="0"/>
          <a:lstStyle>
            <a:lvl1pPr algn="l">
              <a:defRPr sz="960">
                <a:solidFill>
                  <a:srgbClr val="0062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pt-BR"/>
              <a:t>Nota:</a:t>
            </a:r>
            <a:br>
              <a:rPr lang="pt-BR"/>
            </a:br>
            <a:r>
              <a:rPr lang="pt-BR"/>
              <a:t>Fonte: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5AAE3-717C-3C49-BB53-F3FB0FAB6C3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67217" y="6356351"/>
            <a:ext cx="378883" cy="364067"/>
          </a:xfrm>
        </p:spPr>
        <p:txBody>
          <a:bodyPr lIns="0" rIns="0"/>
          <a:lstStyle>
            <a:lvl1pPr algn="l">
              <a:defRPr sz="960" smtClean="0">
                <a:solidFill>
                  <a:srgbClr val="0062AA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50D4BE6F-8E2C-2E47-BEE2-802487588C29}" type="slidenum">
              <a:rPr lang="pt-BR" altLang="en-US" smtClean="0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518644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167997" y="3115781"/>
            <a:ext cx="103632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216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548626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53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879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05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131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758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384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01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795" y="-49939"/>
            <a:ext cx="12285860" cy="6902859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" y="5080"/>
            <a:ext cx="12187936" cy="684784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E60D30F-E433-3643-B69C-CAFC840865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46100" y="6356351"/>
            <a:ext cx="10170584" cy="364067"/>
          </a:xfrm>
        </p:spPr>
        <p:txBody>
          <a:bodyPr lIns="0" rIns="0"/>
          <a:lstStyle>
            <a:lvl1pPr algn="l">
              <a:defRPr sz="96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pt-BR"/>
              <a:t>Nota:</a:t>
            </a:r>
            <a:br>
              <a:rPr lang="pt-BR"/>
            </a:br>
            <a:r>
              <a:rPr lang="pt-BR"/>
              <a:t>Fonte: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26B28FA-8A25-3D49-9C82-9182FE5F97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67217" y="6356351"/>
            <a:ext cx="378883" cy="364067"/>
          </a:xfrm>
        </p:spPr>
        <p:txBody>
          <a:bodyPr lIns="0" rIns="0"/>
          <a:lstStyle>
            <a:lvl1pPr algn="l">
              <a:defRPr sz="960" smtClean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ED2B126C-4C32-A049-87FD-3504EE183BCA}" type="slidenum">
              <a:rPr lang="pt-BR" altLang="en-US" smtClean="0"/>
              <a:pPr>
                <a:defRPr/>
              </a:pPr>
              <a:t>‹nº›</a:t>
            </a:fld>
            <a:endParaRPr lang="pt-BR" altLang="en-US"/>
          </a:p>
        </p:txBody>
      </p:sp>
      <p:pic>
        <p:nvPicPr>
          <p:cNvPr id="9" name="Imagem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130" y="644106"/>
            <a:ext cx="4410125" cy="86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82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4023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9591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33501"/>
            <a:ext cx="5384800" cy="3771900"/>
          </a:xfr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333501"/>
            <a:ext cx="5384800" cy="3771900"/>
          </a:xfr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BF2FC7A-6C80-C849-AFF0-F35B49E8C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898A87E-33F2-C848-87F6-2B45A76DC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Nota: Fonte: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AAB953-702E-4D45-BCCD-E84A97480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19C5CF-BB25-8946-8A25-CC487B99F685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858463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26" indent="0">
              <a:buNone/>
              <a:defRPr sz="2400" b="1"/>
            </a:lvl2pPr>
            <a:lvl3pPr marL="1097253" indent="0">
              <a:buNone/>
              <a:defRPr sz="2160" b="1"/>
            </a:lvl3pPr>
            <a:lvl4pPr marL="1645879" indent="0">
              <a:buNone/>
              <a:defRPr sz="1920" b="1"/>
            </a:lvl4pPr>
            <a:lvl5pPr marL="2194505" indent="0">
              <a:buNone/>
              <a:defRPr sz="1920" b="1"/>
            </a:lvl5pPr>
            <a:lvl6pPr marL="2743131" indent="0">
              <a:buNone/>
              <a:defRPr sz="1920" b="1"/>
            </a:lvl6pPr>
            <a:lvl7pPr marL="3291758" indent="0">
              <a:buNone/>
              <a:defRPr sz="1920" b="1"/>
            </a:lvl7pPr>
            <a:lvl8pPr marL="3840384" indent="0">
              <a:buNone/>
              <a:defRPr sz="1920" b="1"/>
            </a:lvl8pPr>
            <a:lvl9pPr marL="4389010" indent="0">
              <a:buNone/>
              <a:defRPr sz="192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3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26" indent="0">
              <a:buNone/>
              <a:defRPr sz="2400" b="1"/>
            </a:lvl2pPr>
            <a:lvl3pPr marL="1097253" indent="0">
              <a:buNone/>
              <a:defRPr sz="2160" b="1"/>
            </a:lvl3pPr>
            <a:lvl4pPr marL="1645879" indent="0">
              <a:buNone/>
              <a:defRPr sz="1920" b="1"/>
            </a:lvl4pPr>
            <a:lvl5pPr marL="2194505" indent="0">
              <a:buNone/>
              <a:defRPr sz="1920" b="1"/>
            </a:lvl5pPr>
            <a:lvl6pPr marL="2743131" indent="0">
              <a:buNone/>
              <a:defRPr sz="1920" b="1"/>
            </a:lvl6pPr>
            <a:lvl7pPr marL="3291758" indent="0">
              <a:buNone/>
              <a:defRPr sz="1920" b="1"/>
            </a:lvl7pPr>
            <a:lvl8pPr marL="3840384" indent="0">
              <a:buNone/>
              <a:defRPr sz="1920" b="1"/>
            </a:lvl8pPr>
            <a:lvl9pPr marL="4389010" indent="0">
              <a:buNone/>
              <a:defRPr sz="192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4019C97-5975-BE4A-8F03-0C755B32C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10BDE44-6BE0-794A-B389-D7B9BD359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Nota: Fonte: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604FF20-1DE2-F84F-A36F-283FA40A8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0A1310-49F6-0246-8B07-5C17D57897BF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3450004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B4B0367-9D29-804E-86C0-300414F96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E0B9173-C563-3C40-9169-D4AFA7832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Nota: Fonte: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DA4396D-D98E-764F-ABD1-3DC4EC2EA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32C2B-85E7-9543-867E-2D274142B158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723655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1AC4255-30BC-9F4D-A71B-7C312DBB9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64131FF-DC92-874D-8A0B-4AC17736B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Nota: Fonte: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7F92F67-36F3-E34E-9F37-4E504F1F8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94C19-7CA8-CF4E-A732-717D1778F634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257172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1"/>
            <a:ext cx="4011084" cy="1162051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680"/>
            </a:lvl1pPr>
            <a:lvl2pPr marL="548626" indent="0">
              <a:buNone/>
              <a:defRPr sz="1440"/>
            </a:lvl2pPr>
            <a:lvl3pPr marL="1097253" indent="0">
              <a:buNone/>
              <a:defRPr sz="1200"/>
            </a:lvl3pPr>
            <a:lvl4pPr marL="1645879" indent="0">
              <a:buNone/>
              <a:defRPr sz="1080"/>
            </a:lvl4pPr>
            <a:lvl5pPr marL="2194505" indent="0">
              <a:buNone/>
              <a:defRPr sz="1080"/>
            </a:lvl5pPr>
            <a:lvl6pPr marL="2743131" indent="0">
              <a:buNone/>
              <a:defRPr sz="1080"/>
            </a:lvl6pPr>
            <a:lvl7pPr marL="3291758" indent="0">
              <a:buNone/>
              <a:defRPr sz="1080"/>
            </a:lvl7pPr>
            <a:lvl8pPr marL="3840384" indent="0">
              <a:buNone/>
              <a:defRPr sz="1080"/>
            </a:lvl8pPr>
            <a:lvl9pPr marL="4389010" indent="0">
              <a:buNone/>
              <a:defRPr sz="108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B490657-A594-8B4F-8A82-E565A2C4B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C38AE7A-D9AF-0E4A-84B7-975A2189D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Nota: Fonte: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D7BDFA6-60AF-4A43-8140-D43F2D175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FA0512-0A85-7B45-9D80-6A4683C245F2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257097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40"/>
            </a:lvl1pPr>
            <a:lvl2pPr marL="548626" indent="0">
              <a:buNone/>
              <a:defRPr sz="3360"/>
            </a:lvl2pPr>
            <a:lvl3pPr marL="1097253" indent="0">
              <a:buNone/>
              <a:defRPr sz="2880"/>
            </a:lvl3pPr>
            <a:lvl4pPr marL="1645879" indent="0">
              <a:buNone/>
              <a:defRPr sz="2400"/>
            </a:lvl4pPr>
            <a:lvl5pPr marL="2194505" indent="0">
              <a:buNone/>
              <a:defRPr sz="2400"/>
            </a:lvl5pPr>
            <a:lvl6pPr marL="2743131" indent="0">
              <a:buNone/>
              <a:defRPr sz="2400"/>
            </a:lvl6pPr>
            <a:lvl7pPr marL="3291758" indent="0">
              <a:buNone/>
              <a:defRPr sz="2400"/>
            </a:lvl7pPr>
            <a:lvl8pPr marL="3840384" indent="0">
              <a:buNone/>
              <a:defRPr sz="2400"/>
            </a:lvl8pPr>
            <a:lvl9pPr marL="4389010" indent="0">
              <a:buNone/>
              <a:defRPr sz="2400"/>
            </a:lvl9pPr>
          </a:lstStyle>
          <a:p>
            <a:pPr lvl="0"/>
            <a:endParaRPr lang="pt-B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1"/>
          </a:xfrm>
        </p:spPr>
        <p:txBody>
          <a:bodyPr/>
          <a:lstStyle>
            <a:lvl1pPr marL="0" indent="0">
              <a:buNone/>
              <a:defRPr sz="1680"/>
            </a:lvl1pPr>
            <a:lvl2pPr marL="548626" indent="0">
              <a:buNone/>
              <a:defRPr sz="1440"/>
            </a:lvl2pPr>
            <a:lvl3pPr marL="1097253" indent="0">
              <a:buNone/>
              <a:defRPr sz="1200"/>
            </a:lvl3pPr>
            <a:lvl4pPr marL="1645879" indent="0">
              <a:buNone/>
              <a:defRPr sz="1080"/>
            </a:lvl4pPr>
            <a:lvl5pPr marL="2194505" indent="0">
              <a:buNone/>
              <a:defRPr sz="1080"/>
            </a:lvl5pPr>
            <a:lvl6pPr marL="2743131" indent="0">
              <a:buNone/>
              <a:defRPr sz="1080"/>
            </a:lvl6pPr>
            <a:lvl7pPr marL="3291758" indent="0">
              <a:buNone/>
              <a:defRPr sz="1080"/>
            </a:lvl7pPr>
            <a:lvl8pPr marL="3840384" indent="0">
              <a:buNone/>
              <a:defRPr sz="1080"/>
            </a:lvl8pPr>
            <a:lvl9pPr marL="4389010" indent="0">
              <a:buNone/>
              <a:defRPr sz="108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BC79BCE-5F4B-414E-8C45-C9DA0D2AB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17DA6CD-2A54-CE49-8E9A-A8FA58BE8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Nota: Fonte: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4842498-6530-9247-814D-67610719B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D09BB-6A78-8B4B-8D04-BA4FD584DF5A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314931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6AD26-3856-BA4B-A85C-054BA5169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79F9D-7CB9-BD44-8468-79D136E8E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Nota: Fonte: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C378C9-AD03-D44E-A427-340F4CAED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5F062-A688-484D-B835-003BECD55B0C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2685335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28600"/>
            <a:ext cx="2743200" cy="4876800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8026400" cy="4876800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CDBB9-F923-114E-A83B-557909862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3D9E5-B400-5E40-8288-F118CB1CD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Nota: Fonte: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971648-4237-3E45-9B11-58123F81A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C76A7-7309-BC44-B127-0A2A30554824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  <p:extLst>
      <p:ext uri="{BB962C8B-B14F-4D97-AF65-F5344CB8AC3E}">
        <p14:creationId xmlns:p14="http://schemas.microsoft.com/office/powerpoint/2010/main" val="18722964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yper_logo1.png">
            <a:extLst>
              <a:ext uri="{FF2B5EF4-FFF2-40B4-BE49-F238E27FC236}">
                <a16:creationId xmlns:a16="http://schemas.microsoft.com/office/drawing/2014/main" id="{7DB85E19-7CCD-AD44-9602-DE866640F9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6667" y="6356351"/>
            <a:ext cx="2133600" cy="345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839" y="1"/>
            <a:ext cx="9095957" cy="654388"/>
          </a:xfrm>
        </p:spPr>
        <p:txBody>
          <a:bodyPr>
            <a:noAutofit/>
          </a:bodyPr>
          <a:lstStyle>
            <a:lvl1pPr>
              <a:defRPr sz="2880" b="1" i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19840" y="779097"/>
            <a:ext cx="11717489" cy="1889132"/>
          </a:xfrm>
        </p:spPr>
        <p:txBody>
          <a:bodyPr>
            <a:spAutoFit/>
          </a:bodyPr>
          <a:lstStyle>
            <a:lvl1pPr marL="0" indent="0">
              <a:lnSpc>
                <a:spcPct val="90000"/>
              </a:lnSpc>
              <a:spcBef>
                <a:spcPts val="1680"/>
              </a:spcBef>
              <a:buClr>
                <a:srgbClr val="221D7C"/>
              </a:buClr>
              <a:buSzPct val="100000"/>
              <a:buFontTx/>
              <a:buNone/>
              <a:defRPr sz="2160">
                <a:solidFill>
                  <a:srgbClr val="221D7C"/>
                </a:solidFill>
                <a:latin typeface="Trebuchet MS"/>
                <a:cs typeface="Trebuchet MS"/>
              </a:defRPr>
            </a:lvl1pPr>
            <a:lvl2pPr marL="647684" indent="-329557">
              <a:lnSpc>
                <a:spcPct val="90000"/>
              </a:lnSpc>
              <a:spcBef>
                <a:spcPts val="1080"/>
              </a:spcBef>
              <a:buClr>
                <a:srgbClr val="221D7C"/>
              </a:buClr>
              <a:buFont typeface="Arial"/>
              <a:buChar char="•"/>
              <a:defRPr sz="2160">
                <a:solidFill>
                  <a:srgbClr val="221D7C"/>
                </a:solidFill>
                <a:latin typeface="Trebuchet MS"/>
                <a:cs typeface="Trebuchet MS"/>
              </a:defRPr>
            </a:lvl2pPr>
            <a:lvl3pPr marL="965812" indent="-318128">
              <a:lnSpc>
                <a:spcPct val="90000"/>
              </a:lnSpc>
              <a:spcBef>
                <a:spcPts val="720"/>
              </a:spcBef>
              <a:buClr>
                <a:srgbClr val="221D7C"/>
              </a:buClr>
              <a:buFont typeface="Arial"/>
              <a:buChar char="•"/>
              <a:defRPr sz="2160">
                <a:solidFill>
                  <a:srgbClr val="221D7C"/>
                </a:solidFill>
                <a:latin typeface="Trebuchet MS"/>
                <a:cs typeface="Trebuchet MS"/>
              </a:defRPr>
            </a:lvl3pPr>
            <a:lvl4pPr marL="1182976" indent="-318128">
              <a:lnSpc>
                <a:spcPct val="90000"/>
              </a:lnSpc>
              <a:spcBef>
                <a:spcPts val="240"/>
              </a:spcBef>
              <a:buClr>
                <a:srgbClr val="221D7C"/>
              </a:buClr>
              <a:buFont typeface="Arial"/>
              <a:buChar char="•"/>
              <a:defRPr sz="2160">
                <a:solidFill>
                  <a:srgbClr val="221D7C"/>
                </a:solidFill>
                <a:latin typeface="Trebuchet MS"/>
                <a:cs typeface="Trebuchet MS"/>
              </a:defRPr>
            </a:lvl4pPr>
            <a:lvl5pPr marL="1501102" indent="-318128">
              <a:lnSpc>
                <a:spcPct val="90000"/>
              </a:lnSpc>
              <a:spcBef>
                <a:spcPts val="120"/>
              </a:spcBef>
              <a:buClr>
                <a:srgbClr val="221D7C"/>
              </a:buClr>
              <a:buFont typeface="Arial"/>
              <a:buChar char="•"/>
              <a:defRPr sz="2160">
                <a:solidFill>
                  <a:srgbClr val="221D7C"/>
                </a:solidFill>
                <a:latin typeface="Trebuchet MS"/>
                <a:cs typeface="Trebuchet MS"/>
              </a:defRPr>
            </a:lvl5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546107-1905-4943-92DD-088550071C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52451" y="6356351"/>
            <a:ext cx="9194800" cy="364067"/>
          </a:xfrm>
        </p:spPr>
        <p:txBody>
          <a:bodyPr lIns="0"/>
          <a:lstStyle>
            <a:lvl1pPr algn="l">
              <a:defRPr sz="960" baseline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r>
              <a:rPr lang="en-US"/>
              <a:t>NOTA:</a:t>
            </a:r>
            <a:br>
              <a:rPr lang="en-US"/>
            </a:br>
            <a:r>
              <a:rPr lang="en-US"/>
              <a:t>FONTE: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01465C-9935-1D4D-87CC-79F90CB454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6356351"/>
            <a:ext cx="552451" cy="364067"/>
          </a:xfrm>
        </p:spPr>
        <p:txBody>
          <a:bodyPr lIns="0" rIns="36000"/>
          <a:lstStyle>
            <a:lvl1pPr>
              <a:defRPr sz="960" smtClean="0"/>
            </a:lvl1pPr>
          </a:lstStyle>
          <a:p>
            <a:pPr>
              <a:defRPr/>
            </a:pPr>
            <a:fld id="{A87B9CB1-F6D3-8347-B876-CF4C2C9D8669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59666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275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7E63D57F-5D84-9046-B300-4957233B6D7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pt-BR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BB2B695-0DBC-4F44-8A75-425E2E29683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pt-BR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D7DCC-76E1-0D49-BABB-B9A250FDC1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4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44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E095B-3BEE-C743-ACD1-623D2F07FE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40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4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pt-BR"/>
              <a:t>Nota: Fonte: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09416F-809C-6846-BC95-00E612882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406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44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F4CB5EE-9FBE-F943-AA89-4C86B2ABFBC7}" type="slidenum">
              <a:rPr lang="pt-BR" altLang="en-US"/>
              <a:pPr>
                <a:defRPr/>
              </a:pPr>
              <a:t>‹nº›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36" r:id="rId14"/>
    <p:sldLayoutId id="2147483737" r:id="rId15"/>
  </p:sldLayoutIdLst>
  <p:hf hdr="0" dt="0"/>
  <p:txStyles>
    <p:titleStyle>
      <a:lvl1pPr algn="ctr" defTabSz="548204" rtl="0" eaLnBrk="0" fontAlgn="base" hangingPunct="0"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548204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548204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548204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548204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548626" algn="ctr" defTabSz="548626" rtl="0" fontAlgn="base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1097253" algn="ctr" defTabSz="548626" rtl="0" fontAlgn="base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645879" algn="ctr" defTabSz="548626" rtl="0" fontAlgn="base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2194505" algn="ctr" defTabSz="548626" rtl="0" fontAlgn="base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410623" indent="-410623" algn="l" defTabSz="54820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891095" indent="-342891" algn="l" defTabSz="54820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333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371566" indent="-273044" algn="l" defTabSz="54820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919769" indent="-273044" algn="l" defTabSz="54820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467972" indent="-273044" algn="l" defTabSz="54820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3017445" indent="-274313" algn="l" defTabSz="54862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071" indent="-274313" algn="l" defTabSz="54862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697" indent="-274313" algn="l" defTabSz="54862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323" indent="-274313" algn="l" defTabSz="54862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26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53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879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05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31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758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384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010" algn="l" defTabSz="548626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5877DAC-26CE-45C7-A8A3-1EFB9C8BD079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FFA0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4D4E98B-2EF9-4249-BB17-E94745F8FC0E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191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D56D887-1AD0-45B9-8B1A-9355D889128C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822D530-0B85-4C10-A211-DCD8BB94452F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13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DC54D97C-9959-4777-B6CA-6DDCBCAE2870}"/>
              </a:ext>
            </a:extLst>
          </p:cNvPr>
          <p:cNvGrpSpPr/>
          <p:nvPr/>
        </p:nvGrpSpPr>
        <p:grpSpPr>
          <a:xfrm>
            <a:off x="4515674" y="2674658"/>
            <a:ext cx="1919728" cy="911088"/>
            <a:chOff x="692785" y="3497784"/>
            <a:chExt cx="5008880" cy="2407477"/>
          </a:xfrm>
        </p:grpSpPr>
        <p:pic>
          <p:nvPicPr>
            <p:cNvPr id="10" name="Imagem 9" descr="Uma imagem contendo Interface gráfica do usuário&#10;&#10;Descrição gerada automaticamente">
              <a:extLst>
                <a:ext uri="{FF2B5EF4-FFF2-40B4-BE49-F238E27FC236}">
                  <a16:creationId xmlns:a16="http://schemas.microsoft.com/office/drawing/2014/main" id="{47886447-3FCF-4B68-BFEA-0D90982AAE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671" t="33044" r="84128" b="53333"/>
            <a:stretch/>
          </p:blipFill>
          <p:spPr>
            <a:xfrm>
              <a:off x="788421" y="3497784"/>
              <a:ext cx="755373" cy="934276"/>
            </a:xfrm>
            <a:prstGeom prst="rect">
              <a:avLst/>
            </a:prstGeom>
          </p:spPr>
        </p:pic>
        <p:pic>
          <p:nvPicPr>
            <p:cNvPr id="11" name="Imagem 10" descr="Uma imagem contendo Interface gráfica do usuário&#10;&#10;Descrição gerada automaticamente">
              <a:extLst>
                <a:ext uri="{FF2B5EF4-FFF2-40B4-BE49-F238E27FC236}">
                  <a16:creationId xmlns:a16="http://schemas.microsoft.com/office/drawing/2014/main" id="{4942C0E4-8B8B-487F-BD28-2F83AA1158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5871" t="33044" r="77311" b="53333"/>
            <a:stretch/>
          </p:blipFill>
          <p:spPr>
            <a:xfrm>
              <a:off x="1543793" y="3497784"/>
              <a:ext cx="830471" cy="934276"/>
            </a:xfrm>
            <a:prstGeom prst="rect">
              <a:avLst/>
            </a:prstGeom>
          </p:spPr>
        </p:pic>
        <p:pic>
          <p:nvPicPr>
            <p:cNvPr id="12" name="Imagem 11" descr="Uma imagem contendo Interface gráfica do usuário&#10;&#10;Descrição gerada automaticamente">
              <a:extLst>
                <a:ext uri="{FF2B5EF4-FFF2-40B4-BE49-F238E27FC236}">
                  <a16:creationId xmlns:a16="http://schemas.microsoft.com/office/drawing/2014/main" id="{6143EE27-C073-4085-96FB-B324283F48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2689" t="33044" r="69845" b="53333"/>
            <a:stretch/>
          </p:blipFill>
          <p:spPr>
            <a:xfrm>
              <a:off x="2374263" y="3497784"/>
              <a:ext cx="909321" cy="934276"/>
            </a:xfrm>
            <a:prstGeom prst="rect">
              <a:avLst/>
            </a:prstGeom>
          </p:spPr>
        </p:pic>
        <p:pic>
          <p:nvPicPr>
            <p:cNvPr id="15" name="Imagem 14" descr="Interface gráfica do usuário&#10;&#10;Descrição gerada automaticamente">
              <a:extLst>
                <a:ext uri="{FF2B5EF4-FFF2-40B4-BE49-F238E27FC236}">
                  <a16:creationId xmlns:a16="http://schemas.microsoft.com/office/drawing/2014/main" id="{D4C027DA-11CB-4D6F-B140-87EC951437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887" t="44593" r="50000" b="31852"/>
            <a:stretch/>
          </p:blipFill>
          <p:spPr>
            <a:xfrm>
              <a:off x="692785" y="4289821"/>
              <a:ext cx="5008880" cy="1615440"/>
            </a:xfrm>
            <a:prstGeom prst="rect">
              <a:avLst/>
            </a:prstGeom>
          </p:spPr>
        </p:pic>
      </p:grpSp>
      <p:pic>
        <p:nvPicPr>
          <p:cNvPr id="21" name="Imagem 20">
            <a:extLst>
              <a:ext uri="{FF2B5EF4-FFF2-40B4-BE49-F238E27FC236}">
                <a16:creationId xmlns:a16="http://schemas.microsoft.com/office/drawing/2014/main" id="{6B7EDF4E-0ACF-423E-B742-E7CC4620B7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934" t="84592" r="21980"/>
          <a:stretch/>
        </p:blipFill>
        <p:spPr>
          <a:xfrm>
            <a:off x="9011920" y="5801360"/>
            <a:ext cx="497839" cy="1056640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97D085CA-BC09-45BD-AE3B-4FEE20E077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934" t="66667" r="17476" b="15407"/>
          <a:stretch/>
        </p:blipFill>
        <p:spPr>
          <a:xfrm>
            <a:off x="9011920" y="4572000"/>
            <a:ext cx="1046480" cy="1229360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178F2211-ACB8-42E9-BF40-92454B26AC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9112" t="87407"/>
          <a:stretch/>
        </p:blipFill>
        <p:spPr>
          <a:xfrm>
            <a:off x="10861040" y="5994400"/>
            <a:ext cx="1326562" cy="86360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F50A58F4-2567-4844-8928-6F7C47A4F2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9946" t="28593" b="14370"/>
          <a:stretch/>
        </p:blipFill>
        <p:spPr>
          <a:xfrm>
            <a:off x="10962639" y="1960880"/>
            <a:ext cx="1224963" cy="391160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5D49E1D9-4B18-421E-8740-922645E7A5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934" t="28593" r="16871" b="38519"/>
          <a:stretch/>
        </p:blipFill>
        <p:spPr>
          <a:xfrm>
            <a:off x="9011920" y="1960880"/>
            <a:ext cx="1120249" cy="2255520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F48E5F48-D914-4E5F-AED7-2E4343C20C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030" b="74222"/>
          <a:stretch/>
        </p:blipFill>
        <p:spPr>
          <a:xfrm>
            <a:off x="11094720" y="0"/>
            <a:ext cx="1092882" cy="1767840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8DC748E3-34EB-45E2-B511-55200ECF83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605" t="9333" r="10888" b="71407"/>
          <a:stretch/>
        </p:blipFill>
        <p:spPr>
          <a:xfrm>
            <a:off x="9702799" y="640080"/>
            <a:ext cx="1158241" cy="1320800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1F20D4DE-270B-48FD-8C68-E18D710BB6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074" t="9481" r="50120" b="70222"/>
          <a:stretch/>
        </p:blipFill>
        <p:spPr>
          <a:xfrm>
            <a:off x="561864" y="0"/>
            <a:ext cx="1560241" cy="1391921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8021ED3D-2E02-4A61-9F5D-8ADF03B0B1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714" t="27342" r="5781"/>
          <a:stretch/>
        </p:blipFill>
        <p:spPr>
          <a:xfrm>
            <a:off x="10325210" y="1875098"/>
            <a:ext cx="1158022" cy="4982901"/>
          </a:xfrm>
          <a:prstGeom prst="rect">
            <a:avLst/>
          </a:prstGeom>
        </p:spPr>
      </p:pic>
      <p:sp>
        <p:nvSpPr>
          <p:cNvPr id="7" name="CaixaDeTexto 44">
            <a:extLst>
              <a:ext uri="{FF2B5EF4-FFF2-40B4-BE49-F238E27FC236}">
                <a16:creationId xmlns:a16="http://schemas.microsoft.com/office/drawing/2014/main" id="{69D389A0-5943-BC16-C051-99EF9D65FD8B}"/>
              </a:ext>
            </a:extLst>
          </p:cNvPr>
          <p:cNvSpPr txBox="1"/>
          <p:nvPr/>
        </p:nvSpPr>
        <p:spPr>
          <a:xfrm>
            <a:off x="4515674" y="3612043"/>
            <a:ext cx="2506840" cy="35625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85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4400" b="0" i="0" u="none" strike="noStrike" cap="none" spc="0" normalizeH="0" baseline="0">
                <a:ln>
                  <a:noFill/>
                </a:ln>
                <a:solidFill>
                  <a:srgbClr val="1910C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 eaLnBrk="1" hangingPunct="1">
              <a:defRPr/>
            </a:pPr>
            <a:r>
              <a:rPr lang="pt-BR" sz="2000" err="1">
                <a:solidFill>
                  <a:srgbClr val="FFCA00"/>
                </a:solidFill>
                <a:latin typeface="Calibri"/>
                <a:ea typeface="Calibri"/>
                <a:cs typeface="Segoe UI"/>
              </a:rPr>
              <a:t>Hiscongex</a:t>
            </a:r>
            <a:r>
              <a:rPr lang="pt-BR" sz="2000">
                <a:solidFill>
                  <a:srgbClr val="FFCA00"/>
                </a:solidFill>
                <a:latin typeface="Calibri"/>
                <a:ea typeface="Calibri"/>
                <a:cs typeface="Segoe UI"/>
              </a:rPr>
              <a:t> - KV Família</a:t>
            </a:r>
            <a:endParaRPr lang="pt-BR" sz="2000" i="0" u="none" strike="noStrike" kern="1200" cap="none" spc="0" normalizeH="0" baseline="0" noProof="0">
              <a:ln>
                <a:noFill/>
              </a:ln>
              <a:solidFill>
                <a:srgbClr val="FFCA00"/>
              </a:solidFill>
              <a:effectLst/>
              <a:uLnTx/>
              <a:uFillTx/>
              <a:latin typeface="Calibri"/>
              <a:ea typeface="Calibri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83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44">
            <a:extLst>
              <a:ext uri="{FF2B5EF4-FFF2-40B4-BE49-F238E27FC236}">
                <a16:creationId xmlns:a16="http://schemas.microsoft.com/office/drawing/2014/main" id="{62764349-9115-49EE-FD2C-E0074559803A}"/>
              </a:ext>
            </a:extLst>
          </p:cNvPr>
          <p:cNvSpPr txBox="1"/>
          <p:nvPr/>
        </p:nvSpPr>
        <p:spPr>
          <a:xfrm>
            <a:off x="137582" y="620713"/>
            <a:ext cx="1402172" cy="6691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85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4400" b="0" i="0" u="none" strike="noStrike" cap="none" spc="0" normalizeH="0" baseline="0">
                <a:ln>
                  <a:noFill/>
                </a:ln>
                <a:solidFill>
                  <a:srgbClr val="1910C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>
              <a:defRPr/>
            </a:pPr>
            <a:r>
              <a:rPr lang="pt-BR" sz="2000" err="1">
                <a:solidFill>
                  <a:srgbClr val="002060"/>
                </a:solidFill>
                <a:latin typeface="Calibri"/>
                <a:ea typeface="Calibri"/>
                <a:cs typeface="Segoe UI"/>
              </a:rPr>
              <a:t>Hiscongex</a:t>
            </a:r>
            <a:r>
              <a:rPr lang="pt-BR" sz="2000">
                <a:solidFill>
                  <a:srgbClr val="002060"/>
                </a:solidFill>
                <a:latin typeface="Calibri"/>
                <a:ea typeface="Calibri"/>
                <a:cs typeface="Segoe UI"/>
              </a:rPr>
              <a:t> </a:t>
            </a:r>
            <a:endParaRPr lang="en-US" sz="2000">
              <a:latin typeface="Calibri"/>
              <a:ea typeface="Calibri"/>
            </a:endParaRPr>
          </a:p>
          <a:p>
            <a:pPr defTabSz="914400">
              <a:defRPr/>
            </a:pPr>
            <a:r>
              <a:rPr lang="pt-BR" sz="2000">
                <a:solidFill>
                  <a:srgbClr val="002060"/>
                </a:solidFill>
                <a:latin typeface="Calibri"/>
                <a:ea typeface="Calibri"/>
                <a:cs typeface="Segoe UI"/>
              </a:rPr>
              <a:t>KV Família</a:t>
            </a:r>
            <a:endParaRPr lang="en-US" sz="2000">
              <a:latin typeface="Calibri"/>
              <a:ea typeface="Calibri"/>
            </a:endParaRPr>
          </a:p>
        </p:txBody>
      </p:sp>
      <p:pic>
        <p:nvPicPr>
          <p:cNvPr id="2" name="Picture 1" descr="A person holding a child&#10;&#10;Description automatically generated">
            <a:extLst>
              <a:ext uri="{FF2B5EF4-FFF2-40B4-BE49-F238E27FC236}">
                <a16:creationId xmlns:a16="http://schemas.microsoft.com/office/drawing/2014/main" id="{E4E7D90B-A0C5-53A1-A644-DC9912BE4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623" y="975"/>
            <a:ext cx="10283300" cy="6856050"/>
          </a:xfrm>
          <a:prstGeom prst="rect">
            <a:avLst/>
          </a:prstGeom>
        </p:spPr>
      </p:pic>
      <p:sp>
        <p:nvSpPr>
          <p:cNvPr id="4" name="CaixaDeTexto 44">
            <a:extLst>
              <a:ext uri="{FF2B5EF4-FFF2-40B4-BE49-F238E27FC236}">
                <a16:creationId xmlns:a16="http://schemas.microsoft.com/office/drawing/2014/main" id="{FCEE4360-B0F3-4BD9-07F9-C71D32B7B115}"/>
              </a:ext>
            </a:extLst>
          </p:cNvPr>
          <p:cNvSpPr txBox="1"/>
          <p:nvPr/>
        </p:nvSpPr>
        <p:spPr>
          <a:xfrm>
            <a:off x="229824" y="2310481"/>
            <a:ext cx="1402172" cy="4577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85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4400" b="0" i="0" u="none" strike="noStrike" cap="none" spc="0" normalizeH="0" baseline="0">
                <a:ln>
                  <a:noFill/>
                </a:ln>
                <a:solidFill>
                  <a:srgbClr val="1910C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>
              <a:defRPr/>
            </a:pPr>
            <a:r>
              <a:rPr lang="pt-BR" sz="1200">
                <a:solidFill>
                  <a:srgbClr val="002060"/>
                </a:solidFill>
                <a:latin typeface="Calibri"/>
                <a:ea typeface="Calibri"/>
                <a:cs typeface="Segoe UI"/>
              </a:rPr>
              <a:t>Nossa sugestão </a:t>
            </a:r>
            <a:endParaRPr lang="en-US"/>
          </a:p>
          <a:p>
            <a:pPr defTabSz="914400">
              <a:defRPr/>
            </a:pPr>
            <a:r>
              <a:rPr lang="pt-BR" sz="1200">
                <a:solidFill>
                  <a:srgbClr val="002060"/>
                </a:solidFill>
                <a:latin typeface="Calibri"/>
                <a:ea typeface="Calibri"/>
                <a:cs typeface="Segoe UI"/>
              </a:rPr>
              <a:t>de diagramação.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473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oster of two people holding a child&#10;&#10;Description automatically generated">
            <a:extLst>
              <a:ext uri="{FF2B5EF4-FFF2-40B4-BE49-F238E27FC236}">
                <a16:creationId xmlns:a16="http://schemas.microsoft.com/office/drawing/2014/main" id="{B9D16A85-DA0F-D88F-856B-A1D8B4F22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253" y="-16460"/>
            <a:ext cx="4964534" cy="6881673"/>
          </a:xfrm>
          <a:prstGeom prst="rect">
            <a:avLst/>
          </a:prstGeom>
        </p:spPr>
      </p:pic>
      <p:sp>
        <p:nvSpPr>
          <p:cNvPr id="3" name="CaixaDeTexto 44">
            <a:extLst>
              <a:ext uri="{FF2B5EF4-FFF2-40B4-BE49-F238E27FC236}">
                <a16:creationId xmlns:a16="http://schemas.microsoft.com/office/drawing/2014/main" id="{4E62C70C-BD73-3E8F-1DEF-5F7A47EEC5CB}"/>
              </a:ext>
            </a:extLst>
          </p:cNvPr>
          <p:cNvSpPr txBox="1"/>
          <p:nvPr/>
        </p:nvSpPr>
        <p:spPr>
          <a:xfrm>
            <a:off x="137582" y="620713"/>
            <a:ext cx="1402172" cy="6691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85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4400" b="0" i="0" u="none" strike="noStrike" cap="none" spc="0" normalizeH="0" baseline="0">
                <a:ln>
                  <a:noFill/>
                </a:ln>
                <a:solidFill>
                  <a:srgbClr val="1910C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>
              <a:defRPr/>
            </a:pPr>
            <a:r>
              <a:rPr lang="pt-BR" sz="2000" err="1">
                <a:solidFill>
                  <a:srgbClr val="002060"/>
                </a:solidFill>
                <a:latin typeface="Calibri"/>
                <a:ea typeface="Calibri"/>
                <a:cs typeface="Segoe UI"/>
              </a:rPr>
              <a:t>Hiscongex</a:t>
            </a:r>
            <a:r>
              <a:rPr lang="pt-BR" sz="2000">
                <a:solidFill>
                  <a:srgbClr val="002060"/>
                </a:solidFill>
                <a:latin typeface="Calibri"/>
                <a:ea typeface="Calibri"/>
                <a:cs typeface="Segoe UI"/>
              </a:rPr>
              <a:t> </a:t>
            </a:r>
            <a:endParaRPr lang="en-US" sz="2000">
              <a:latin typeface="Calibri"/>
              <a:ea typeface="Calibri"/>
            </a:endParaRPr>
          </a:p>
          <a:p>
            <a:pPr defTabSz="914400">
              <a:defRPr/>
            </a:pPr>
            <a:r>
              <a:rPr lang="pt-BR" sz="2000">
                <a:solidFill>
                  <a:srgbClr val="002060"/>
                </a:solidFill>
                <a:latin typeface="Calibri"/>
                <a:ea typeface="Calibri"/>
                <a:cs typeface="Segoe UI"/>
              </a:rPr>
              <a:t>KV Família</a:t>
            </a:r>
            <a:endParaRPr lang="en-US" sz="2000">
              <a:latin typeface="Calibri"/>
              <a:ea typeface="Calibri"/>
            </a:endParaRPr>
          </a:p>
        </p:txBody>
      </p:sp>
      <p:sp>
        <p:nvSpPr>
          <p:cNvPr id="5" name="CaixaDeTexto 44">
            <a:extLst>
              <a:ext uri="{FF2B5EF4-FFF2-40B4-BE49-F238E27FC236}">
                <a16:creationId xmlns:a16="http://schemas.microsoft.com/office/drawing/2014/main" id="{0431AB84-3943-6806-D841-09FB0BDC3D46}"/>
              </a:ext>
            </a:extLst>
          </p:cNvPr>
          <p:cNvSpPr txBox="1"/>
          <p:nvPr/>
        </p:nvSpPr>
        <p:spPr>
          <a:xfrm>
            <a:off x="229824" y="2310481"/>
            <a:ext cx="3019750" cy="2494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85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4400" b="0" i="0" u="none" strike="noStrike" cap="none" spc="0" normalizeH="0" baseline="0">
                <a:ln>
                  <a:noFill/>
                </a:ln>
                <a:solidFill>
                  <a:srgbClr val="1910C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>
              <a:defRPr/>
            </a:pPr>
            <a:r>
              <a:rPr lang="pt-BR" sz="1200">
                <a:solidFill>
                  <a:srgbClr val="002060"/>
                </a:solidFill>
                <a:latin typeface="Calibri"/>
                <a:ea typeface="Calibri"/>
                <a:cs typeface="Segoe UI"/>
              </a:rPr>
              <a:t>Nossa sugestão de diagramação.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4399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urple and white advertisement with images of people and text&#10;&#10;Description automatically generated">
            <a:extLst>
              <a:ext uri="{FF2B5EF4-FFF2-40B4-BE49-F238E27FC236}">
                <a16:creationId xmlns:a16="http://schemas.microsoft.com/office/drawing/2014/main" id="{D162E151-FCF8-9C8C-BEE8-55251E0CCB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350" y="-12761"/>
            <a:ext cx="4949738" cy="6874275"/>
          </a:xfrm>
          <a:prstGeom prst="rect">
            <a:avLst/>
          </a:prstGeom>
        </p:spPr>
      </p:pic>
      <p:sp>
        <p:nvSpPr>
          <p:cNvPr id="4" name="CaixaDeTexto 44">
            <a:extLst>
              <a:ext uri="{FF2B5EF4-FFF2-40B4-BE49-F238E27FC236}">
                <a16:creationId xmlns:a16="http://schemas.microsoft.com/office/drawing/2014/main" id="{9420D051-2DB9-3960-72B8-8D154136B0F4}"/>
              </a:ext>
            </a:extLst>
          </p:cNvPr>
          <p:cNvSpPr txBox="1"/>
          <p:nvPr/>
        </p:nvSpPr>
        <p:spPr>
          <a:xfrm>
            <a:off x="137582" y="620713"/>
            <a:ext cx="1402172" cy="6691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85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4400" b="0" i="0" u="none" strike="noStrike" cap="none" spc="0" normalizeH="0" baseline="0">
                <a:ln>
                  <a:noFill/>
                </a:ln>
                <a:solidFill>
                  <a:srgbClr val="1910C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>
              <a:defRPr/>
            </a:pPr>
            <a:r>
              <a:rPr lang="pt-BR" sz="2000" err="1">
                <a:solidFill>
                  <a:srgbClr val="002060"/>
                </a:solidFill>
                <a:latin typeface="Calibri"/>
                <a:ea typeface="Calibri"/>
                <a:cs typeface="Segoe UI"/>
              </a:rPr>
              <a:t>Hiscongex</a:t>
            </a:r>
            <a:r>
              <a:rPr lang="pt-BR" sz="2000">
                <a:solidFill>
                  <a:srgbClr val="002060"/>
                </a:solidFill>
                <a:latin typeface="Calibri"/>
                <a:ea typeface="Calibri"/>
                <a:cs typeface="Segoe UI"/>
              </a:rPr>
              <a:t> </a:t>
            </a:r>
            <a:endParaRPr lang="en-US" sz="2000">
              <a:latin typeface="Calibri"/>
              <a:ea typeface="Calibri"/>
            </a:endParaRPr>
          </a:p>
          <a:p>
            <a:pPr defTabSz="914400">
              <a:defRPr/>
            </a:pPr>
            <a:r>
              <a:rPr lang="pt-BR" sz="2000">
                <a:solidFill>
                  <a:srgbClr val="002060"/>
                </a:solidFill>
                <a:latin typeface="Calibri"/>
                <a:ea typeface="Calibri"/>
                <a:cs typeface="Segoe UI"/>
              </a:rPr>
              <a:t>KV Família</a:t>
            </a:r>
            <a:endParaRPr lang="en-US" sz="2000">
              <a:latin typeface="Calibri"/>
              <a:ea typeface="Calibri"/>
            </a:endParaRPr>
          </a:p>
        </p:txBody>
      </p:sp>
      <p:sp>
        <p:nvSpPr>
          <p:cNvPr id="7" name="CaixaDeTexto 44">
            <a:extLst>
              <a:ext uri="{FF2B5EF4-FFF2-40B4-BE49-F238E27FC236}">
                <a16:creationId xmlns:a16="http://schemas.microsoft.com/office/drawing/2014/main" id="{4498A4B7-A498-A635-CB2A-F08A27C651F2}"/>
              </a:ext>
            </a:extLst>
          </p:cNvPr>
          <p:cNvSpPr txBox="1"/>
          <p:nvPr/>
        </p:nvSpPr>
        <p:spPr>
          <a:xfrm>
            <a:off x="229824" y="2310481"/>
            <a:ext cx="2645435" cy="2494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85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4400" b="0" i="0" u="none" strike="noStrike" cap="none" spc="0" normalizeH="0" baseline="0">
                <a:ln>
                  <a:noFill/>
                </a:ln>
                <a:solidFill>
                  <a:srgbClr val="1910C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>
              <a:defRPr/>
            </a:pPr>
            <a:r>
              <a:rPr lang="pt-BR" sz="1200">
                <a:solidFill>
                  <a:srgbClr val="002060"/>
                </a:solidFill>
                <a:latin typeface="Calibri"/>
                <a:ea typeface="Calibri"/>
                <a:cs typeface="Segoe UI"/>
              </a:rPr>
              <a:t>Baseada no direcional do MKT.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7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5877DAC-26CE-45C7-A8A3-1EFB9C8BD079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FFA0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4D4E98B-2EF9-4249-BB17-E94745F8FC0E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1910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D56D887-1AD0-45B9-8B1A-9355D889128C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822D530-0B85-4C10-A211-DCD8BB94452F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13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DC54D97C-9959-4777-B6CA-6DDCBCAE2870}"/>
              </a:ext>
            </a:extLst>
          </p:cNvPr>
          <p:cNvGrpSpPr/>
          <p:nvPr/>
        </p:nvGrpSpPr>
        <p:grpSpPr>
          <a:xfrm>
            <a:off x="4515674" y="2674658"/>
            <a:ext cx="1919728" cy="911088"/>
            <a:chOff x="692785" y="3497784"/>
            <a:chExt cx="5008880" cy="2407477"/>
          </a:xfrm>
        </p:grpSpPr>
        <p:pic>
          <p:nvPicPr>
            <p:cNvPr id="10" name="Imagem 9" descr="Uma imagem contendo Interface gráfica do usuário&#10;&#10;Descrição gerada automaticamente">
              <a:extLst>
                <a:ext uri="{FF2B5EF4-FFF2-40B4-BE49-F238E27FC236}">
                  <a16:creationId xmlns:a16="http://schemas.microsoft.com/office/drawing/2014/main" id="{47886447-3FCF-4B68-BFEA-0D90982AAE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9671" t="33044" r="84128" b="53333"/>
            <a:stretch/>
          </p:blipFill>
          <p:spPr>
            <a:xfrm>
              <a:off x="788421" y="3497784"/>
              <a:ext cx="755373" cy="934276"/>
            </a:xfrm>
            <a:prstGeom prst="rect">
              <a:avLst/>
            </a:prstGeom>
          </p:spPr>
        </p:pic>
        <p:pic>
          <p:nvPicPr>
            <p:cNvPr id="11" name="Imagem 10" descr="Uma imagem contendo Interface gráfica do usuário&#10;&#10;Descrição gerada automaticamente">
              <a:extLst>
                <a:ext uri="{FF2B5EF4-FFF2-40B4-BE49-F238E27FC236}">
                  <a16:creationId xmlns:a16="http://schemas.microsoft.com/office/drawing/2014/main" id="{4942C0E4-8B8B-487F-BD28-2F83AA1158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5871" t="33044" r="77311" b="53333"/>
            <a:stretch/>
          </p:blipFill>
          <p:spPr>
            <a:xfrm>
              <a:off x="1543793" y="3497784"/>
              <a:ext cx="830471" cy="934276"/>
            </a:xfrm>
            <a:prstGeom prst="rect">
              <a:avLst/>
            </a:prstGeom>
          </p:spPr>
        </p:pic>
        <p:pic>
          <p:nvPicPr>
            <p:cNvPr id="12" name="Imagem 11" descr="Uma imagem contendo Interface gráfica do usuário&#10;&#10;Descrição gerada automaticamente">
              <a:extLst>
                <a:ext uri="{FF2B5EF4-FFF2-40B4-BE49-F238E27FC236}">
                  <a16:creationId xmlns:a16="http://schemas.microsoft.com/office/drawing/2014/main" id="{6143EE27-C073-4085-96FB-B324283F48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2689" t="33044" r="69845" b="53333"/>
            <a:stretch/>
          </p:blipFill>
          <p:spPr>
            <a:xfrm>
              <a:off x="2374263" y="3497784"/>
              <a:ext cx="909321" cy="934276"/>
            </a:xfrm>
            <a:prstGeom prst="rect">
              <a:avLst/>
            </a:prstGeom>
          </p:spPr>
        </p:pic>
        <p:pic>
          <p:nvPicPr>
            <p:cNvPr id="15" name="Imagem 14" descr="Interface gráfica do usuário&#10;&#10;Descrição gerada automaticamente">
              <a:extLst>
                <a:ext uri="{FF2B5EF4-FFF2-40B4-BE49-F238E27FC236}">
                  <a16:creationId xmlns:a16="http://schemas.microsoft.com/office/drawing/2014/main" id="{D4C027DA-11CB-4D6F-B140-87EC951437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887" t="44593" r="50000" b="31852"/>
            <a:stretch/>
          </p:blipFill>
          <p:spPr>
            <a:xfrm>
              <a:off x="692785" y="4289821"/>
              <a:ext cx="5008880" cy="1615440"/>
            </a:xfrm>
            <a:prstGeom prst="rect">
              <a:avLst/>
            </a:prstGeom>
          </p:spPr>
        </p:pic>
      </p:grpSp>
      <p:pic>
        <p:nvPicPr>
          <p:cNvPr id="21" name="Imagem 20">
            <a:extLst>
              <a:ext uri="{FF2B5EF4-FFF2-40B4-BE49-F238E27FC236}">
                <a16:creationId xmlns:a16="http://schemas.microsoft.com/office/drawing/2014/main" id="{6B7EDF4E-0ACF-423E-B742-E7CC4620B7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934" t="84592" r="21980"/>
          <a:stretch/>
        </p:blipFill>
        <p:spPr>
          <a:xfrm>
            <a:off x="9011920" y="5801360"/>
            <a:ext cx="497839" cy="1056640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97D085CA-BC09-45BD-AE3B-4FEE20E077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934" t="66667" r="17476" b="15407"/>
          <a:stretch/>
        </p:blipFill>
        <p:spPr>
          <a:xfrm>
            <a:off x="9011920" y="4572000"/>
            <a:ext cx="1046480" cy="1229360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178F2211-ACB8-42E9-BF40-92454B26AC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9112" t="87407"/>
          <a:stretch/>
        </p:blipFill>
        <p:spPr>
          <a:xfrm>
            <a:off x="10861040" y="5994400"/>
            <a:ext cx="1326562" cy="86360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F50A58F4-2567-4844-8928-6F7C47A4F20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9946" t="28593" b="14370"/>
          <a:stretch/>
        </p:blipFill>
        <p:spPr>
          <a:xfrm>
            <a:off x="10962639" y="1960880"/>
            <a:ext cx="1224963" cy="391160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5D49E1D9-4B18-421E-8740-922645E7A5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934" t="28593" r="16871" b="38519"/>
          <a:stretch/>
        </p:blipFill>
        <p:spPr>
          <a:xfrm>
            <a:off x="9011920" y="1960880"/>
            <a:ext cx="1120249" cy="2255520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F48E5F48-D914-4E5F-AED7-2E4343C20C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030" b="74222"/>
          <a:stretch/>
        </p:blipFill>
        <p:spPr>
          <a:xfrm>
            <a:off x="11094720" y="0"/>
            <a:ext cx="1092882" cy="1767840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8DC748E3-34EB-45E2-B511-55200ECF83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605" t="9333" r="10888" b="71407"/>
          <a:stretch/>
        </p:blipFill>
        <p:spPr>
          <a:xfrm>
            <a:off x="9702799" y="640080"/>
            <a:ext cx="1158241" cy="1320800"/>
          </a:xfrm>
          <a:prstGeom prst="rect">
            <a:avLst/>
          </a:prstGeom>
        </p:spPr>
      </p:pic>
      <p:pic>
        <p:nvPicPr>
          <p:cNvPr id="32" name="Imagem 31">
            <a:extLst>
              <a:ext uri="{FF2B5EF4-FFF2-40B4-BE49-F238E27FC236}">
                <a16:creationId xmlns:a16="http://schemas.microsoft.com/office/drawing/2014/main" id="{1F20D4DE-270B-48FD-8C68-E18D710BB64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074" t="9481" r="50120" b="70222"/>
          <a:stretch/>
        </p:blipFill>
        <p:spPr>
          <a:xfrm>
            <a:off x="561864" y="0"/>
            <a:ext cx="1560241" cy="1391921"/>
          </a:xfrm>
          <a:prstGeom prst="rect">
            <a:avLst/>
          </a:prstGeom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8021ED3D-2E02-4A61-9F5D-8ADF03B0B1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4714" t="27342" r="5781"/>
          <a:stretch/>
        </p:blipFill>
        <p:spPr>
          <a:xfrm>
            <a:off x="10325210" y="1875098"/>
            <a:ext cx="1158022" cy="4982901"/>
          </a:xfrm>
          <a:prstGeom prst="rect">
            <a:avLst/>
          </a:prstGeom>
        </p:spPr>
      </p:pic>
      <p:sp>
        <p:nvSpPr>
          <p:cNvPr id="7" name="CaixaDeTexto 44">
            <a:extLst>
              <a:ext uri="{FF2B5EF4-FFF2-40B4-BE49-F238E27FC236}">
                <a16:creationId xmlns:a16="http://schemas.microsoft.com/office/drawing/2014/main" id="{69D389A0-5943-BC16-C051-99EF9D65FD8B}"/>
              </a:ext>
            </a:extLst>
          </p:cNvPr>
          <p:cNvSpPr txBox="1"/>
          <p:nvPr/>
        </p:nvSpPr>
        <p:spPr>
          <a:xfrm>
            <a:off x="4515674" y="3612043"/>
            <a:ext cx="1516762" cy="353943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85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4400" b="0" i="0" u="none" strike="noStrike" cap="none" spc="0" normalizeH="0" baseline="0">
                <a:ln>
                  <a:noFill/>
                </a:ln>
                <a:solidFill>
                  <a:srgbClr val="1910CF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914400" eaLnBrk="1" hangingPunct="1">
              <a:defRPr/>
            </a:pPr>
            <a:r>
              <a:rPr lang="pt-BR" sz="2000">
                <a:solidFill>
                  <a:srgbClr val="FFCA00"/>
                </a:solidFill>
                <a:latin typeface="Segoe UI"/>
                <a:ea typeface="+mn-ea"/>
                <a:cs typeface="Segoe UI"/>
              </a:rPr>
              <a:t>Obrigada : )</a:t>
            </a:r>
            <a:endParaRPr lang="pt-BR" sz="2000" i="0" u="none" strike="noStrike" kern="1200" cap="none" spc="0" normalizeH="0" baseline="0" noProof="0">
              <a:ln>
                <a:noFill/>
              </a:ln>
              <a:solidFill>
                <a:srgbClr val="FFCA00"/>
              </a:solidFill>
              <a:effectLst/>
              <a:uLnTx/>
              <a:uFillTx/>
              <a:latin typeface="Segoe UI"/>
              <a:ea typeface="+mn-ea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749038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6E0FD33048943408C6A0F504F936C84" ma:contentTypeVersion="15" ma:contentTypeDescription="Crie um novo documento." ma:contentTypeScope="" ma:versionID="8f0817d6c36be7fe4c6fbe1f5f0e09f9">
  <xsd:schema xmlns:xsd="http://www.w3.org/2001/XMLSchema" xmlns:xs="http://www.w3.org/2001/XMLSchema" xmlns:p="http://schemas.microsoft.com/office/2006/metadata/properties" xmlns:ns2="c80f78c7-1ee9-4d40-89e2-4ae782e13f81" xmlns:ns3="87b3d0f5-71f5-497f-aced-a0d03d5cd86e" targetNamespace="http://schemas.microsoft.com/office/2006/metadata/properties" ma:root="true" ma:fieldsID="01ef32007635b143038acb9a2f04310e" ns2:_="" ns3:_="">
    <xsd:import namespace="c80f78c7-1ee9-4d40-89e2-4ae782e13f81"/>
    <xsd:import namespace="87b3d0f5-71f5-497f-aced-a0d03d5cd86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lcf76f155ced4ddcb4097134ff3c332f" minOccurs="0"/>
                <xsd:element ref="ns2:TaxCatchAll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0f78c7-1ee9-4d40-89e2-4ae782e13f8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2" nillable="true" ma:displayName="Taxonomy Catch All Column" ma:hidden="true" ma:list="{ed5ff0c5-88d1-4c08-8ef5-38170a517b8d}" ma:internalName="TaxCatchAll" ma:showField="CatchAllData" ma:web="c80f78c7-1ee9-4d40-89e2-4ae782e13f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b3d0f5-71f5-497f-aced-a0d03d5cd86e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11" nillable="true" ma:taxonomy="true" ma:internalName="lcf76f155ced4ddcb4097134ff3c332f" ma:taxonomyFieldName="MediaServiceImageTags" ma:displayName="Marcações de imagem" ma:readOnly="false" ma:fieldId="{5cf76f15-5ced-4ddc-b409-7134ff3c332f}" ma:taxonomyMulti="true" ma:sspId="db6244ce-d71c-4e81-a661-b6ad9afde2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7b3d0f5-71f5-497f-aced-a0d03d5cd86e">
      <Terms xmlns="http://schemas.microsoft.com/office/infopath/2007/PartnerControls"/>
    </lcf76f155ced4ddcb4097134ff3c332f>
    <TaxCatchAll xmlns="c80f78c7-1ee9-4d40-89e2-4ae782e13f81" xsi:nil="true"/>
    <SharedWithUsers xmlns="c80f78c7-1ee9-4d40-89e2-4ae782e13f81">
      <UserInfo>
        <DisplayName>Laura Laissa Passos Lima</DisplayName>
        <AccountId>13</AccountId>
        <AccountType/>
      </UserInfo>
      <UserInfo>
        <DisplayName>Felipe Emanuel Lobianco</DisplayName>
        <AccountId>125</AccountId>
        <AccountType/>
      </UserInfo>
      <UserInfo>
        <DisplayName>Samanta Campos Oliveira</DisplayName>
        <AccountId>43</AccountId>
        <AccountType/>
      </UserInfo>
      <UserInfo>
        <DisplayName>Catharina Martins Donatti</DisplayName>
        <AccountId>632</AccountId>
        <AccountType/>
      </UserInfo>
      <UserInfo>
        <DisplayName>Felipe Teruo Molinari Sakai</DisplayName>
        <AccountId>29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64DFFE-A7A6-4FAB-A709-4411D2B9E9C6}">
  <ds:schemaRefs>
    <ds:schemaRef ds:uri="87b3d0f5-71f5-497f-aced-a0d03d5cd86e"/>
    <ds:schemaRef ds:uri="c80f78c7-1ee9-4d40-89e2-4ae782e13f8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C476CFF-5A54-4A3E-B4AE-B95A3ECD4CC2}">
  <ds:schemaRefs>
    <ds:schemaRef ds:uri="87b3d0f5-71f5-497f-aced-a0d03d5cd86e"/>
    <ds:schemaRef ds:uri="c80f78c7-1ee9-4d40-89e2-4ae782e13f8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6954060-0B44-498F-BE3D-F1880018660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6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Hypermarcas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Fernando Henrique Gomes</dc:creator>
  <cp:revision>3</cp:revision>
  <cp:lastPrinted>2017-12-06T11:43:12Z</cp:lastPrinted>
  <dcterms:created xsi:type="dcterms:W3CDTF">2017-12-06T11:21:08Z</dcterms:created>
  <dcterms:modified xsi:type="dcterms:W3CDTF">2024-08-19T17:48:53Z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0x010100B6E0FD33048943408C6A0F504F936C84</vt:lpwstr>
  </property>
  <property fmtid="{D5CDD505-2E9C-101B-9397-08002B2CF9AE}" pid="3" name="MediaServiceImageTags">
    <vt:lpwstr/>
  </property>
</Properties>
</file>