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CB393-C4E8-B04F-9D8F-1A3253B26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ADF302-094C-583F-9FAF-833C62DC8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F62F03-B702-A9FF-CC46-E05A82DAA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9AA476-0E61-2AE3-6366-2ACAE2409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13E159-242B-4E77-31DC-9FD93DCB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15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D328B-4791-C727-EEE0-95EEAE374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302313-E1A9-82C0-E9AB-088B6F589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D824A0-0860-CFD4-6344-0067AEDC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44809E-5D09-734B-73E5-9FD35376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193BCB-A405-0B61-78DD-519F752CF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34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D0E457-4AE9-C9CC-94C4-BE9C25B25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C1BB72-D9E6-AEFB-1463-31A169607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99512D-25EE-DAEA-47EC-15F6D903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7672A6-6D76-B731-5452-77B34C83C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7F957D-16C9-8E7E-122D-264649B67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77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0FB4ED-C708-FBB0-19F4-E232F5BAE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6BA30D-F995-D025-C6DF-F6EFE0402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FA28DFA-280F-0845-89F2-3D354373E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87444D-835B-7382-258F-9A47AC2D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F1232D-916A-882D-C099-AA88CB3F9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72F342A-81ED-45EB-B7FD-408F0A2AB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1327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32D76-F56A-8A7A-B54A-D575ED8E5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66769B-23B6-39EA-EDB1-FEF46EB3F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4D99732-BF2A-C7A8-8CEB-6D1FAF3C7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4087212-DBB3-48C6-661F-9F1EFE8331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AAB3CFD-A913-8F7F-75E7-AF6DA32B9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41C8670-9B8F-5D5F-61E4-4E0E1BADB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B75317B-24C5-44A0-361E-4B97AC166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399001-77EE-B826-964A-AFCB56CBC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38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80460-543D-9520-AFBF-ED3B546D2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6A624E2-4A60-0DD5-680F-A4307064D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CB7260-E273-2370-2B8E-D5176A0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BEB19D0-4191-72BA-F6A8-FE16A711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8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C16954D-4583-FF77-06D9-01C4C38E1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4A1BA09-A803-2D0B-F349-1CCCA0FA9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3885B8-59A7-2D9F-244B-05C17BD9A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2851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FAD9A2-3350-CA7D-AD64-84F9BD2AE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736A23-6FF5-728D-475E-6A43F1886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6B66946-700A-0D1F-CD10-D2F8B1233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14689E-5E50-7BAE-B0C6-BC67E34AB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032136-22E8-FCE0-F3A0-E2CC2035C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AC7440-1333-7527-F1E9-22529CCB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642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686A0E-C043-C7D7-24FF-614B5B343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4FB65A-CE2A-D8EF-52BB-768199B201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627750-D075-E500-74A2-7085258E8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457BBD-9195-8058-BFEE-B89324BBC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952738-55E0-FD2E-7738-2C397B284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94ACA2D-639D-7648-79D3-77B6568ED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740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5FD54-0185-2830-3FA9-1A4D3837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1C5557C-49E8-B9D7-28F6-065ACD038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6079FC-B9A6-6A73-A044-F9246F631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808E78-3603-8D12-1804-F5CD77882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BBC483-C229-CCE4-057A-5B05CF33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65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E53B3D-C3F2-796D-37AB-58F821EFF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630ED77-A74E-5088-D5FE-AEC0C942F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729056-4CC5-BE9B-4FFA-D77D2A0A6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0B77AE-207C-63E5-E588-84A82C6A4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A8F39B-466B-B040-38C0-561223276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9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CDCFA5B-0372-D99B-8513-10D7AB80F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F77504-FBF7-2BF2-4BA5-6FA080D1B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7CAC4B-F948-9069-1867-960E764E5A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826C2-47EC-4718-AFA3-984A76DCDA1D}" type="datetimeFigureOut">
              <a:rPr lang="pt-BR" smtClean="0"/>
              <a:t>10/09/2024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43ECE9-EE05-11B9-0509-3439CCCEE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5200F7-1AD1-AF61-5768-EA8D0BFF7F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6EC867-1CAC-4BF6-B573-22D6103D69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96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D5F7F6C-092F-E6B1-6942-BACF28CA2F8C}"/>
              </a:ext>
            </a:extLst>
          </p:cNvPr>
          <p:cNvSpPr txBox="1"/>
          <p:nvPr/>
        </p:nvSpPr>
        <p:spPr>
          <a:xfrm>
            <a:off x="137160" y="156448"/>
            <a:ext cx="3463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highlight>
                  <a:srgbClr val="FFFF00"/>
                </a:highlight>
              </a:rPr>
              <a:t>Stand 1 – Hypera Pharma</a:t>
            </a:r>
          </a:p>
        </p:txBody>
      </p:sp>
      <p:pic>
        <p:nvPicPr>
          <p:cNvPr id="8" name="Imagem 7" descr="Grupo de pessoas em pé em frente a parede azul&#10;&#10;Descrição gerada automaticamente com confiança baixa">
            <a:extLst>
              <a:ext uri="{FF2B5EF4-FFF2-40B4-BE49-F238E27FC236}">
                <a16:creationId xmlns:a16="http://schemas.microsoft.com/office/drawing/2014/main" id="{3D1A08BB-DB43-B786-DD4A-CB847ED61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76" y="3013410"/>
            <a:ext cx="5314470" cy="354740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29C38B4-F887-5CD0-33CB-0341814B2AFF}"/>
              </a:ext>
            </a:extLst>
          </p:cNvPr>
          <p:cNvSpPr txBox="1"/>
          <p:nvPr/>
        </p:nvSpPr>
        <p:spPr>
          <a:xfrm>
            <a:off x="259776" y="655796"/>
            <a:ext cx="11451462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Adaptar a arte da Hypera Pharma (próximo slide – temos o editável) no stand abaixo + Fechar o logo para balcão e testeira do stand</a:t>
            </a:r>
          </a:p>
          <a:p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O stand é formado por 10 painéis - Cada divisória é um painel, porém gostaríamos de utilizar apenas um arte para o fundo  </a:t>
            </a:r>
          </a:p>
          <a:p>
            <a:r>
              <a:rPr lang="pt-BR" sz="2000" b="1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L</a:t>
            </a:r>
            <a:r>
              <a:rPr lang="pt-BR" sz="1800" b="1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ogo:</a:t>
            </a:r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0,98m de largura x 0,41m de altura</a:t>
            </a:r>
            <a:endParaRPr lang="pt-B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r>
              <a:rPr lang="pt-BR" sz="1800" b="1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Balcão:</a:t>
            </a:r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1,00m de largura x 1,00m de altura</a:t>
            </a:r>
            <a:endParaRPr lang="pt-B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r>
              <a:rPr lang="pt-BR" sz="1800" b="1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Painéis do Stand:</a:t>
            </a:r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0,98m de largura x 2,11m de altura</a:t>
            </a:r>
            <a:endParaRPr lang="pt-B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endParaRPr lang="pt-BR" sz="1800" dirty="0">
              <a:solidFill>
                <a:srgbClr val="2F5597"/>
              </a:solidFill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pic>
        <p:nvPicPr>
          <p:cNvPr id="12" name="Imagem 11" descr="Uma imagem contendo no interior, pequeno, homem, em pé&#10;&#10;Descrição gerada automaticamente">
            <a:extLst>
              <a:ext uri="{FF2B5EF4-FFF2-40B4-BE49-F238E27FC236}">
                <a16:creationId xmlns:a16="http://schemas.microsoft.com/office/drawing/2014/main" id="{F7555BE2-C0AC-D18A-0F91-68D726E98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834" y="2994898"/>
            <a:ext cx="5341404" cy="356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1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D5F7F6C-092F-E6B1-6942-BACF28CA2F8C}"/>
              </a:ext>
            </a:extLst>
          </p:cNvPr>
          <p:cNvSpPr txBox="1"/>
          <p:nvPr/>
        </p:nvSpPr>
        <p:spPr>
          <a:xfrm>
            <a:off x="137160" y="156448"/>
            <a:ext cx="3463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highlight>
                  <a:srgbClr val="FFFF00"/>
                </a:highlight>
              </a:rPr>
              <a:t>Stand 1 – Hypera Pharma</a:t>
            </a:r>
          </a:p>
        </p:txBody>
      </p:sp>
      <p:pic>
        <p:nvPicPr>
          <p:cNvPr id="3" name="Imagem 2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2256EBCD-2AF5-A256-8B61-CB10B2156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" y="1253728"/>
            <a:ext cx="9805855" cy="498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0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D5F7F6C-092F-E6B1-6942-BACF28CA2F8C}"/>
              </a:ext>
            </a:extLst>
          </p:cNvPr>
          <p:cNvSpPr txBox="1"/>
          <p:nvPr/>
        </p:nvSpPr>
        <p:spPr>
          <a:xfrm>
            <a:off x="137160" y="156448"/>
            <a:ext cx="3463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highlight>
                  <a:srgbClr val="FFFF00"/>
                </a:highlight>
              </a:rPr>
              <a:t>Stand 2 – </a:t>
            </a:r>
            <a:r>
              <a:rPr lang="pt-BR" b="1" dirty="0" err="1">
                <a:highlight>
                  <a:srgbClr val="FFFF00"/>
                </a:highlight>
              </a:rPr>
              <a:t>Neo</a:t>
            </a:r>
            <a:r>
              <a:rPr lang="pt-BR" b="1" dirty="0">
                <a:highlight>
                  <a:srgbClr val="FFFF00"/>
                </a:highlight>
              </a:rPr>
              <a:t> Química</a:t>
            </a:r>
          </a:p>
        </p:txBody>
      </p:sp>
      <p:pic>
        <p:nvPicPr>
          <p:cNvPr id="8" name="Imagem 7" descr="Grupo de pessoas em pé em frente a parede azul&#10;&#10;Descrição gerada automaticamente com confiança baixa">
            <a:extLst>
              <a:ext uri="{FF2B5EF4-FFF2-40B4-BE49-F238E27FC236}">
                <a16:creationId xmlns:a16="http://schemas.microsoft.com/office/drawing/2014/main" id="{3D1A08BB-DB43-B786-DD4A-CB847ED61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76" y="3013410"/>
            <a:ext cx="5314470" cy="354740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29C38B4-F887-5CD0-33CB-0341814B2AFF}"/>
              </a:ext>
            </a:extLst>
          </p:cNvPr>
          <p:cNvSpPr txBox="1"/>
          <p:nvPr/>
        </p:nvSpPr>
        <p:spPr>
          <a:xfrm>
            <a:off x="259776" y="655796"/>
            <a:ext cx="11451462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Adaptar algumas artes (próximo slide – temos o editável de algumas) no stand abaixo + Fechar o logo para balcão e testeira do stand</a:t>
            </a:r>
          </a:p>
          <a:p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O stand é formado por 10 painéis - Cada divisória é um painel, porém gostaríamos de utilizar apenas 3 artes, uma para cada “parede”  </a:t>
            </a:r>
          </a:p>
          <a:p>
            <a:r>
              <a:rPr lang="pt-BR" sz="2000" b="1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L</a:t>
            </a:r>
            <a:r>
              <a:rPr lang="pt-BR" sz="1800" b="1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ogo:</a:t>
            </a:r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0,98m de largura x 0,41m de altura</a:t>
            </a:r>
            <a:endParaRPr lang="pt-B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r>
              <a:rPr lang="pt-BR" sz="1800" b="1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Balcão:</a:t>
            </a:r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1,00m de largura x 1,00m de altura</a:t>
            </a:r>
            <a:endParaRPr lang="pt-B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r>
              <a:rPr lang="pt-BR" sz="1800" b="1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Painéis do Stand:</a:t>
            </a:r>
            <a:r>
              <a:rPr lang="pt-BR" sz="1800" dirty="0">
                <a:solidFill>
                  <a:srgbClr val="2F5597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0,98m de largura x 2,11m de altura</a:t>
            </a:r>
            <a:endParaRPr lang="pt-B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endParaRPr lang="pt-BR" sz="1800" dirty="0">
              <a:solidFill>
                <a:srgbClr val="2F5597"/>
              </a:solidFill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pic>
        <p:nvPicPr>
          <p:cNvPr id="12" name="Imagem 11" descr="Uma imagem contendo no interior, pequeno, homem, em pé&#10;&#10;Descrição gerada automaticamente">
            <a:extLst>
              <a:ext uri="{FF2B5EF4-FFF2-40B4-BE49-F238E27FC236}">
                <a16:creationId xmlns:a16="http://schemas.microsoft.com/office/drawing/2014/main" id="{F7555BE2-C0AC-D18A-0F91-68D726E98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834" y="2994898"/>
            <a:ext cx="5341404" cy="356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0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D5F7F6C-092F-E6B1-6942-BACF28CA2F8C}"/>
              </a:ext>
            </a:extLst>
          </p:cNvPr>
          <p:cNvSpPr txBox="1"/>
          <p:nvPr/>
        </p:nvSpPr>
        <p:spPr>
          <a:xfrm>
            <a:off x="137160" y="156448"/>
            <a:ext cx="3463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highlight>
                  <a:srgbClr val="FFFF00"/>
                </a:highlight>
              </a:rPr>
              <a:t>Stand 2 – </a:t>
            </a:r>
            <a:r>
              <a:rPr lang="pt-BR" b="1" dirty="0" err="1">
                <a:highlight>
                  <a:srgbClr val="FFFF00"/>
                </a:highlight>
              </a:rPr>
              <a:t>Neo</a:t>
            </a:r>
            <a:r>
              <a:rPr lang="pt-BR" b="1" dirty="0">
                <a:highlight>
                  <a:srgbClr val="FFFF00"/>
                </a:highlight>
              </a:rPr>
              <a:t> Química</a:t>
            </a:r>
          </a:p>
        </p:txBody>
      </p:sp>
      <p:pic>
        <p:nvPicPr>
          <p:cNvPr id="12" name="Imagem 11" descr="Uma imagem contendo no interior, pequeno, homem, em pé&#10;&#10;Descrição gerada automaticamente">
            <a:extLst>
              <a:ext uri="{FF2B5EF4-FFF2-40B4-BE49-F238E27FC236}">
                <a16:creationId xmlns:a16="http://schemas.microsoft.com/office/drawing/2014/main" id="{F7555BE2-C0AC-D18A-0F91-68D726E98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54" y="1611630"/>
            <a:ext cx="7002500" cy="4674870"/>
          </a:xfrm>
          <a:prstGeom prst="rect">
            <a:avLst/>
          </a:prstGeom>
        </p:spPr>
      </p:pic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22C5B8E7-8B86-48D5-CFBA-9752B0B38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948" y="3237804"/>
            <a:ext cx="3254992" cy="164523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0EE38AF-2496-2D2D-1C66-3214C7B64DEF}"/>
              </a:ext>
            </a:extLst>
          </p:cNvPr>
          <p:cNvSpPr/>
          <p:nvPr/>
        </p:nvSpPr>
        <p:spPr>
          <a:xfrm>
            <a:off x="5223510" y="341114"/>
            <a:ext cx="3368042" cy="9847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Colocar essa arte de fundo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594F74FD-BE2C-D9B1-836E-8F9119F28F6B}"/>
              </a:ext>
            </a:extLst>
          </p:cNvPr>
          <p:cNvCxnSpPr>
            <a:stCxn id="5" idx="2"/>
            <a:endCxn id="3" idx="0"/>
          </p:cNvCxnSpPr>
          <p:nvPr/>
        </p:nvCxnSpPr>
        <p:spPr>
          <a:xfrm flipH="1">
            <a:off x="5893444" y="1325880"/>
            <a:ext cx="1014087" cy="19119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Interface gráfica do usuário, Calendário&#10;&#10;Descrição gerada automaticamente">
            <a:extLst>
              <a:ext uri="{FF2B5EF4-FFF2-40B4-BE49-F238E27FC236}">
                <a16:creationId xmlns:a16="http://schemas.microsoft.com/office/drawing/2014/main" id="{9C453935-CBDC-9D1B-CC70-41E5A58BF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9" r="31452"/>
          <a:stretch/>
        </p:blipFill>
        <p:spPr>
          <a:xfrm>
            <a:off x="7577465" y="2528465"/>
            <a:ext cx="1664937" cy="3063907"/>
          </a:xfrm>
          <a:prstGeom prst="rect">
            <a:avLst/>
          </a:prstGeom>
        </p:spPr>
      </p:pic>
      <p:pic>
        <p:nvPicPr>
          <p:cNvPr id="11" name="Imagem 10" descr="Interface gráfica do usuário, Calendário&#10;&#10;Descrição gerada automaticamente">
            <a:extLst>
              <a:ext uri="{FF2B5EF4-FFF2-40B4-BE49-F238E27FC236}">
                <a16:creationId xmlns:a16="http://schemas.microsoft.com/office/drawing/2014/main" id="{77487D7D-F2C8-0A65-68B1-9656AA702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48"/>
          <a:stretch/>
        </p:blipFill>
        <p:spPr>
          <a:xfrm>
            <a:off x="2261854" y="2319246"/>
            <a:ext cx="2042994" cy="3063907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3AF1BC43-23B7-AD5F-F916-CECBF0E531BA}"/>
              </a:ext>
            </a:extLst>
          </p:cNvPr>
          <p:cNvSpPr/>
          <p:nvPr/>
        </p:nvSpPr>
        <p:spPr>
          <a:xfrm>
            <a:off x="9527902" y="2319246"/>
            <a:ext cx="2279288" cy="9847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Arte </a:t>
            </a:r>
            <a:r>
              <a:rPr lang="pt-BR" sz="2000" dirty="0" err="1">
                <a:solidFill>
                  <a:schemeClr val="tx1"/>
                </a:solidFill>
              </a:rPr>
              <a:t>Neo</a:t>
            </a:r>
            <a:r>
              <a:rPr lang="pt-BR" sz="2000" dirty="0">
                <a:solidFill>
                  <a:schemeClr val="tx1"/>
                </a:solidFill>
              </a:rPr>
              <a:t> Química Genéricos na lateral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6B47B254-BDFA-FE27-CCC3-D5F1A5B63C2A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8591552" y="3304012"/>
            <a:ext cx="2075994" cy="6279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tângulo 16">
            <a:extLst>
              <a:ext uri="{FF2B5EF4-FFF2-40B4-BE49-F238E27FC236}">
                <a16:creationId xmlns:a16="http://schemas.microsoft.com/office/drawing/2014/main" id="{822835AF-1867-4DC0-0534-DF120D41BFB8}"/>
              </a:ext>
            </a:extLst>
          </p:cNvPr>
          <p:cNvSpPr/>
          <p:nvPr/>
        </p:nvSpPr>
        <p:spPr>
          <a:xfrm>
            <a:off x="240030" y="1611630"/>
            <a:ext cx="1630195" cy="162617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Arte Vitaminas nessa lateral</a:t>
            </a: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E8E8AF9F-BDC8-A615-22C2-F77DD1BD5AE4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1055128" y="3237804"/>
            <a:ext cx="1145874" cy="9341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323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198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Rebeca Caires Contente Longatto</dc:creator>
  <cp:lastModifiedBy>Rebeca Caires Contente Longatto</cp:lastModifiedBy>
  <cp:revision>1</cp:revision>
  <dcterms:created xsi:type="dcterms:W3CDTF">2024-09-10T21:46:11Z</dcterms:created>
  <dcterms:modified xsi:type="dcterms:W3CDTF">2024-09-10T21:58:04Z</dcterms:modified>
</cp:coreProperties>
</file>