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0655B0-6E51-33C3-8E4B-DE7917404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5F7349-3244-BA92-778E-864C3094E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DFCC2-38F8-B8AD-F253-BAD4B0511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AFF6BC-B9F9-BEF2-E6D1-48226B6B9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5BCCE2-28D4-53FD-2D44-DF8360F2B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871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DDA7CC-D983-F042-66AA-53AE4BB77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94DCF0-4116-195D-AAF9-B39BEF316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655E0E-D4FA-2226-3B98-9309C3316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93790C-74D9-5D12-B73F-F1B48387E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53E040-471E-05F9-1543-94C04F87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2060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A2E75-C017-64AA-A650-200F7035F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E1D197-7A90-2BB0-E639-BB84922C5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DF8321-884B-F968-49C4-546E207D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7484F0-BD71-4F2D-DFF2-245EB1A32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FBCB5D-03E8-0581-509D-2FE6AC9DD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159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1B6AD8-E237-95E3-DC52-E1461502F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A153DD-3B9C-0E0A-8487-7D45838C28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206C455-BA78-5992-5C99-4731725D33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28BF1F-53AC-07A1-B681-B64F335FD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79AE6F-EBAC-F551-AA83-D34B0923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D55EBB-90C3-8BDE-6D51-AC0CA2BE7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825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180F3-A9D9-573A-C5C5-4AAC58FAB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A055F9-D34A-C389-3F55-3C5DEA18E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3D9D5EA-CB56-C30B-6C49-97C3820A8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599D26F-3CF4-0813-63C9-E2921DF2EF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69AED2B-CF42-32CE-2A5A-C4660EAD0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375EFF2-8C51-2202-0D5E-249BE7D74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3B82FBB-8329-21CF-1F1E-C49857B87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9FCE532-2CCB-31FA-A476-072127B0D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543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9C5AD-16B9-B2C4-03E5-B9699ED07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AE44470-207A-A268-7D95-8D9D524D9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4374A68-EC3D-9E63-CB6C-EE5840374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8DA9257-33DD-393D-4F84-0A86992B9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815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EBEBBB1-30FF-FD08-42E4-84B2CF762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E7785B1-BB45-DD21-6966-62D7BE2B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9CECB2A-895A-485E-8A1D-F4077261C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6631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68E30D-DAC9-D2D5-7189-D44180CA9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60C10A-F472-7EC7-46A0-06AEE8E92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D068479-ADF6-F9F5-54F5-8AD7D5D57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21098B-BB0A-B033-71CE-0C0D62D8A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622D87-7B5B-2225-4953-56BF4EDB0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4817A9-C2CB-6906-1A12-E3830A88A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4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84179-4BF4-7CD5-6487-198DFE8B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FD5C0E4-4D88-95C9-E86D-208A1D4CA6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EF36407-45CB-0DB0-519A-836703073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F9D699-5C99-7078-4135-3AD1D7752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0EB364-2C72-EEF9-3054-0E082DB2A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685926-0432-FA2E-1DCD-9AE637E09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626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63A91E-5457-A494-7718-424EB16C4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EDDB6F5-37C6-C030-245E-68FB02445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80B707-9996-EAE5-931F-53035EDF3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FFC3CB-DA35-94C9-6942-4C221DB9E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AD119C-5315-6BF5-60EC-79E536AF5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113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7790D5-11C3-8ED4-7A80-37269A5FD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78A6C6-CD9F-5B4A-A1EE-4F1ECDAF3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28E65D-D427-4FEC-149A-6F80CBFDA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2790C5-F469-0562-A3E2-D5D1AF44F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3680B1-CFFB-1049-31BD-E008A7E51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4899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2A77413-C12B-019C-EF64-69224F4C5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DB0FD6-C984-FADA-A1A9-5B463B9E9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BFD145-FBC0-66F6-DAA5-503109833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4ED7E7-EEA2-4738-8BFD-003BC6E099C9}" type="datetimeFigureOut">
              <a:rPr lang="pt-BR" smtClean="0"/>
              <a:t>13/09/2024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A4E11B-1D05-83C1-A821-6BCA3DE98D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3C49DF-5178-1BD7-E90F-FE2FE766D4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A59215-77BE-42E0-BDCC-8EF5FEBAC2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641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23D90B-E487-103B-2410-E1004B4F9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770" y="285366"/>
            <a:ext cx="3932237" cy="87498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Retirar a informação destacada e dar ênfase ao slogan da campanha como o esboço abaixo: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A739DF-B471-751E-4795-2EE3EFF58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683" y="1209729"/>
            <a:ext cx="4881511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8F534E9-81DD-F2B3-0E9E-355AB7F09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67" y="1466193"/>
            <a:ext cx="4881511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452C8BF-9AA3-93D2-9D35-BE24A8739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46" y="1513305"/>
            <a:ext cx="4341444" cy="238779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E626313-5461-325B-5CE0-3BF449BE9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176" y="1556136"/>
            <a:ext cx="3073891" cy="2233822"/>
          </a:xfrm>
          <a:prstGeom prst="rect">
            <a:avLst/>
          </a:prstGeom>
        </p:spPr>
      </p:pic>
      <p:sp>
        <p:nvSpPr>
          <p:cNvPr id="11" name="Espaço Reservado para Texto 3">
            <a:extLst>
              <a:ext uri="{FF2B5EF4-FFF2-40B4-BE49-F238E27FC236}">
                <a16:creationId xmlns:a16="http://schemas.microsoft.com/office/drawing/2014/main" id="{F7E1B3C9-91A3-DD82-981E-1C675C11A2BF}"/>
              </a:ext>
            </a:extLst>
          </p:cNvPr>
          <p:cNvSpPr txBox="1">
            <a:spLocks/>
          </p:cNvSpPr>
          <p:nvPr/>
        </p:nvSpPr>
        <p:spPr>
          <a:xfrm>
            <a:off x="1344673" y="1139672"/>
            <a:ext cx="3216072" cy="610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solidFill>
                  <a:srgbClr val="FF0000"/>
                </a:solidFill>
              </a:rPr>
              <a:t>Simulação após mudança</a:t>
            </a:r>
          </a:p>
        </p:txBody>
      </p:sp>
      <p:sp>
        <p:nvSpPr>
          <p:cNvPr id="12" name="Espaço Reservado para Texto 3">
            <a:extLst>
              <a:ext uri="{FF2B5EF4-FFF2-40B4-BE49-F238E27FC236}">
                <a16:creationId xmlns:a16="http://schemas.microsoft.com/office/drawing/2014/main" id="{8B4DAC35-C0D1-F7A7-7E00-F01F65E61538}"/>
              </a:ext>
            </a:extLst>
          </p:cNvPr>
          <p:cNvSpPr txBox="1">
            <a:spLocks/>
          </p:cNvSpPr>
          <p:nvPr/>
        </p:nvSpPr>
        <p:spPr>
          <a:xfrm>
            <a:off x="8706953" y="818219"/>
            <a:ext cx="1046969" cy="3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solidFill>
                  <a:srgbClr val="FF0000"/>
                </a:solidFill>
              </a:rPr>
              <a:t>Atual</a:t>
            </a:r>
          </a:p>
        </p:txBody>
      </p:sp>
    </p:spTree>
    <p:extLst>
      <p:ext uri="{BB962C8B-B14F-4D97-AF65-F5344CB8AC3E}">
        <p14:creationId xmlns:p14="http://schemas.microsoft.com/office/powerpoint/2010/main" val="3709355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3A9E29-9D84-69BB-8B52-33DDE58BD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7898" y="638502"/>
            <a:ext cx="5024984" cy="450105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Criar uma tela (posicionar na sequência da capa – tela 2) com uma frase – exemplo de frases: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800" dirty="0"/>
              <a:t>Sucesso em Evidência: Execuções de Vitaminas no PDV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800" dirty="0"/>
              <a:t>Inovação e Impacto nas Execuções de Vitaminas no PDV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800" dirty="0"/>
              <a:t>Virada de Chave nas execuções de Vitaminas </a:t>
            </a:r>
            <a:r>
              <a:rPr lang="pt-BR" sz="1800" dirty="0" err="1"/>
              <a:t>Neo</a:t>
            </a:r>
            <a:r>
              <a:rPr lang="pt-BR" sz="1800" dirty="0"/>
              <a:t> Química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800" dirty="0"/>
              <a:t>Grande trabalho de execução no PDV de Vitaminas </a:t>
            </a:r>
            <a:r>
              <a:rPr lang="pt-BR" sz="1800" dirty="0" err="1"/>
              <a:t>Neo</a:t>
            </a:r>
            <a:r>
              <a:rPr lang="pt-BR" sz="1800" dirty="0"/>
              <a:t> Química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Algo parecido com o exemplo ao lado – podem criar outra versão para que não fique semelhante a capa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3B8806D-DC26-499A-466D-FDDE310EA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119" y="638502"/>
            <a:ext cx="4881511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8351CD5-EA14-0CB7-15D3-ACFDED497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52" y="772510"/>
            <a:ext cx="4249414" cy="211651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630E4799-5BA6-A5CD-36A2-7AB2913DF43A}"/>
              </a:ext>
            </a:extLst>
          </p:cNvPr>
          <p:cNvSpPr txBox="1"/>
          <p:nvPr/>
        </p:nvSpPr>
        <p:spPr>
          <a:xfrm>
            <a:off x="6469119" y="953606"/>
            <a:ext cx="488151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400" b="1" dirty="0">
                <a:solidFill>
                  <a:srgbClr val="FFC000"/>
                </a:solidFill>
              </a:rPr>
              <a:t>Sucesso em Evidência: Execuções de Vitaminas no PDV</a:t>
            </a:r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id="{A6D6D52F-AC33-1DFB-45E6-A31E29BEE75A}"/>
              </a:ext>
            </a:extLst>
          </p:cNvPr>
          <p:cNvSpPr txBox="1">
            <a:spLocks/>
          </p:cNvSpPr>
          <p:nvPr/>
        </p:nvSpPr>
        <p:spPr>
          <a:xfrm>
            <a:off x="8278030" y="185415"/>
            <a:ext cx="3216072" cy="610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solidFill>
                  <a:srgbClr val="FF0000"/>
                </a:solidFill>
              </a:rPr>
              <a:t>Simulação</a:t>
            </a:r>
          </a:p>
        </p:txBody>
      </p:sp>
    </p:spTree>
    <p:extLst>
      <p:ext uri="{BB962C8B-B14F-4D97-AF65-F5344CB8AC3E}">
        <p14:creationId xmlns:p14="http://schemas.microsoft.com/office/powerpoint/2010/main" val="311540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9A859CB-3F17-C174-A848-C6CB7DBBF8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602" y="654269"/>
            <a:ext cx="393223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As fotos estão cortadas, tentar deixar o vídeo mais cumprido para que não corte as execuções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43D269E6-5E3E-8254-1E39-A3C4A830A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985" y="279856"/>
            <a:ext cx="5982511" cy="595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60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F8CEE5A-583F-695C-0DC2-A0730BD92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2850" y="960375"/>
            <a:ext cx="393223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Pensando em ordem de imagens, colocar as execuções com maiores quantidades de vitaminas expostas em primeiro e as menores por ultimo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O exemplo ao lado deve vir em </a:t>
            </a:r>
            <a:r>
              <a:rPr lang="pt-BR" sz="1800" dirty="0" err="1"/>
              <a:t>primero</a:t>
            </a:r>
            <a:r>
              <a:rPr lang="pt-BR" sz="1800" dirty="0"/>
              <a:t>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D51E1DA-5739-8F54-7D76-9515E9F9F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960375"/>
            <a:ext cx="4829503" cy="463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74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7" descr="Loja de brinquedos&#10;&#10;Descrição gerada automaticamente">
            <a:extLst>
              <a:ext uri="{FF2B5EF4-FFF2-40B4-BE49-F238E27FC236}">
                <a16:creationId xmlns:a16="http://schemas.microsoft.com/office/drawing/2014/main" id="{A82A4524-57BD-84F4-9E28-D0E91D3844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877" y="1622808"/>
            <a:ext cx="3657504" cy="4873625"/>
          </a:xfrm>
        </p:spPr>
      </p:pic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AD33561-9890-63CD-507B-8EE9D6D6C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431" y="654269"/>
            <a:ext cx="393223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Colocar as imagens de antes e depois (temos dentro das pastas que foi compartilhado via HCA)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Exemplo:</a:t>
            </a:r>
          </a:p>
        </p:txBody>
      </p:sp>
      <p:pic>
        <p:nvPicPr>
          <p:cNvPr id="10" name="Imagem 9" descr="Loja de brinquedos&#10;&#10;Descrição gerada automaticamente">
            <a:extLst>
              <a:ext uri="{FF2B5EF4-FFF2-40B4-BE49-F238E27FC236}">
                <a16:creationId xmlns:a16="http://schemas.microsoft.com/office/drawing/2014/main" id="{0BCC7899-24D3-5C74-E262-7CCB9120F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478" y="1619633"/>
            <a:ext cx="3657505" cy="4873625"/>
          </a:xfrm>
          <a:prstGeom prst="rect">
            <a:avLst/>
          </a:prstGeom>
        </p:spPr>
      </p:pic>
      <p:sp>
        <p:nvSpPr>
          <p:cNvPr id="11" name="Espaço Reservado para Texto 3">
            <a:extLst>
              <a:ext uri="{FF2B5EF4-FFF2-40B4-BE49-F238E27FC236}">
                <a16:creationId xmlns:a16="http://schemas.microsoft.com/office/drawing/2014/main" id="{961F7756-D6D7-A40D-8990-0DA092FF2C29}"/>
              </a:ext>
            </a:extLst>
          </p:cNvPr>
          <p:cNvSpPr txBox="1">
            <a:spLocks/>
          </p:cNvSpPr>
          <p:nvPr/>
        </p:nvSpPr>
        <p:spPr>
          <a:xfrm>
            <a:off x="5772341" y="1228123"/>
            <a:ext cx="1046969" cy="3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solidFill>
                  <a:srgbClr val="FF0000"/>
                </a:solidFill>
              </a:rPr>
              <a:t>Antes</a:t>
            </a:r>
          </a:p>
        </p:txBody>
      </p:sp>
      <p:sp>
        <p:nvSpPr>
          <p:cNvPr id="12" name="Espaço Reservado para Texto 3">
            <a:extLst>
              <a:ext uri="{FF2B5EF4-FFF2-40B4-BE49-F238E27FC236}">
                <a16:creationId xmlns:a16="http://schemas.microsoft.com/office/drawing/2014/main" id="{BAABC8B8-1899-A8F7-8678-DE96B01F481C}"/>
              </a:ext>
            </a:extLst>
          </p:cNvPr>
          <p:cNvSpPr txBox="1">
            <a:spLocks/>
          </p:cNvSpPr>
          <p:nvPr/>
        </p:nvSpPr>
        <p:spPr>
          <a:xfrm>
            <a:off x="9477144" y="1228123"/>
            <a:ext cx="1046969" cy="3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solidFill>
                  <a:srgbClr val="FF0000"/>
                </a:solidFill>
              </a:rPr>
              <a:t>Depois</a:t>
            </a:r>
          </a:p>
        </p:txBody>
      </p:sp>
    </p:spTree>
    <p:extLst>
      <p:ext uri="{BB962C8B-B14F-4D97-AF65-F5344CB8AC3E}">
        <p14:creationId xmlns:p14="http://schemas.microsoft.com/office/powerpoint/2010/main" val="2309857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97C424E-02C7-0BA6-9D8C-50C70EF31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8615" y="293450"/>
            <a:ext cx="393223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Nas fotos em que contem demais produtos além das vitaminas, tentar dar ênfase apenas nas vitaminas deixando desfocado os demais, por exemplo o esboço abaixo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8859255-F654-E238-BE41-323A37AE0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951" y="1209729"/>
            <a:ext cx="5203151" cy="490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BFC79F5-9549-0A90-2626-AC48C480E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55" y="2412124"/>
            <a:ext cx="4522878" cy="426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1DC109B-EB7E-9B3F-F0D0-7FC46B404B11}"/>
              </a:ext>
            </a:extLst>
          </p:cNvPr>
          <p:cNvSpPr/>
          <p:nvPr/>
        </p:nvSpPr>
        <p:spPr>
          <a:xfrm>
            <a:off x="1153915" y="2592004"/>
            <a:ext cx="3932236" cy="1260967"/>
          </a:xfrm>
          <a:prstGeom prst="rect">
            <a:avLst/>
          </a:prstGeom>
          <a:gradFill flip="none" rotWithShape="1">
            <a:gsLst>
              <a:gs pos="50000">
                <a:schemeClr val="bg1">
                  <a:lumMod val="95000"/>
                  <a:shade val="67500"/>
                  <a:satMod val="115000"/>
                  <a:alpha val="71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31DFB8F-D4D9-E155-A03A-5FEAB3BB3A69}"/>
              </a:ext>
            </a:extLst>
          </p:cNvPr>
          <p:cNvSpPr/>
          <p:nvPr/>
        </p:nvSpPr>
        <p:spPr>
          <a:xfrm>
            <a:off x="1153915" y="5139558"/>
            <a:ext cx="3932236" cy="863481"/>
          </a:xfrm>
          <a:prstGeom prst="rect">
            <a:avLst/>
          </a:prstGeom>
          <a:gradFill flip="none" rotWithShape="1">
            <a:gsLst>
              <a:gs pos="50000">
                <a:schemeClr val="bg1">
                  <a:lumMod val="95000"/>
                  <a:shade val="67500"/>
                  <a:satMod val="115000"/>
                  <a:alpha val="71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Texto 3">
            <a:extLst>
              <a:ext uri="{FF2B5EF4-FFF2-40B4-BE49-F238E27FC236}">
                <a16:creationId xmlns:a16="http://schemas.microsoft.com/office/drawing/2014/main" id="{2402DE05-A03B-CD9A-45AC-916258EE2BAA}"/>
              </a:ext>
            </a:extLst>
          </p:cNvPr>
          <p:cNvSpPr txBox="1">
            <a:spLocks/>
          </p:cNvSpPr>
          <p:nvPr/>
        </p:nvSpPr>
        <p:spPr>
          <a:xfrm>
            <a:off x="1511997" y="2044608"/>
            <a:ext cx="3216072" cy="610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solidFill>
                  <a:srgbClr val="FF0000"/>
                </a:solidFill>
              </a:rPr>
              <a:t>Simulação após mudança</a:t>
            </a:r>
          </a:p>
        </p:txBody>
      </p:sp>
      <p:sp>
        <p:nvSpPr>
          <p:cNvPr id="12" name="Espaço Reservado para Texto 3">
            <a:extLst>
              <a:ext uri="{FF2B5EF4-FFF2-40B4-BE49-F238E27FC236}">
                <a16:creationId xmlns:a16="http://schemas.microsoft.com/office/drawing/2014/main" id="{CE6274A0-4272-97F7-526B-AD2A0DAC5A5B}"/>
              </a:ext>
            </a:extLst>
          </p:cNvPr>
          <p:cNvSpPr txBox="1">
            <a:spLocks/>
          </p:cNvSpPr>
          <p:nvPr/>
        </p:nvSpPr>
        <p:spPr>
          <a:xfrm>
            <a:off x="8985181" y="818219"/>
            <a:ext cx="1046969" cy="3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solidFill>
                  <a:srgbClr val="FF0000"/>
                </a:solidFill>
              </a:rPr>
              <a:t>Atual</a:t>
            </a:r>
          </a:p>
        </p:txBody>
      </p:sp>
    </p:spTree>
    <p:extLst>
      <p:ext uri="{BB962C8B-B14F-4D97-AF65-F5344CB8AC3E}">
        <p14:creationId xmlns:p14="http://schemas.microsoft.com/office/powerpoint/2010/main" val="2794235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5070A8E-0FB4-0913-F5E4-824122359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4860" y="382520"/>
            <a:ext cx="5392519" cy="112641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/>
              <a:t>Colocar o logo da campanha em cima e o vitaminas NQ com slogan embaixo, como por exemplo (formas como exemplo):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DE6DE9D-3787-B100-624D-E75EEA53C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729" y="634818"/>
            <a:ext cx="4575465" cy="466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7B9B70EA-444E-C8DB-14A9-EB7B6FC9267A}"/>
              </a:ext>
            </a:extLst>
          </p:cNvPr>
          <p:cNvGrpSpPr/>
          <p:nvPr/>
        </p:nvGrpSpPr>
        <p:grpSpPr>
          <a:xfrm>
            <a:off x="834860" y="1761234"/>
            <a:ext cx="4575465" cy="4573136"/>
            <a:chOff x="940350" y="1871592"/>
            <a:chExt cx="4575465" cy="4573136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57EAB3D6-0557-5D24-1E6A-4E7F8D540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0350" y="1871592"/>
              <a:ext cx="4575464" cy="2191485"/>
            </a:xfrm>
            <a:prstGeom prst="rect">
              <a:avLst/>
            </a:prstGeom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F2C02918-4315-3707-706E-2B2A0BD22C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947"/>
            <a:stretch/>
          </p:blipFill>
          <p:spPr bwMode="auto">
            <a:xfrm>
              <a:off x="940350" y="4063077"/>
              <a:ext cx="4575465" cy="2381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Fluxograma: Terminação 10">
            <a:extLst>
              <a:ext uri="{FF2B5EF4-FFF2-40B4-BE49-F238E27FC236}">
                <a16:creationId xmlns:a16="http://schemas.microsoft.com/office/drawing/2014/main" id="{63A00021-9940-E6F2-33E6-8CB358BA9AED}"/>
              </a:ext>
            </a:extLst>
          </p:cNvPr>
          <p:cNvSpPr/>
          <p:nvPr/>
        </p:nvSpPr>
        <p:spPr>
          <a:xfrm rot="2263398">
            <a:off x="4400411" y="4402717"/>
            <a:ext cx="3042745" cy="882869"/>
          </a:xfrm>
          <a:prstGeom prst="flowChartTerminator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uxograma: Terminação 11">
            <a:extLst>
              <a:ext uri="{FF2B5EF4-FFF2-40B4-BE49-F238E27FC236}">
                <a16:creationId xmlns:a16="http://schemas.microsoft.com/office/drawing/2014/main" id="{0DF9085D-083F-C6CA-4B37-CA2F7F6C8F2D}"/>
              </a:ext>
            </a:extLst>
          </p:cNvPr>
          <p:cNvSpPr/>
          <p:nvPr/>
        </p:nvSpPr>
        <p:spPr>
          <a:xfrm rot="2263398">
            <a:off x="-560449" y="3212269"/>
            <a:ext cx="3042745" cy="882869"/>
          </a:xfrm>
          <a:prstGeom prst="flowChartTerminator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Fluxograma: Terminação 12">
            <a:extLst>
              <a:ext uri="{FF2B5EF4-FFF2-40B4-BE49-F238E27FC236}">
                <a16:creationId xmlns:a16="http://schemas.microsoft.com/office/drawing/2014/main" id="{1D3BA17E-F2A0-5BBA-4B49-0B90228F273F}"/>
              </a:ext>
            </a:extLst>
          </p:cNvPr>
          <p:cNvSpPr/>
          <p:nvPr/>
        </p:nvSpPr>
        <p:spPr>
          <a:xfrm rot="2263398">
            <a:off x="-1155204" y="1245887"/>
            <a:ext cx="3042745" cy="882869"/>
          </a:xfrm>
          <a:prstGeom prst="flowChartTerminator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id="{ECC00CA0-454C-FB5C-4484-B58313235657}"/>
              </a:ext>
            </a:extLst>
          </p:cNvPr>
          <p:cNvSpPr txBox="1">
            <a:spLocks/>
          </p:cNvSpPr>
          <p:nvPr/>
        </p:nvSpPr>
        <p:spPr>
          <a:xfrm>
            <a:off x="1578986" y="1389246"/>
            <a:ext cx="3216072" cy="610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solidFill>
                  <a:srgbClr val="FF0000"/>
                </a:solidFill>
              </a:rPr>
              <a:t>Simulação após mudança</a:t>
            </a:r>
          </a:p>
        </p:txBody>
      </p:sp>
      <p:sp>
        <p:nvSpPr>
          <p:cNvPr id="16" name="Espaço Reservado para Texto 3">
            <a:extLst>
              <a:ext uri="{FF2B5EF4-FFF2-40B4-BE49-F238E27FC236}">
                <a16:creationId xmlns:a16="http://schemas.microsoft.com/office/drawing/2014/main" id="{8E5067B4-5E59-2D65-4F8F-3B9C072FB987}"/>
              </a:ext>
            </a:extLst>
          </p:cNvPr>
          <p:cNvSpPr txBox="1">
            <a:spLocks/>
          </p:cNvSpPr>
          <p:nvPr/>
        </p:nvSpPr>
        <p:spPr>
          <a:xfrm>
            <a:off x="9127071" y="211553"/>
            <a:ext cx="1046969" cy="39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solidFill>
                  <a:srgbClr val="FF0000"/>
                </a:solidFill>
              </a:rPr>
              <a:t>Atual</a:t>
            </a:r>
          </a:p>
        </p:txBody>
      </p:sp>
    </p:spTree>
    <p:extLst>
      <p:ext uri="{BB962C8B-B14F-4D97-AF65-F5344CB8AC3E}">
        <p14:creationId xmlns:p14="http://schemas.microsoft.com/office/powerpoint/2010/main" val="4859092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234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Eduarda Silva Camargo</dc:creator>
  <cp:lastModifiedBy>Maria Eduarda Silva Camargo</cp:lastModifiedBy>
  <cp:revision>2</cp:revision>
  <dcterms:created xsi:type="dcterms:W3CDTF">2024-09-13T13:48:15Z</dcterms:created>
  <dcterms:modified xsi:type="dcterms:W3CDTF">2024-09-13T15:24:41Z</dcterms:modified>
</cp:coreProperties>
</file>