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1" r:id="rId4"/>
    <p:sldId id="260" r:id="rId5"/>
    <p:sldId id="265" r:id="rId6"/>
    <p:sldId id="266" r:id="rId7"/>
    <p:sldId id="264" r:id="rId8"/>
    <p:sldId id="267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6" d="100"/>
          <a:sy n="56" d="100"/>
        </p:scale>
        <p:origin x="97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0313B8-0FC9-C418-56C2-2BA03F7359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5D2AB5E-5521-C7EC-83C0-4D89E55C33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9A44BDC-DDA6-1081-0966-8A430B307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206DB-009F-4306-9184-F67C87C7B569}" type="datetimeFigureOut">
              <a:rPr lang="pt-BR" smtClean="0"/>
              <a:t>20/09/2024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E816442-FAD8-DCFA-5455-EF2AC9A20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9CEB642-696D-833A-EF8D-3A263E042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09542-0D70-4D30-949D-5CC160488DB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6457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B3E416-1177-AADD-A81D-6BA1FD9D3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FBA4CF6-FA6C-575F-E033-C1F9E7EAD5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AB4102D-748D-3843-B00C-10C534D9E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206DB-009F-4306-9184-F67C87C7B569}" type="datetimeFigureOut">
              <a:rPr lang="pt-BR" smtClean="0"/>
              <a:t>20/09/2024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DD55A4B-5966-6295-A09D-706A28E7E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C241909-19BC-C758-483B-416B5F4A1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09542-0D70-4D30-949D-5CC160488DB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8776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E711F4-266D-7A3A-82F8-C48E07FDB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E66DD46-7227-E46A-FAFB-5B2F579B2F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047345E-CBBB-A218-EC6B-999507E1C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206DB-009F-4306-9184-F67C87C7B569}" type="datetimeFigureOut">
              <a:rPr lang="pt-BR" smtClean="0"/>
              <a:t>20/09/2024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8A110EB-4360-49BA-AE83-DE0F6A166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EEC3CB2-B359-6514-F140-0AFB89414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09542-0D70-4D30-949D-5CC160488DB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9412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40D70A-B9EA-A85F-73B9-0CBD765B3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BDE8124-EA8D-10F8-AEC9-CA13A09D50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D70B740-F4F4-FC85-89EF-D867B83D3F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528E110-BCAC-2645-308E-A1EB2033B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206DB-009F-4306-9184-F67C87C7B569}" type="datetimeFigureOut">
              <a:rPr lang="pt-BR" smtClean="0"/>
              <a:t>20/09/2024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5827AC8-7D7A-E7F3-A84B-23B4C7A17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25CDA7C-894A-1DA8-114B-FF69A8B36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09542-0D70-4D30-949D-5CC160488DB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0057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718021-9B8A-8AF9-9F84-C46E0CE5C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9CB1A5B-FB49-AB32-281A-FC97865655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AF15493-19F5-C38A-E9FC-D1A29CFF15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A238633-1AFC-0870-9992-0CF6C0A39D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AE0E41B-2AEC-78F7-4711-B261C1B524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97250B88-4BDC-13AF-55ED-004FBF2BA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206DB-009F-4306-9184-F67C87C7B569}" type="datetimeFigureOut">
              <a:rPr lang="pt-BR" smtClean="0"/>
              <a:t>20/09/2024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EB30312-A538-B22C-4731-CC37E77E0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43F58FC-94C5-9FB0-26E8-B40538FEE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09542-0D70-4D30-949D-5CC160488DB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3684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BD6246-6804-2BBD-A469-259090097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AFC1A1E-275F-33C5-433B-BCA5DED71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206DB-009F-4306-9184-F67C87C7B569}" type="datetimeFigureOut">
              <a:rPr lang="pt-BR" smtClean="0"/>
              <a:t>20/09/2024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96ED0E4-EDD6-303C-2AF3-1871EE517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E5C1B58-258E-B1FC-C52B-837B7653E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09542-0D70-4D30-949D-5CC160488DB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2983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452A129-9ECF-DCB4-BEB3-9A2D1E9CD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206DB-009F-4306-9184-F67C87C7B569}" type="datetimeFigureOut">
              <a:rPr lang="pt-BR" smtClean="0"/>
              <a:t>20/09/2024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7E16F2F-054C-F606-6E41-C517F1B52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4BB6BEB-5248-AD76-911B-28B97CE41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09542-0D70-4D30-949D-5CC160488DB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5501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8A2432-D8E8-DAD4-AF70-B382A9511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F32ACA0-E487-3FC0-50F5-5904268DB8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8A12A0C-158B-3287-AF11-7FB2E9678A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15BCC4F-2B1C-16B4-9565-C513C8C9E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206DB-009F-4306-9184-F67C87C7B569}" type="datetimeFigureOut">
              <a:rPr lang="pt-BR" smtClean="0"/>
              <a:t>20/09/2024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410CCAA-6C4C-E95D-B970-B8C6B4856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3687BAF-9364-76D7-2833-BEF9ADB4C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09542-0D70-4D30-949D-5CC160488DB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5547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5D92EB-CB26-B2C6-AC50-9C897B955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C572B57-F16D-BE88-A5D4-37ADEA5302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4520573-9737-D1DF-E1D8-B742A1CC07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0820E9D-01FF-D60F-BAA9-4E8941380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206DB-009F-4306-9184-F67C87C7B569}" type="datetimeFigureOut">
              <a:rPr lang="pt-BR" smtClean="0"/>
              <a:t>20/09/2024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B99DE56-515E-425C-E48F-FD07C9947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7E4E2A9-F8EC-63DE-7738-1BDDBAAB6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09542-0D70-4D30-949D-5CC160488DB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3268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D10D26-1E12-E3DF-127F-5B3A8E2F1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F896C0E-B2A6-2543-1D83-D5FEA02F67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DFE25F9-224D-2F55-F33C-4427E4CE4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206DB-009F-4306-9184-F67C87C7B569}" type="datetimeFigureOut">
              <a:rPr lang="pt-BR" smtClean="0"/>
              <a:t>20/09/2024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A571D2F-8361-21AE-E3F6-9BDEE16B8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5A370A8-D114-55C0-05C2-77F5A647B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09542-0D70-4D30-949D-5CC160488DB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2674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F3BF65E-0365-7A10-F182-9C5CC4936B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FB5105A-E105-933D-A2E2-C03A910A83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C571576-A673-4C01-867B-24537E582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206DB-009F-4306-9184-F67C87C7B569}" type="datetimeFigureOut">
              <a:rPr lang="pt-BR" smtClean="0"/>
              <a:t>20/09/2024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B45E571-862E-E2D5-B750-E19FC8888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6FADC63-D946-475F-B71E-8B1ABF22F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09542-0D70-4D30-949D-5CC160488DB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7283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698AA8B-C113-0B72-53C1-E8208B82A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65C32B-5E4D-5CA1-6AB1-38B043E968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34702C9-53F6-961D-6B1C-CA638425CB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20206DB-009F-4306-9184-F67C87C7B569}" type="datetimeFigureOut">
              <a:rPr lang="pt-BR" smtClean="0"/>
              <a:t>20/09/2024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2831696-0331-F65B-CC06-720328B439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AF9B48F-43C4-0890-A934-76F5E0425A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6A09542-0D70-4D30-949D-5CC160488DB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4370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id="{B7240B85-003E-B562-0B37-394D7C30A7B2}"/>
              </a:ext>
            </a:extLst>
          </p:cNvPr>
          <p:cNvSpPr txBox="1"/>
          <p:nvPr/>
        </p:nvSpPr>
        <p:spPr>
          <a:xfrm>
            <a:off x="461487" y="540647"/>
            <a:ext cx="470487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Tela 04</a:t>
            </a:r>
            <a:br>
              <a:rPr lang="pt-BR" dirty="0"/>
            </a:br>
            <a:r>
              <a:rPr lang="pt-BR" dirty="0"/>
              <a:t>C</a:t>
            </a:r>
            <a:r>
              <a:rPr lang="pt-BR" sz="1600" dirty="0"/>
              <a:t>riar uma nova tela seguindo o </a:t>
            </a:r>
            <a:r>
              <a:rPr lang="pt-BR" sz="1600" dirty="0" err="1"/>
              <a:t>guide</a:t>
            </a:r>
            <a:r>
              <a:rPr lang="pt-BR" sz="1600" dirty="0"/>
              <a:t>/KV de Vitaminas, com a mensagem abaixo, e gostaríamos de inserir ícone que represente crescimento, por exemplo gráfico -&gt; a ideia é que seja animado</a:t>
            </a:r>
            <a:endParaRPr lang="pt-BR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8F41A528-3063-1B68-088F-012CE7B57A31}"/>
              </a:ext>
            </a:extLst>
          </p:cNvPr>
          <p:cNvSpPr/>
          <p:nvPr/>
        </p:nvSpPr>
        <p:spPr>
          <a:xfrm>
            <a:off x="541497" y="2125980"/>
            <a:ext cx="4343398" cy="433197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0E4712D-7D6D-EF87-D8FE-25157C0DF19A}"/>
              </a:ext>
            </a:extLst>
          </p:cNvPr>
          <p:cNvSpPr txBox="1"/>
          <p:nvPr/>
        </p:nvSpPr>
        <p:spPr>
          <a:xfrm>
            <a:off x="957262" y="2526655"/>
            <a:ext cx="351186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</a:rPr>
              <a:t>CRESCIMENTO MÊS APÓS MÊS</a:t>
            </a:r>
          </a:p>
        </p:txBody>
      </p:sp>
      <p:pic>
        <p:nvPicPr>
          <p:cNvPr id="1026" name="Picture 2" descr="Ícone de vetor de crescimento 286965 Vetor no Vecteezy">
            <a:extLst>
              <a:ext uri="{FF2B5EF4-FFF2-40B4-BE49-F238E27FC236}">
                <a16:creationId xmlns:a16="http://schemas.microsoft.com/office/drawing/2014/main" id="{235DDCEF-B186-6E63-B5A4-6165B00D51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5933" y="4127659"/>
            <a:ext cx="1674496" cy="167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D29AB310-C2FC-F02F-581C-27247D1B4523}"/>
              </a:ext>
            </a:extLst>
          </p:cNvPr>
          <p:cNvSpPr txBox="1"/>
          <p:nvPr/>
        </p:nvSpPr>
        <p:spPr>
          <a:xfrm>
            <a:off x="6283167" y="540647"/>
            <a:ext cx="495252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Tela 05</a:t>
            </a:r>
            <a:br>
              <a:rPr lang="pt-BR" dirty="0"/>
            </a:br>
            <a:r>
              <a:rPr lang="pt-BR" dirty="0"/>
              <a:t>C</a:t>
            </a:r>
            <a:r>
              <a:rPr lang="pt-BR" sz="1600" dirty="0"/>
              <a:t>riar uma nova tela seguindo o </a:t>
            </a:r>
            <a:r>
              <a:rPr lang="pt-BR" sz="1600" dirty="0" err="1"/>
              <a:t>guide</a:t>
            </a:r>
            <a:r>
              <a:rPr lang="pt-BR" sz="1600" dirty="0"/>
              <a:t>/KV de Vitaminas, com o texto + logo da Drogaria São Paulo.</a:t>
            </a:r>
          </a:p>
          <a:p>
            <a:r>
              <a:rPr lang="pt-BR" sz="1600" dirty="0"/>
              <a:t>Na sequência irá entrar todas as execuções da rede (sinalizei a numeração no PDF)</a:t>
            </a:r>
            <a:endParaRPr lang="pt-BR" dirty="0"/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057A2ADA-414D-0EEF-D17B-C1A67925056E}"/>
              </a:ext>
            </a:extLst>
          </p:cNvPr>
          <p:cNvSpPr/>
          <p:nvPr/>
        </p:nvSpPr>
        <p:spPr>
          <a:xfrm>
            <a:off x="6363177" y="2125980"/>
            <a:ext cx="4343398" cy="433197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1" name="Imagem 20" descr="Interface gráfica do usuário&#10;&#10;Descrição gerada automaticamente com confiança média">
            <a:extLst>
              <a:ext uri="{FF2B5EF4-FFF2-40B4-BE49-F238E27FC236}">
                <a16:creationId xmlns:a16="http://schemas.microsoft.com/office/drawing/2014/main" id="{70A0CD47-880B-F9BC-F8C1-252F0AA622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766" y="2646365"/>
            <a:ext cx="3458094" cy="3458094"/>
          </a:xfrm>
          <a:prstGeom prst="rect">
            <a:avLst/>
          </a:prstGeom>
        </p:spPr>
      </p:pic>
      <p:sp>
        <p:nvSpPr>
          <p:cNvPr id="22" name="CaixaDeTexto 21">
            <a:extLst>
              <a:ext uri="{FF2B5EF4-FFF2-40B4-BE49-F238E27FC236}">
                <a16:creationId xmlns:a16="http://schemas.microsoft.com/office/drawing/2014/main" id="{A2362827-ED48-0AE5-EDE3-81A318F9C030}"/>
              </a:ext>
            </a:extLst>
          </p:cNvPr>
          <p:cNvSpPr txBox="1"/>
          <p:nvPr/>
        </p:nvSpPr>
        <p:spPr>
          <a:xfrm>
            <a:off x="7078027" y="2646365"/>
            <a:ext cx="29136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</a:rPr>
              <a:t>EXECUÇÕES</a:t>
            </a:r>
          </a:p>
        </p:txBody>
      </p:sp>
    </p:spTree>
    <p:extLst>
      <p:ext uri="{BB962C8B-B14F-4D97-AF65-F5344CB8AC3E}">
        <p14:creationId xmlns:p14="http://schemas.microsoft.com/office/powerpoint/2010/main" val="4152717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>
            <a:extLst>
              <a:ext uri="{FF2B5EF4-FFF2-40B4-BE49-F238E27FC236}">
                <a16:creationId xmlns:a16="http://schemas.microsoft.com/office/drawing/2014/main" id="{AC1977C3-A775-A13E-8B7A-9EA890AD3528}"/>
              </a:ext>
            </a:extLst>
          </p:cNvPr>
          <p:cNvSpPr txBox="1"/>
          <p:nvPr/>
        </p:nvSpPr>
        <p:spPr>
          <a:xfrm>
            <a:off x="426245" y="486934"/>
            <a:ext cx="470487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Tela 12</a:t>
            </a:r>
            <a:br>
              <a:rPr lang="pt-BR" dirty="0"/>
            </a:br>
            <a:r>
              <a:rPr lang="pt-BR" dirty="0"/>
              <a:t>C</a:t>
            </a:r>
            <a:r>
              <a:rPr lang="pt-BR" sz="1600" dirty="0"/>
              <a:t>riar uma nova tela seguindo o </a:t>
            </a:r>
            <a:r>
              <a:rPr lang="pt-BR" sz="1600" dirty="0" err="1"/>
              <a:t>guide</a:t>
            </a:r>
            <a:r>
              <a:rPr lang="pt-BR" sz="1600" dirty="0"/>
              <a:t>/KV de Vitaminas, com a mensagem abaixo + </a:t>
            </a:r>
            <a:r>
              <a:rPr lang="pt-BR" sz="1600" dirty="0" err="1"/>
              <a:t>packshot</a:t>
            </a:r>
            <a:r>
              <a:rPr lang="pt-BR" sz="1600" dirty="0"/>
              <a:t> da família de Vitaminas</a:t>
            </a:r>
            <a:endParaRPr lang="pt-BR" dirty="0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85D0A8E9-E341-6047-A894-B7423F8FC5DE}"/>
              </a:ext>
            </a:extLst>
          </p:cNvPr>
          <p:cNvSpPr/>
          <p:nvPr/>
        </p:nvSpPr>
        <p:spPr>
          <a:xfrm>
            <a:off x="506255" y="2072267"/>
            <a:ext cx="4343398" cy="433197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326856B4-84B4-1997-B420-657EA84B09F0}"/>
              </a:ext>
            </a:extLst>
          </p:cNvPr>
          <p:cNvSpPr txBox="1"/>
          <p:nvPr/>
        </p:nvSpPr>
        <p:spPr>
          <a:xfrm>
            <a:off x="582692" y="2285879"/>
            <a:ext cx="419052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b="1" dirty="0">
                <a:solidFill>
                  <a:schemeClr val="bg1"/>
                </a:solidFill>
              </a:rPr>
              <a:t>+ 1 Power Brand </a:t>
            </a:r>
            <a:r>
              <a:rPr lang="pt-BR" sz="3600" b="1" dirty="0" err="1">
                <a:solidFill>
                  <a:schemeClr val="bg1"/>
                </a:solidFill>
              </a:rPr>
              <a:t>Neo</a:t>
            </a:r>
            <a:r>
              <a:rPr lang="pt-BR" sz="3600" b="1" dirty="0">
                <a:solidFill>
                  <a:schemeClr val="bg1"/>
                </a:solidFill>
              </a:rPr>
              <a:t> Química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52D95678-9852-7AFE-1EF1-D394BFC0D8B1}"/>
              </a:ext>
            </a:extLst>
          </p:cNvPr>
          <p:cNvSpPr txBox="1"/>
          <p:nvPr/>
        </p:nvSpPr>
        <p:spPr>
          <a:xfrm>
            <a:off x="341232" y="4065522"/>
            <a:ext cx="450842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b="1" dirty="0">
                <a:solidFill>
                  <a:schemeClr val="bg1"/>
                </a:solidFill>
              </a:rPr>
              <a:t>Colocar </a:t>
            </a:r>
            <a:r>
              <a:rPr lang="pt-BR" sz="3200" b="1" dirty="0" err="1">
                <a:solidFill>
                  <a:schemeClr val="bg1"/>
                </a:solidFill>
              </a:rPr>
              <a:t>packshot</a:t>
            </a:r>
            <a:r>
              <a:rPr lang="pt-BR" sz="3200" b="1" dirty="0">
                <a:solidFill>
                  <a:schemeClr val="bg1"/>
                </a:solidFill>
              </a:rPr>
              <a:t> de Vitaminas </a:t>
            </a:r>
            <a:r>
              <a:rPr lang="pt-BR" sz="1600" dirty="0">
                <a:solidFill>
                  <a:schemeClr val="bg1"/>
                </a:solidFill>
              </a:rPr>
              <a:t>(utilizar a última versão feita para a arte do stand)</a:t>
            </a:r>
            <a:endParaRPr lang="pt-BR" sz="3200" dirty="0">
              <a:solidFill>
                <a:schemeClr val="bg1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2DD7193-FC3E-9E81-6699-C4EAE8ED79B2}"/>
              </a:ext>
            </a:extLst>
          </p:cNvPr>
          <p:cNvSpPr txBox="1"/>
          <p:nvPr/>
        </p:nvSpPr>
        <p:spPr>
          <a:xfrm>
            <a:off x="6419375" y="486934"/>
            <a:ext cx="47048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Tela 13</a:t>
            </a:r>
            <a:br>
              <a:rPr lang="pt-BR" dirty="0"/>
            </a:br>
            <a:r>
              <a:rPr lang="pt-BR" dirty="0"/>
              <a:t>Após a tela anterior, incluir um dos cortes do vídeo do Mion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27444D9-8C67-FF6D-811C-C4AC510736D0}"/>
              </a:ext>
            </a:extLst>
          </p:cNvPr>
          <p:cNvSpPr/>
          <p:nvPr/>
        </p:nvSpPr>
        <p:spPr>
          <a:xfrm>
            <a:off x="6499385" y="2072267"/>
            <a:ext cx="4343398" cy="433197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1D73D6BF-0550-3AE6-028D-FE4D33E40ABE}"/>
              </a:ext>
            </a:extLst>
          </p:cNvPr>
          <p:cNvSpPr txBox="1"/>
          <p:nvPr/>
        </p:nvSpPr>
        <p:spPr>
          <a:xfrm>
            <a:off x="6517600" y="3661349"/>
            <a:ext cx="45084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b="1" dirty="0">
                <a:solidFill>
                  <a:schemeClr val="bg1"/>
                </a:solidFill>
              </a:rPr>
              <a:t>Vídeo Mion</a:t>
            </a:r>
          </a:p>
        </p:txBody>
      </p:sp>
    </p:spTree>
    <p:extLst>
      <p:ext uri="{BB962C8B-B14F-4D97-AF65-F5344CB8AC3E}">
        <p14:creationId xmlns:p14="http://schemas.microsoft.com/office/powerpoint/2010/main" val="2208506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14342D5E-4EA3-FEBA-B7F2-1AC4F4708553}"/>
              </a:ext>
            </a:extLst>
          </p:cNvPr>
          <p:cNvSpPr txBox="1"/>
          <p:nvPr/>
        </p:nvSpPr>
        <p:spPr>
          <a:xfrm>
            <a:off x="533877" y="472067"/>
            <a:ext cx="470487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Tela 15</a:t>
            </a:r>
            <a:br>
              <a:rPr lang="pt-BR" dirty="0"/>
            </a:br>
            <a:r>
              <a:rPr lang="pt-BR" dirty="0"/>
              <a:t>C</a:t>
            </a:r>
            <a:r>
              <a:rPr lang="pt-BR" sz="1600" dirty="0"/>
              <a:t>riar uma nova tela seguindo o </a:t>
            </a:r>
            <a:r>
              <a:rPr lang="pt-BR" sz="1600" dirty="0" err="1"/>
              <a:t>guide</a:t>
            </a:r>
            <a:r>
              <a:rPr lang="pt-BR" sz="1600" dirty="0"/>
              <a:t>/KV de Vitaminas, com o logo da Pague Menos</a:t>
            </a:r>
            <a:endParaRPr lang="pt-BR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9699414C-7B64-C5F3-D9BD-2B7582DD7FCA}"/>
              </a:ext>
            </a:extLst>
          </p:cNvPr>
          <p:cNvSpPr/>
          <p:nvPr/>
        </p:nvSpPr>
        <p:spPr>
          <a:xfrm>
            <a:off x="613887" y="2057400"/>
            <a:ext cx="4343398" cy="433197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 descr="Logotipo&#10;&#10;Descrição gerada automaticamente">
            <a:extLst>
              <a:ext uri="{FF2B5EF4-FFF2-40B4-BE49-F238E27FC236}">
                <a16:creationId xmlns:a16="http://schemas.microsoft.com/office/drawing/2014/main" id="{759652D0-A8ED-2910-06EF-8024DFEA54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77" y="2552007"/>
            <a:ext cx="3509649" cy="3509649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C900FE8B-AB16-EE19-5763-35B2F167F171}"/>
              </a:ext>
            </a:extLst>
          </p:cNvPr>
          <p:cNvSpPr txBox="1"/>
          <p:nvPr/>
        </p:nvSpPr>
        <p:spPr>
          <a:xfrm>
            <a:off x="1238727" y="2556555"/>
            <a:ext cx="29136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</a:rPr>
              <a:t>EXECUÇÕES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5F324072-86A5-B4E6-27D3-66FEE3FE577D}"/>
              </a:ext>
            </a:extLst>
          </p:cNvPr>
          <p:cNvSpPr txBox="1"/>
          <p:nvPr/>
        </p:nvSpPr>
        <p:spPr>
          <a:xfrm>
            <a:off x="6146007" y="472067"/>
            <a:ext cx="470487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Tela 22</a:t>
            </a:r>
            <a:br>
              <a:rPr lang="pt-BR" dirty="0"/>
            </a:br>
            <a:r>
              <a:rPr lang="pt-BR" dirty="0"/>
              <a:t>C</a:t>
            </a:r>
            <a:r>
              <a:rPr lang="pt-BR" sz="1600" dirty="0"/>
              <a:t>riar uma nova tela seguindo o </a:t>
            </a:r>
            <a:r>
              <a:rPr lang="pt-BR" sz="1600" dirty="0" err="1"/>
              <a:t>guide</a:t>
            </a:r>
            <a:r>
              <a:rPr lang="pt-BR" sz="1600" dirty="0"/>
              <a:t>/KV de Vitaminas, com a mensagem abaixo + sugestão de ícone que passa a mensagem de faturamento $$$</a:t>
            </a:r>
            <a:endParaRPr lang="pt-BR" dirty="0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9D276767-013B-EF7C-C75D-3E2299514AC2}"/>
              </a:ext>
            </a:extLst>
          </p:cNvPr>
          <p:cNvSpPr/>
          <p:nvPr/>
        </p:nvSpPr>
        <p:spPr>
          <a:xfrm>
            <a:off x="6226017" y="2057400"/>
            <a:ext cx="4343398" cy="433197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1D93AD67-BF53-D948-E9FD-89F59F901B67}"/>
              </a:ext>
            </a:extLst>
          </p:cNvPr>
          <p:cNvSpPr txBox="1"/>
          <p:nvPr/>
        </p:nvSpPr>
        <p:spPr>
          <a:xfrm>
            <a:off x="6302454" y="2271012"/>
            <a:ext cx="419052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b="1" dirty="0">
                <a:solidFill>
                  <a:schemeClr val="bg1"/>
                </a:solidFill>
              </a:rPr>
              <a:t>Faturamento ultrapassará </a:t>
            </a:r>
            <a:br>
              <a:rPr lang="pt-BR" sz="3600" b="1" dirty="0">
                <a:solidFill>
                  <a:schemeClr val="bg1"/>
                </a:solidFill>
              </a:rPr>
            </a:br>
            <a:r>
              <a:rPr lang="pt-BR" sz="3600" b="1" dirty="0">
                <a:solidFill>
                  <a:schemeClr val="bg1"/>
                </a:solidFill>
              </a:rPr>
              <a:t>R$ 170MM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0D3BE3B0-965E-4454-8F19-E496C828E694}"/>
              </a:ext>
            </a:extLst>
          </p:cNvPr>
          <p:cNvSpPr txBox="1"/>
          <p:nvPr/>
        </p:nvSpPr>
        <p:spPr>
          <a:xfrm>
            <a:off x="6226017" y="4622578"/>
            <a:ext cx="45084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b="1" dirty="0">
                <a:solidFill>
                  <a:schemeClr val="bg1"/>
                </a:solidFill>
              </a:rPr>
              <a:t>ÍCONE</a:t>
            </a:r>
          </a:p>
        </p:txBody>
      </p:sp>
    </p:spTree>
    <p:extLst>
      <p:ext uri="{BB962C8B-B14F-4D97-AF65-F5344CB8AC3E}">
        <p14:creationId xmlns:p14="http://schemas.microsoft.com/office/powerpoint/2010/main" val="2753610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14342D5E-4EA3-FEBA-B7F2-1AC4F4708553}"/>
              </a:ext>
            </a:extLst>
          </p:cNvPr>
          <p:cNvSpPr txBox="1"/>
          <p:nvPr/>
        </p:nvSpPr>
        <p:spPr>
          <a:xfrm>
            <a:off x="533877" y="472067"/>
            <a:ext cx="47048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Tela 23</a:t>
            </a:r>
            <a:br>
              <a:rPr lang="pt-BR" dirty="0"/>
            </a:br>
            <a:r>
              <a:rPr lang="pt-BR" dirty="0"/>
              <a:t>Após a tela anterior, incluir um dos cortes do vídeo do Mion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9699414C-7B64-C5F3-D9BD-2B7582DD7FCA}"/>
              </a:ext>
            </a:extLst>
          </p:cNvPr>
          <p:cNvSpPr/>
          <p:nvPr/>
        </p:nvSpPr>
        <p:spPr>
          <a:xfrm>
            <a:off x="613887" y="2057400"/>
            <a:ext cx="4343398" cy="433197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9A8F605D-69B3-3D52-D6C4-C9A39E37B347}"/>
              </a:ext>
            </a:extLst>
          </p:cNvPr>
          <p:cNvSpPr txBox="1"/>
          <p:nvPr/>
        </p:nvSpPr>
        <p:spPr>
          <a:xfrm>
            <a:off x="448864" y="3741480"/>
            <a:ext cx="45084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b="1" dirty="0">
                <a:solidFill>
                  <a:schemeClr val="bg1"/>
                </a:solidFill>
              </a:rPr>
              <a:t>Vídeo Mion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177EA487-DAE9-E891-CDF5-E7F81C9D1934}"/>
              </a:ext>
            </a:extLst>
          </p:cNvPr>
          <p:cNvSpPr/>
          <p:nvPr/>
        </p:nvSpPr>
        <p:spPr>
          <a:xfrm>
            <a:off x="6426995" y="2072267"/>
            <a:ext cx="4343398" cy="433197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DAAD3BCD-6904-46BD-D274-0D7CA7DDC237}"/>
              </a:ext>
            </a:extLst>
          </p:cNvPr>
          <p:cNvSpPr txBox="1"/>
          <p:nvPr/>
        </p:nvSpPr>
        <p:spPr>
          <a:xfrm>
            <a:off x="6503432" y="374084"/>
            <a:ext cx="470487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Tela 24</a:t>
            </a:r>
            <a:br>
              <a:rPr lang="pt-BR" dirty="0"/>
            </a:br>
            <a:r>
              <a:rPr lang="pt-BR" dirty="0"/>
              <a:t>C</a:t>
            </a:r>
            <a:r>
              <a:rPr lang="pt-BR" sz="1600" dirty="0"/>
              <a:t>riar uma nova tela seguindo o </a:t>
            </a:r>
            <a:r>
              <a:rPr lang="pt-BR" sz="1600" dirty="0" err="1"/>
              <a:t>guide</a:t>
            </a:r>
            <a:r>
              <a:rPr lang="pt-BR" sz="1600" dirty="0"/>
              <a:t>/KV de Vitaminas, com o logo da Raia</a:t>
            </a:r>
            <a:endParaRPr lang="pt-BR" dirty="0"/>
          </a:p>
        </p:txBody>
      </p:sp>
      <p:pic>
        <p:nvPicPr>
          <p:cNvPr id="17" name="Imagem 16" descr="Desenho de cachorro com a língua de fora&#10;&#10;Descrição gerada automaticamente">
            <a:extLst>
              <a:ext uri="{FF2B5EF4-FFF2-40B4-BE49-F238E27FC236}">
                <a16:creationId xmlns:a16="http://schemas.microsoft.com/office/drawing/2014/main" id="{9A2ABFB5-E3E3-7570-E1E1-0A7B928A50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097" y="3764534"/>
            <a:ext cx="3445194" cy="1049642"/>
          </a:xfrm>
          <a:prstGeom prst="rect">
            <a:avLst/>
          </a:prstGeom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B5C42D6C-FF38-73C2-7667-4EBDD5778CEC}"/>
              </a:ext>
            </a:extLst>
          </p:cNvPr>
          <p:cNvSpPr txBox="1"/>
          <p:nvPr/>
        </p:nvSpPr>
        <p:spPr>
          <a:xfrm>
            <a:off x="7141845" y="2577785"/>
            <a:ext cx="29136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</a:rPr>
              <a:t>EXECUÇÕES</a:t>
            </a:r>
          </a:p>
        </p:txBody>
      </p:sp>
    </p:spTree>
    <p:extLst>
      <p:ext uri="{BB962C8B-B14F-4D97-AF65-F5344CB8AC3E}">
        <p14:creationId xmlns:p14="http://schemas.microsoft.com/office/powerpoint/2010/main" val="2505868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61BED27-2AD5-AEE2-C5A8-7A5389E47FFA}"/>
              </a:ext>
            </a:extLst>
          </p:cNvPr>
          <p:cNvSpPr/>
          <p:nvPr/>
        </p:nvSpPr>
        <p:spPr>
          <a:xfrm>
            <a:off x="471965" y="2140847"/>
            <a:ext cx="4343398" cy="433197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EF8B659-2862-57C8-27EF-42D6A0211F45}"/>
              </a:ext>
            </a:extLst>
          </p:cNvPr>
          <p:cNvSpPr txBox="1"/>
          <p:nvPr/>
        </p:nvSpPr>
        <p:spPr>
          <a:xfrm>
            <a:off x="548402" y="442664"/>
            <a:ext cx="47048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Tela 28</a:t>
            </a:r>
            <a:br>
              <a:rPr lang="pt-BR" dirty="0"/>
            </a:br>
            <a:r>
              <a:rPr lang="pt-BR" dirty="0"/>
              <a:t>Tentar incluir algum corte do vídeo do Mion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717D60F-D59C-44C3-8FD2-60014C371893}"/>
              </a:ext>
            </a:extLst>
          </p:cNvPr>
          <p:cNvSpPr/>
          <p:nvPr/>
        </p:nvSpPr>
        <p:spPr>
          <a:xfrm>
            <a:off x="6499385" y="2144657"/>
            <a:ext cx="4343398" cy="433197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3BED699-B616-B5A7-DB69-9444299556AD}"/>
              </a:ext>
            </a:extLst>
          </p:cNvPr>
          <p:cNvSpPr txBox="1"/>
          <p:nvPr/>
        </p:nvSpPr>
        <p:spPr>
          <a:xfrm>
            <a:off x="6575822" y="446474"/>
            <a:ext cx="470487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Tela 29</a:t>
            </a:r>
            <a:br>
              <a:rPr lang="pt-BR" dirty="0"/>
            </a:br>
            <a:r>
              <a:rPr lang="pt-BR" dirty="0"/>
              <a:t>C</a:t>
            </a:r>
            <a:r>
              <a:rPr lang="pt-BR" sz="1600" dirty="0"/>
              <a:t>riar uma nova tela seguindo o </a:t>
            </a:r>
            <a:r>
              <a:rPr lang="pt-BR" sz="1600" dirty="0" err="1"/>
              <a:t>guide</a:t>
            </a:r>
            <a:r>
              <a:rPr lang="pt-BR" sz="1600" dirty="0"/>
              <a:t>/KV de Vitaminas, com o logo da Drogasil</a:t>
            </a:r>
            <a:endParaRPr lang="pt-BR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4E05D66-79FD-98AA-6319-4C325F02B8FA}"/>
              </a:ext>
            </a:extLst>
          </p:cNvPr>
          <p:cNvSpPr txBox="1"/>
          <p:nvPr/>
        </p:nvSpPr>
        <p:spPr>
          <a:xfrm>
            <a:off x="7214235" y="2650175"/>
            <a:ext cx="29136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</a:rPr>
              <a:t>EXECUÇÕES</a:t>
            </a:r>
          </a:p>
        </p:txBody>
      </p:sp>
      <p:pic>
        <p:nvPicPr>
          <p:cNvPr id="7" name="Imagem 6" descr="Logotipo&#10;&#10;Descrição gerada automaticamente">
            <a:extLst>
              <a:ext uri="{FF2B5EF4-FFF2-40B4-BE49-F238E27FC236}">
                <a16:creationId xmlns:a16="http://schemas.microsoft.com/office/drawing/2014/main" id="{7934D380-2EFA-F8E9-232F-55F8BEDCDF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470" y="3820301"/>
            <a:ext cx="3040208" cy="584588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5D132AF4-54D3-DE17-2843-2245F1D19638}"/>
              </a:ext>
            </a:extLst>
          </p:cNvPr>
          <p:cNvSpPr txBox="1"/>
          <p:nvPr/>
        </p:nvSpPr>
        <p:spPr>
          <a:xfrm>
            <a:off x="448864" y="3741480"/>
            <a:ext cx="45084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b="1" dirty="0">
                <a:solidFill>
                  <a:schemeClr val="bg1"/>
                </a:solidFill>
              </a:rPr>
              <a:t>Vídeo Mion</a:t>
            </a:r>
          </a:p>
        </p:txBody>
      </p:sp>
    </p:spTree>
    <p:extLst>
      <p:ext uri="{BB962C8B-B14F-4D97-AF65-F5344CB8AC3E}">
        <p14:creationId xmlns:p14="http://schemas.microsoft.com/office/powerpoint/2010/main" val="2451095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5EF8B659-2862-57C8-27EF-42D6A0211F45}"/>
              </a:ext>
            </a:extLst>
          </p:cNvPr>
          <p:cNvSpPr txBox="1"/>
          <p:nvPr/>
        </p:nvSpPr>
        <p:spPr>
          <a:xfrm>
            <a:off x="548402" y="442664"/>
            <a:ext cx="47048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Tela 33</a:t>
            </a:r>
            <a:br>
              <a:rPr lang="pt-BR" dirty="0"/>
            </a:br>
            <a:r>
              <a:rPr lang="pt-BR" dirty="0"/>
              <a:t>C</a:t>
            </a:r>
            <a:r>
              <a:rPr lang="pt-BR" sz="1800" dirty="0"/>
              <a:t>riar uma nova tela seguindo o </a:t>
            </a:r>
            <a:r>
              <a:rPr lang="pt-BR" sz="1800" dirty="0" err="1"/>
              <a:t>guide</a:t>
            </a:r>
            <a:r>
              <a:rPr lang="pt-BR" sz="1800" dirty="0"/>
              <a:t>/KV de Vitaminas, com o logo da Drogaria Araújo</a:t>
            </a:r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717D60F-D59C-44C3-8FD2-60014C371893}"/>
              </a:ext>
            </a:extLst>
          </p:cNvPr>
          <p:cNvSpPr/>
          <p:nvPr/>
        </p:nvSpPr>
        <p:spPr>
          <a:xfrm>
            <a:off x="475775" y="2144657"/>
            <a:ext cx="4343398" cy="433197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3BED699-B616-B5A7-DB69-9444299556AD}"/>
              </a:ext>
            </a:extLst>
          </p:cNvPr>
          <p:cNvSpPr txBox="1"/>
          <p:nvPr/>
        </p:nvSpPr>
        <p:spPr>
          <a:xfrm>
            <a:off x="6575822" y="446474"/>
            <a:ext cx="47048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Tela 37</a:t>
            </a:r>
            <a:br>
              <a:rPr lang="pt-BR" dirty="0"/>
            </a:br>
            <a:r>
              <a:rPr lang="pt-BR" dirty="0"/>
              <a:t>Tentar incluir algum corte do vídeo do Mion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4E05D66-79FD-98AA-6319-4C325F02B8FA}"/>
              </a:ext>
            </a:extLst>
          </p:cNvPr>
          <p:cNvSpPr txBox="1"/>
          <p:nvPr/>
        </p:nvSpPr>
        <p:spPr>
          <a:xfrm>
            <a:off x="1190625" y="2650175"/>
            <a:ext cx="29136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</a:rPr>
              <a:t>EXECUÇÕES</a:t>
            </a:r>
          </a:p>
        </p:txBody>
      </p:sp>
      <p:pic>
        <p:nvPicPr>
          <p:cNvPr id="10" name="Imagem 9" descr="Desenho de pessoa e texto branco&#10;&#10;Descrição gerada automaticamente com confiança baixa">
            <a:extLst>
              <a:ext uri="{FF2B5EF4-FFF2-40B4-BE49-F238E27FC236}">
                <a16:creationId xmlns:a16="http://schemas.microsoft.com/office/drawing/2014/main" id="{2A10EBDE-FF4B-8F13-C5B9-7A95926BB8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229" y="3802024"/>
            <a:ext cx="2780094" cy="1221352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8D78F05F-31E6-C722-E692-EF226AE524A2}"/>
              </a:ext>
            </a:extLst>
          </p:cNvPr>
          <p:cNvSpPr/>
          <p:nvPr/>
        </p:nvSpPr>
        <p:spPr>
          <a:xfrm>
            <a:off x="6632735" y="2140847"/>
            <a:ext cx="4343398" cy="433197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6F1F607-C016-42C0-D908-1DEDD1320DFA}"/>
              </a:ext>
            </a:extLst>
          </p:cNvPr>
          <p:cNvSpPr txBox="1"/>
          <p:nvPr/>
        </p:nvSpPr>
        <p:spPr>
          <a:xfrm>
            <a:off x="6609634" y="3741480"/>
            <a:ext cx="45084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b="1" dirty="0">
                <a:solidFill>
                  <a:schemeClr val="bg1"/>
                </a:solidFill>
              </a:rPr>
              <a:t>Vídeo Mion</a:t>
            </a:r>
          </a:p>
        </p:txBody>
      </p:sp>
    </p:spTree>
    <p:extLst>
      <p:ext uri="{BB962C8B-B14F-4D97-AF65-F5344CB8AC3E}">
        <p14:creationId xmlns:p14="http://schemas.microsoft.com/office/powerpoint/2010/main" val="29646276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>
            <a:extLst>
              <a:ext uri="{FF2B5EF4-FFF2-40B4-BE49-F238E27FC236}">
                <a16:creationId xmlns:a16="http://schemas.microsoft.com/office/drawing/2014/main" id="{C5F1B511-B4C2-FF09-4C08-3692849FEE42}"/>
              </a:ext>
            </a:extLst>
          </p:cNvPr>
          <p:cNvSpPr txBox="1"/>
          <p:nvPr/>
        </p:nvSpPr>
        <p:spPr>
          <a:xfrm>
            <a:off x="6097190" y="395494"/>
            <a:ext cx="5368765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Tela 45</a:t>
            </a:r>
            <a:br>
              <a:rPr lang="pt-BR" dirty="0"/>
            </a:br>
            <a:r>
              <a:rPr lang="pt-BR" dirty="0"/>
              <a:t>C</a:t>
            </a:r>
            <a:r>
              <a:rPr lang="pt-BR" sz="1600" dirty="0"/>
              <a:t>riar uma nova tela seguindo o </a:t>
            </a:r>
            <a:r>
              <a:rPr lang="pt-BR" sz="1600" dirty="0" err="1"/>
              <a:t>guide</a:t>
            </a:r>
            <a:r>
              <a:rPr lang="pt-BR" sz="1600" dirty="0"/>
              <a:t>/KV de Vitaminas, com a mensagem abaixo + lançamentos (Vitaminas Kids + Vitamina C comprimido + Vitamina D3 – enviei via HCA numa pasta compactada “Lançamentos 2024 VITNQ”</a:t>
            </a:r>
          </a:p>
          <a:p>
            <a:r>
              <a:rPr lang="pt-BR" sz="1600" dirty="0"/>
              <a:t>Na sequência, colocar meio “transparente” magnésio e B2</a:t>
            </a:r>
            <a:endParaRPr lang="pt-BR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47D6333D-8149-13AF-4D86-9F4ED68F3859}"/>
              </a:ext>
            </a:extLst>
          </p:cNvPr>
          <p:cNvSpPr/>
          <p:nvPr/>
        </p:nvSpPr>
        <p:spPr>
          <a:xfrm>
            <a:off x="6609875" y="2140847"/>
            <a:ext cx="4343398" cy="433197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DA52362-CADF-33B8-9BCE-7DF866F13C9B}"/>
              </a:ext>
            </a:extLst>
          </p:cNvPr>
          <p:cNvSpPr txBox="1"/>
          <p:nvPr/>
        </p:nvSpPr>
        <p:spPr>
          <a:xfrm>
            <a:off x="6686312" y="2354459"/>
            <a:ext cx="419052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b="1" dirty="0">
                <a:solidFill>
                  <a:schemeClr val="bg1"/>
                </a:solidFill>
              </a:rPr>
              <a:t>Uma marca nova que não para de crescer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884A7CDE-E5AE-A3D6-AEC6-FEEA546D8262}"/>
              </a:ext>
            </a:extLst>
          </p:cNvPr>
          <p:cNvSpPr txBox="1"/>
          <p:nvPr/>
        </p:nvSpPr>
        <p:spPr>
          <a:xfrm>
            <a:off x="6527361" y="4376356"/>
            <a:ext cx="450842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b="1" dirty="0">
                <a:solidFill>
                  <a:schemeClr val="bg1"/>
                </a:solidFill>
              </a:rPr>
              <a:t>Colocar pack conforme acima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E61BED27-2AD5-AEE2-C5A8-7A5389E47FFA}"/>
              </a:ext>
            </a:extLst>
          </p:cNvPr>
          <p:cNvSpPr/>
          <p:nvPr/>
        </p:nvSpPr>
        <p:spPr>
          <a:xfrm>
            <a:off x="471965" y="2140847"/>
            <a:ext cx="4343398" cy="433197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EF8B659-2862-57C8-27EF-42D6A0211F45}"/>
              </a:ext>
            </a:extLst>
          </p:cNvPr>
          <p:cNvSpPr txBox="1"/>
          <p:nvPr/>
        </p:nvSpPr>
        <p:spPr>
          <a:xfrm>
            <a:off x="548402" y="442664"/>
            <a:ext cx="470487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Tela 38</a:t>
            </a:r>
            <a:br>
              <a:rPr lang="pt-BR" dirty="0"/>
            </a:br>
            <a:r>
              <a:rPr lang="pt-BR" dirty="0"/>
              <a:t>C</a:t>
            </a:r>
            <a:r>
              <a:rPr lang="pt-BR" sz="1600" dirty="0"/>
              <a:t>riar uma nova tela seguindo o </a:t>
            </a:r>
            <a:r>
              <a:rPr lang="pt-BR" sz="1600" dirty="0" err="1"/>
              <a:t>guide</a:t>
            </a:r>
            <a:r>
              <a:rPr lang="pt-BR" sz="1600" dirty="0"/>
              <a:t>/KV de Vitaminas, com o logo da</a:t>
            </a:r>
            <a:endParaRPr lang="pt-BR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976FED78-7B85-269B-82BA-819BBFC0B816}"/>
              </a:ext>
            </a:extLst>
          </p:cNvPr>
          <p:cNvSpPr txBox="1"/>
          <p:nvPr/>
        </p:nvSpPr>
        <p:spPr>
          <a:xfrm>
            <a:off x="1186815" y="2646365"/>
            <a:ext cx="291369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b="1" dirty="0">
                <a:solidFill>
                  <a:schemeClr val="bg1"/>
                </a:solidFill>
              </a:rPr>
              <a:t>EXECUÇÕES</a:t>
            </a:r>
          </a:p>
          <a:p>
            <a:pPr algn="ctr"/>
            <a:r>
              <a:rPr lang="pt-BR" sz="3600" b="1" dirty="0">
                <a:solidFill>
                  <a:schemeClr val="bg1"/>
                </a:solidFill>
              </a:rPr>
              <a:t>DEMAIS REDES</a:t>
            </a:r>
          </a:p>
        </p:txBody>
      </p:sp>
    </p:spTree>
    <p:extLst>
      <p:ext uri="{BB962C8B-B14F-4D97-AF65-F5344CB8AC3E}">
        <p14:creationId xmlns:p14="http://schemas.microsoft.com/office/powerpoint/2010/main" val="8531370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>
            <a:extLst>
              <a:ext uri="{FF2B5EF4-FFF2-40B4-BE49-F238E27FC236}">
                <a16:creationId xmlns:a16="http://schemas.microsoft.com/office/drawing/2014/main" id="{C5F1B511-B4C2-FF09-4C08-3692849FEE42}"/>
              </a:ext>
            </a:extLst>
          </p:cNvPr>
          <p:cNvSpPr txBox="1"/>
          <p:nvPr/>
        </p:nvSpPr>
        <p:spPr>
          <a:xfrm>
            <a:off x="6097190" y="395494"/>
            <a:ext cx="5368765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Tela 45</a:t>
            </a:r>
            <a:br>
              <a:rPr lang="pt-BR" dirty="0"/>
            </a:br>
            <a:r>
              <a:rPr lang="pt-BR" dirty="0"/>
              <a:t>C</a:t>
            </a:r>
            <a:r>
              <a:rPr lang="pt-BR" sz="1600" dirty="0"/>
              <a:t>riar uma nova tela seguindo o </a:t>
            </a:r>
            <a:r>
              <a:rPr lang="pt-BR" sz="1600" dirty="0" err="1"/>
              <a:t>guide</a:t>
            </a:r>
            <a:r>
              <a:rPr lang="pt-BR" sz="1600" dirty="0"/>
              <a:t>/KV de Vitaminas, com a mensagem abaixo + lançamentos (Vitaminas Kids + Vitamina C comprimido + Vitamina D3 – enviei via HCA numa pasta compactada “Lançamentos 2024 VITNQ”</a:t>
            </a:r>
          </a:p>
          <a:p>
            <a:r>
              <a:rPr lang="pt-BR" sz="1600" dirty="0"/>
              <a:t>Na sequência, colocar meio “transparente” magnésio e B2</a:t>
            </a:r>
            <a:endParaRPr lang="pt-BR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47D6333D-8149-13AF-4D86-9F4ED68F3859}"/>
              </a:ext>
            </a:extLst>
          </p:cNvPr>
          <p:cNvSpPr/>
          <p:nvPr/>
        </p:nvSpPr>
        <p:spPr>
          <a:xfrm>
            <a:off x="6609875" y="2140847"/>
            <a:ext cx="4343398" cy="433197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DA52362-CADF-33B8-9BCE-7DF866F13C9B}"/>
              </a:ext>
            </a:extLst>
          </p:cNvPr>
          <p:cNvSpPr txBox="1"/>
          <p:nvPr/>
        </p:nvSpPr>
        <p:spPr>
          <a:xfrm>
            <a:off x="6686312" y="2354459"/>
            <a:ext cx="419052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</a:rPr>
              <a:t>Uma marca nova que não para de crescer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884A7CDE-E5AE-A3D6-AEC6-FEEA546D8262}"/>
              </a:ext>
            </a:extLst>
          </p:cNvPr>
          <p:cNvSpPr txBox="1"/>
          <p:nvPr/>
        </p:nvSpPr>
        <p:spPr>
          <a:xfrm>
            <a:off x="6609875" y="3695313"/>
            <a:ext cx="450842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600" dirty="0">
                <a:solidFill>
                  <a:schemeClr val="bg1"/>
                </a:solidFill>
              </a:rPr>
              <a:t>Colocar pack conforme acima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BD83F67B-6EDA-306E-2753-4D1C6C8A1719}"/>
              </a:ext>
            </a:extLst>
          </p:cNvPr>
          <p:cNvSpPr/>
          <p:nvPr/>
        </p:nvSpPr>
        <p:spPr>
          <a:xfrm>
            <a:off x="471965" y="2140847"/>
            <a:ext cx="4343398" cy="433197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CB3FC12-31A2-2C38-FAD3-E126A1253D88}"/>
              </a:ext>
            </a:extLst>
          </p:cNvPr>
          <p:cNvSpPr txBox="1"/>
          <p:nvPr/>
        </p:nvSpPr>
        <p:spPr>
          <a:xfrm>
            <a:off x="548402" y="442664"/>
            <a:ext cx="47048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Tela 44</a:t>
            </a:r>
            <a:br>
              <a:rPr lang="pt-BR" dirty="0"/>
            </a:br>
            <a:r>
              <a:rPr lang="pt-BR" dirty="0"/>
              <a:t>Tentar incluir algum corte do vídeo do Mion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8F59081-AAA8-2016-2C0A-7338AB2D0DCC}"/>
              </a:ext>
            </a:extLst>
          </p:cNvPr>
          <p:cNvSpPr txBox="1"/>
          <p:nvPr/>
        </p:nvSpPr>
        <p:spPr>
          <a:xfrm>
            <a:off x="448864" y="3741480"/>
            <a:ext cx="45084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b="1" dirty="0">
                <a:solidFill>
                  <a:schemeClr val="bg1"/>
                </a:solidFill>
              </a:rPr>
              <a:t>Vídeo Mion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9B0F6CB5-19FE-4364-B688-AEEA40C7FD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1519" y="4301564"/>
            <a:ext cx="2085132" cy="1726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7659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4160</TotalTime>
  <Words>484</Words>
  <Application>Microsoft Office PowerPoint</Application>
  <PresentationFormat>Widescreen</PresentationFormat>
  <Paragraphs>40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Rebeca Caires Contente Longatto</dc:creator>
  <cp:lastModifiedBy>Rebeca Caires Contente Longatto</cp:lastModifiedBy>
  <cp:revision>5</cp:revision>
  <dcterms:created xsi:type="dcterms:W3CDTF">2024-09-20T17:13:21Z</dcterms:created>
  <dcterms:modified xsi:type="dcterms:W3CDTF">2024-09-23T14:34:13Z</dcterms:modified>
</cp:coreProperties>
</file>