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411026-0F8D-586D-6455-5E16398FC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4A4CFE-555B-CCC8-941B-303D13045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97BD02-AF38-E28A-DEA4-45EB68BC7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984D3E-2627-E0CA-1971-9AAA4AAE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5AC35D-C6B3-0678-8A7A-26680463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010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0F494-2734-2B34-4B9A-369C92EAA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933844-158B-F6F0-4379-078C13C30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B7D46E-EFA4-A415-D4D9-448F3A86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2ADC12-843A-A440-9713-376BAE9D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BA5F17-A93D-A084-2C37-8BA0596CD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37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A6DA5-2109-4DFF-EE1A-A3B48B3B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313431-8734-CAB5-11AA-661A627A9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9BA5D3-BBA4-2205-6F7E-31FB2D8F9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B874F0-99A2-1C9C-CAE4-2170C0D2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6E518E-4CDD-CC76-FA08-67703226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01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F0CF4-8860-5DE0-B64D-ED1C3BF6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488D0D-F6C2-06B1-7E98-84109825DB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D1EEF0-B1A6-F7F0-751D-325E65F13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5538B1-67BF-324A-24DC-15934F9F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CB5C0F-1291-D58C-A6CA-A8E05E61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2BD1A2-D39A-39B9-8E9F-3AA084D08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964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3BC97-7BA0-3F6A-A39E-2B2EB483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F92F1B-4452-B0E6-501A-739B3CF8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3BA7D4-99AE-3896-E999-CA063928CF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487C7D-788F-998B-CC7C-0CA0ABA41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B0F673E-556F-03E5-2753-DB8E96369B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A811977-3790-3D17-B7A6-EE34DD82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60D252-5A63-8BBD-335E-B80E2823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CBF19FC-8E16-E5BB-DEC3-E7C30E43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06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FF042-EDD9-0DC9-E54B-5E8F5642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074F692-0B5A-290E-955C-EE144883D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9607BAC-69E4-2023-7EC8-BD742F62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A4F6B6C-CABA-B825-EF7A-2390FB2B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92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ED93586-B3DD-C04A-ACDD-AA63176AB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90A8846-EB85-DB1D-775C-42B65D02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5FA536C-A5E4-E7FA-EA4A-92164714F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94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24F2C-9A31-80A7-224F-D954793AD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0FEE3D-6EF4-825F-7564-397D163A8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32555D-0D87-0FEF-E40F-D3548B472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455127-D473-3C43-2122-6A90EA225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3C6706-9852-5C28-2301-86434F3DD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9536F69-5598-02AF-7B9A-6270B8F2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0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1B10C-6FA1-AB2E-C53C-03EB77BA5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C621968-00A3-BFEA-AD00-2210EE132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DBA179-1ACE-3F58-1AFE-354B0A421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9B4AFD-6DDC-E4F3-D658-043AA3C5C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E42753-A9A3-2614-75AE-39D1B969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69A5A6-5F1D-6D99-C6EF-0F2D621E9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04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E97A0-7D3F-B2AF-ECDD-CD3BBD757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BB0E01-3981-7057-3D2E-33FC0CB3A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F69D1-2EA4-C39C-E156-E38C6E2F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BF0DC5B-EB73-808A-9F57-57F850EDC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DFBB3C-02F3-A7C1-8F26-026935A01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78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FDEFB9-9B50-C417-7E6D-1910C67EE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3AAF7C-1D3C-3B30-3826-34531D423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D25F04-35F4-46B4-DF4E-7473A482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DCBCF2-8660-FEDA-6C06-321959DA3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C998F1-5E9A-2938-0A99-0F0383ABA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83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8471A34-50B6-8CA5-D211-B94665A0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01A3121-1C01-DFD0-ACE1-805DF0E03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DF5AA7-9829-16F0-CC0E-AC7316A1FE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6E51D-D828-46FE-9115-3CFB4DE4269B}" type="datetimeFigureOut">
              <a:rPr lang="pt-BR" smtClean="0"/>
              <a:t>11/10/2024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86A713-5F1B-38CF-05C5-01004B3B5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FC037-6430-B692-B86B-66B671477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DEED5C-4E8D-451E-AC12-7576EDA40A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812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5A2BB715-2906-F45C-0F0E-2B9BC8B55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34833" r="42625" b="20167"/>
          <a:stretch/>
        </p:blipFill>
        <p:spPr>
          <a:xfrm>
            <a:off x="240030" y="902970"/>
            <a:ext cx="10842498" cy="52463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EC1392B-2890-8251-0D41-5788A49620E0}"/>
              </a:ext>
            </a:extLst>
          </p:cNvPr>
          <p:cNvSpPr txBox="1"/>
          <p:nvPr/>
        </p:nvSpPr>
        <p:spPr>
          <a:xfrm>
            <a:off x="240030" y="123944"/>
            <a:ext cx="2994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TAMANHOS</a:t>
            </a:r>
          </a:p>
        </p:txBody>
      </p:sp>
    </p:spTree>
    <p:extLst>
      <p:ext uri="{BB962C8B-B14F-4D97-AF65-F5344CB8AC3E}">
        <p14:creationId xmlns:p14="http://schemas.microsoft.com/office/powerpoint/2010/main" val="326859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5A2BB715-2906-F45C-0F0E-2B9BC8B55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34833" r="54532" b="20167"/>
          <a:stretch/>
        </p:blipFill>
        <p:spPr>
          <a:xfrm>
            <a:off x="240030" y="902970"/>
            <a:ext cx="8374581" cy="52463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EC1392B-2890-8251-0D41-5788A49620E0}"/>
              </a:ext>
            </a:extLst>
          </p:cNvPr>
          <p:cNvSpPr txBox="1"/>
          <p:nvPr/>
        </p:nvSpPr>
        <p:spPr>
          <a:xfrm>
            <a:off x="240030" y="123944"/>
            <a:ext cx="353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Briefing Artes – Versão 01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7581A7-D7EF-E5A1-6D0D-4A3DA7BF3310}"/>
              </a:ext>
            </a:extLst>
          </p:cNvPr>
          <p:cNvSpPr txBox="1"/>
          <p:nvPr/>
        </p:nvSpPr>
        <p:spPr>
          <a:xfrm>
            <a:off x="8614611" y="985004"/>
            <a:ext cx="34747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/>
              <a:t>Para o “totem lateral” Utilizar fundo azul </a:t>
            </a:r>
            <a:r>
              <a:rPr lang="pt-BR" sz="1600" dirty="0" err="1"/>
              <a:t>Neo</a:t>
            </a:r>
            <a:r>
              <a:rPr lang="pt-BR" sz="1600" dirty="0"/>
              <a:t> Química e colocar  o logo de </a:t>
            </a:r>
            <a:r>
              <a:rPr lang="pt-BR" sz="1600" dirty="0" err="1"/>
              <a:t>Neo</a:t>
            </a:r>
            <a:r>
              <a:rPr lang="pt-BR" sz="1600" dirty="0"/>
              <a:t> Química 65 anos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DBB853-6D2A-1BC7-4798-3CC34AA20C2F}"/>
              </a:ext>
            </a:extLst>
          </p:cNvPr>
          <p:cNvSpPr txBox="1"/>
          <p:nvPr/>
        </p:nvSpPr>
        <p:spPr>
          <a:xfrm>
            <a:off x="8717280" y="2307258"/>
            <a:ext cx="3372051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Dividir as paredes metade com Vitaminas NQ (multivitamínicos) e a outra metade com </a:t>
            </a:r>
            <a:r>
              <a:rPr lang="pt-BR" sz="1600" dirty="0" err="1"/>
              <a:t>bronf</a:t>
            </a:r>
            <a:r>
              <a:rPr lang="pt-BR" sz="1600" dirty="0"/>
              <a:t> + fenil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Em </a:t>
            </a:r>
            <a:r>
              <a:rPr lang="pt-BR" sz="1600" dirty="0" err="1"/>
              <a:t>bronf</a:t>
            </a:r>
            <a:r>
              <a:rPr lang="pt-BR" sz="1600" dirty="0"/>
              <a:t> + fenil adaptar o KV para o formato especificado destacando esses </a:t>
            </a:r>
            <a:r>
              <a:rPr lang="pt-BR" sz="1600" dirty="0" err="1"/>
              <a:t>claims</a:t>
            </a:r>
            <a:r>
              <a:rPr lang="pt-BR" sz="1600" dirty="0"/>
              <a:t>, e deixar a frase “o 1° Genérico....” em evidência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Para Vitaminas vamos usar apenas esses 6 </a:t>
            </a:r>
            <a:r>
              <a:rPr lang="pt-BR" sz="1600" dirty="0" err="1"/>
              <a:t>SKUs</a:t>
            </a:r>
            <a:r>
              <a:rPr lang="pt-BR" sz="1600" dirty="0"/>
              <a:t> por favor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Se possível, enviar com 2 opções de frase “Multivitaminas para o dia a dia” e “Um convite para hábitos mais saudáveis”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92934791-D214-C6A0-D552-AE588C9D11F7}"/>
              </a:ext>
            </a:extLst>
          </p:cNvPr>
          <p:cNvGrpSpPr/>
          <p:nvPr/>
        </p:nvGrpSpPr>
        <p:grpSpPr>
          <a:xfrm>
            <a:off x="5463540" y="2366010"/>
            <a:ext cx="3095046" cy="2994660"/>
            <a:chOff x="4510895" y="2366010"/>
            <a:chExt cx="4047691" cy="2867261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F795D07-F73F-7E3C-D27F-9C6E005F2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0895" y="2366010"/>
              <a:ext cx="3996356" cy="2867261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37CE0099-DD14-2F4C-FD6D-F50BF11C9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9500" y="2366010"/>
              <a:ext cx="1129086" cy="356747"/>
            </a:xfrm>
            <a:prstGeom prst="rect">
              <a:avLst/>
            </a:prstGeom>
          </p:spPr>
        </p:pic>
      </p:grpSp>
      <p:sp>
        <p:nvSpPr>
          <p:cNvPr id="13" name="Retângulo 12">
            <a:extLst>
              <a:ext uri="{FF2B5EF4-FFF2-40B4-BE49-F238E27FC236}">
                <a16:creationId xmlns:a16="http://schemas.microsoft.com/office/drawing/2014/main" id="{CE83E4A9-1B52-0275-9CBB-9D965533EBE0}"/>
              </a:ext>
            </a:extLst>
          </p:cNvPr>
          <p:cNvSpPr>
            <a:spLocks/>
          </p:cNvSpPr>
          <p:nvPr/>
        </p:nvSpPr>
        <p:spPr>
          <a:xfrm>
            <a:off x="1645920" y="4263390"/>
            <a:ext cx="3817619" cy="1097280"/>
          </a:xfrm>
          <a:prstGeom prst="rect">
            <a:avLst/>
          </a:prstGeom>
          <a:solidFill>
            <a:srgbClr val="0018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8896C0F-852E-41F9-EE6F-2D0923E638D3}"/>
              </a:ext>
            </a:extLst>
          </p:cNvPr>
          <p:cNvSpPr>
            <a:spLocks/>
          </p:cNvSpPr>
          <p:nvPr/>
        </p:nvSpPr>
        <p:spPr>
          <a:xfrm>
            <a:off x="1645920" y="2366010"/>
            <a:ext cx="3813154" cy="2023110"/>
          </a:xfrm>
          <a:prstGeom prst="rect">
            <a:avLst/>
          </a:prstGeom>
          <a:solidFill>
            <a:srgbClr val="005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525AA6C-1F26-2015-4F93-1B1956720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687" y="4460249"/>
            <a:ext cx="2545483" cy="615574"/>
          </a:xfrm>
          <a:prstGeom prst="rect">
            <a:avLst/>
          </a:prstGeom>
        </p:spPr>
      </p:pic>
      <p:pic>
        <p:nvPicPr>
          <p:cNvPr id="1030" name="Picture 6" descr="Garrafa de plástico&#10;&#10;Descrição gerada automaticamente com confiança baixa">
            <a:extLst>
              <a:ext uri="{FF2B5EF4-FFF2-40B4-BE49-F238E27FC236}">
                <a16:creationId xmlns:a16="http://schemas.microsoft.com/office/drawing/2014/main" id="{4B071574-28F1-A337-889F-84080F230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37" y="2899017"/>
            <a:ext cx="681553" cy="156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arrafa com líquido azul&#10;&#10;Descrição gerada automaticamente com confiança baixa">
            <a:extLst>
              <a:ext uri="{FF2B5EF4-FFF2-40B4-BE49-F238E27FC236}">
                <a16:creationId xmlns:a16="http://schemas.microsoft.com/office/drawing/2014/main" id="{748B4DEF-2931-7387-6DF8-7F963BBE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37" y="2805943"/>
            <a:ext cx="726002" cy="168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AF8123B-2B84-7E95-C28F-0770041D9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45" y="2856672"/>
            <a:ext cx="681554" cy="158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456B5C01-26A5-B7CD-1C45-47DB1E96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458" y="4424684"/>
            <a:ext cx="2476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arrafa de plástico&#10;&#10;Descrição gerada automaticamente com confiança baixa">
            <a:extLst>
              <a:ext uri="{FF2B5EF4-FFF2-40B4-BE49-F238E27FC236}">
                <a16:creationId xmlns:a16="http://schemas.microsoft.com/office/drawing/2014/main" id="{59242A5C-9C11-77A7-1D79-9D58543D7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101" y="2926889"/>
            <a:ext cx="627172" cy="147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13">
            <a:extLst>
              <a:ext uri="{FF2B5EF4-FFF2-40B4-BE49-F238E27FC236}">
                <a16:creationId xmlns:a16="http://schemas.microsoft.com/office/drawing/2014/main" id="{58D6A837-972F-3558-C1EC-4AB6FEF53B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35058" y="267716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9" name="Picture 15">
            <a:extLst>
              <a:ext uri="{FF2B5EF4-FFF2-40B4-BE49-F238E27FC236}">
                <a16:creationId xmlns:a16="http://schemas.microsoft.com/office/drawing/2014/main" id="{CBDBA97D-90DF-5402-A05C-A5F560289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05" y="4449252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plicativo&#10;&#10;Descrição gerada automaticamente com confiança baixa">
            <a:extLst>
              <a:ext uri="{FF2B5EF4-FFF2-40B4-BE49-F238E27FC236}">
                <a16:creationId xmlns:a16="http://schemas.microsoft.com/office/drawing/2014/main" id="{71FD85EF-9A06-C250-644E-CC0ED882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576" y="3280436"/>
            <a:ext cx="607043" cy="112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>
            <a:extLst>
              <a:ext uri="{FF2B5EF4-FFF2-40B4-BE49-F238E27FC236}">
                <a16:creationId xmlns:a16="http://schemas.microsoft.com/office/drawing/2014/main" id="{2A4CBDF2-2531-B532-7581-CFFE1179A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356" y="4436869"/>
            <a:ext cx="2476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F885BFC-984C-8865-9C06-C01E57A5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247" y="2917729"/>
            <a:ext cx="662015" cy="150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89B4108D-E5D5-6E90-F481-DF909F71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42468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DBF5E530-B870-F984-B889-1789995B7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623" y="4412505"/>
            <a:ext cx="2476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58A3CF8-032C-14E8-3482-F7C363E8263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92001" y="4373859"/>
            <a:ext cx="368319" cy="27306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65CE0B-E772-53BF-E318-557D566D6A83}"/>
              </a:ext>
            </a:extLst>
          </p:cNvPr>
          <p:cNvSpPr txBox="1"/>
          <p:nvPr/>
        </p:nvSpPr>
        <p:spPr>
          <a:xfrm>
            <a:off x="1623325" y="5119517"/>
            <a:ext cx="39974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0" i="0" u="none" strike="noStrike" dirty="0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Vitaminas </a:t>
            </a:r>
            <a:r>
              <a:rPr lang="pt-BR" sz="900" b="0" i="0" u="none" strike="noStrike" dirty="0" err="1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Neo</a:t>
            </a:r>
            <a:r>
              <a:rPr lang="pt-BR" sz="900" b="0" i="0" u="none" strike="noStrike" dirty="0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 Química. Alimentos isentos de registro conforme RDC 27/2010.</a:t>
            </a:r>
            <a:r>
              <a:rPr lang="pt-BR" sz="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pt-BR" sz="900" dirty="0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6450E797-227B-AE4E-B8AE-DF1AFA388C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62503" y="2392376"/>
            <a:ext cx="3055793" cy="78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77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5A2BB715-2906-F45C-0F0E-2B9BC8B55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" t="34833" r="54532" b="20167"/>
          <a:stretch/>
        </p:blipFill>
        <p:spPr>
          <a:xfrm>
            <a:off x="240030" y="902970"/>
            <a:ext cx="8374581" cy="52463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EC1392B-2890-8251-0D41-5788A49620E0}"/>
              </a:ext>
            </a:extLst>
          </p:cNvPr>
          <p:cNvSpPr txBox="1"/>
          <p:nvPr/>
        </p:nvSpPr>
        <p:spPr>
          <a:xfrm>
            <a:off x="240030" y="123944"/>
            <a:ext cx="35318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highlight>
                  <a:srgbClr val="FFFF00"/>
                </a:highlight>
              </a:rPr>
              <a:t>Briefing Artes – Versão 02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87581A7-D7EF-E5A1-6D0D-4A3DA7BF3310}"/>
              </a:ext>
            </a:extLst>
          </p:cNvPr>
          <p:cNvSpPr txBox="1"/>
          <p:nvPr/>
        </p:nvSpPr>
        <p:spPr>
          <a:xfrm>
            <a:off x="8614611" y="985004"/>
            <a:ext cx="347472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dirty="0"/>
              <a:t>Para o “totem lateral” Utilizar fundo azul  e logo </a:t>
            </a:r>
            <a:r>
              <a:rPr lang="pt-BR" sz="1600" dirty="0" err="1"/>
              <a:t>Neo</a:t>
            </a:r>
            <a:r>
              <a:rPr lang="pt-BR" sz="1600" dirty="0"/>
              <a:t> Química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DBB853-6D2A-1BC7-4798-3CC34AA20C2F}"/>
              </a:ext>
            </a:extLst>
          </p:cNvPr>
          <p:cNvSpPr txBox="1"/>
          <p:nvPr/>
        </p:nvSpPr>
        <p:spPr>
          <a:xfrm>
            <a:off x="8717280" y="2307258"/>
            <a:ext cx="337205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Para esse caso, adaptar a mesma arte da versão 01, porém sem diferenciar com os </a:t>
            </a:r>
            <a:r>
              <a:rPr lang="pt-BR" sz="1600" dirty="0" err="1"/>
              <a:t>KVs</a:t>
            </a:r>
            <a:r>
              <a:rPr lang="pt-BR" sz="1600" dirty="0"/>
              <a:t> da marca, a ideia é que seja no fundo azul institucional de </a:t>
            </a:r>
            <a:r>
              <a:rPr lang="pt-BR" sz="1600" dirty="0" err="1"/>
              <a:t>Neo</a:t>
            </a:r>
            <a:r>
              <a:rPr lang="pt-BR" sz="1600" dirty="0"/>
              <a:t> Química por favor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92934791-D214-C6A0-D552-AE588C9D11F7}"/>
              </a:ext>
            </a:extLst>
          </p:cNvPr>
          <p:cNvGrpSpPr/>
          <p:nvPr/>
        </p:nvGrpSpPr>
        <p:grpSpPr>
          <a:xfrm>
            <a:off x="5463540" y="2366010"/>
            <a:ext cx="3095046" cy="2994660"/>
            <a:chOff x="4510895" y="2366010"/>
            <a:chExt cx="4047691" cy="2867261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F795D07-F73F-7E3C-D27F-9C6E005F2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0895" y="2366010"/>
              <a:ext cx="3996356" cy="2867261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37CE0099-DD14-2F4C-FD6D-F50BF11C9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29500" y="2366010"/>
              <a:ext cx="1129086" cy="356747"/>
            </a:xfrm>
            <a:prstGeom prst="rect">
              <a:avLst/>
            </a:prstGeom>
          </p:spPr>
        </p:pic>
      </p:grpSp>
      <p:sp>
        <p:nvSpPr>
          <p:cNvPr id="13" name="Retângulo 12">
            <a:extLst>
              <a:ext uri="{FF2B5EF4-FFF2-40B4-BE49-F238E27FC236}">
                <a16:creationId xmlns:a16="http://schemas.microsoft.com/office/drawing/2014/main" id="{CE83E4A9-1B52-0275-9CBB-9D965533EBE0}"/>
              </a:ext>
            </a:extLst>
          </p:cNvPr>
          <p:cNvSpPr>
            <a:spLocks/>
          </p:cNvSpPr>
          <p:nvPr/>
        </p:nvSpPr>
        <p:spPr>
          <a:xfrm>
            <a:off x="1645920" y="4263390"/>
            <a:ext cx="3817619" cy="1097280"/>
          </a:xfrm>
          <a:prstGeom prst="rect">
            <a:avLst/>
          </a:prstGeom>
          <a:solidFill>
            <a:srgbClr val="0018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8896C0F-852E-41F9-EE6F-2D0923E638D3}"/>
              </a:ext>
            </a:extLst>
          </p:cNvPr>
          <p:cNvSpPr>
            <a:spLocks/>
          </p:cNvSpPr>
          <p:nvPr/>
        </p:nvSpPr>
        <p:spPr>
          <a:xfrm>
            <a:off x="1645920" y="2366010"/>
            <a:ext cx="3813154" cy="2023110"/>
          </a:xfrm>
          <a:prstGeom prst="rect">
            <a:avLst/>
          </a:prstGeom>
          <a:solidFill>
            <a:srgbClr val="005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525AA6C-1F26-2015-4F93-1B1956720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687" y="4460249"/>
            <a:ext cx="2545483" cy="615574"/>
          </a:xfrm>
          <a:prstGeom prst="rect">
            <a:avLst/>
          </a:prstGeom>
        </p:spPr>
      </p:pic>
      <p:pic>
        <p:nvPicPr>
          <p:cNvPr id="1030" name="Picture 6" descr="Garrafa de plástico&#10;&#10;Descrição gerada automaticamente com confiança baixa">
            <a:extLst>
              <a:ext uri="{FF2B5EF4-FFF2-40B4-BE49-F238E27FC236}">
                <a16:creationId xmlns:a16="http://schemas.microsoft.com/office/drawing/2014/main" id="{4B071574-28F1-A337-889F-84080F230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37" y="2899017"/>
            <a:ext cx="681553" cy="156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arrafa com líquido azul&#10;&#10;Descrição gerada automaticamente com confiança baixa">
            <a:extLst>
              <a:ext uri="{FF2B5EF4-FFF2-40B4-BE49-F238E27FC236}">
                <a16:creationId xmlns:a16="http://schemas.microsoft.com/office/drawing/2014/main" id="{748B4DEF-2931-7387-6DF8-7F963BBE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37" y="2805943"/>
            <a:ext cx="726002" cy="168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AF8123B-2B84-7E95-C28F-0770041D9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045" y="2856672"/>
            <a:ext cx="681554" cy="158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456B5C01-26A5-B7CD-1C45-47DB1E96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458" y="4424684"/>
            <a:ext cx="2476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arrafa de plástico&#10;&#10;Descrição gerada automaticamente com confiança baixa">
            <a:extLst>
              <a:ext uri="{FF2B5EF4-FFF2-40B4-BE49-F238E27FC236}">
                <a16:creationId xmlns:a16="http://schemas.microsoft.com/office/drawing/2014/main" id="{59242A5C-9C11-77A7-1D79-9D58543D7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101" y="2926889"/>
            <a:ext cx="627172" cy="147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13">
            <a:extLst>
              <a:ext uri="{FF2B5EF4-FFF2-40B4-BE49-F238E27FC236}">
                <a16:creationId xmlns:a16="http://schemas.microsoft.com/office/drawing/2014/main" id="{58D6A837-972F-3558-C1EC-4AB6FEF53B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35058" y="267716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9" name="Picture 15">
            <a:extLst>
              <a:ext uri="{FF2B5EF4-FFF2-40B4-BE49-F238E27FC236}">
                <a16:creationId xmlns:a16="http://schemas.microsoft.com/office/drawing/2014/main" id="{CBDBA97D-90DF-5402-A05C-A5F560289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05" y="4449252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plicativo&#10;&#10;Descrição gerada automaticamente com confiança baixa">
            <a:extLst>
              <a:ext uri="{FF2B5EF4-FFF2-40B4-BE49-F238E27FC236}">
                <a16:creationId xmlns:a16="http://schemas.microsoft.com/office/drawing/2014/main" id="{71FD85EF-9A06-C250-644E-CC0ED882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576" y="3280436"/>
            <a:ext cx="607043" cy="112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>
            <a:extLst>
              <a:ext uri="{FF2B5EF4-FFF2-40B4-BE49-F238E27FC236}">
                <a16:creationId xmlns:a16="http://schemas.microsoft.com/office/drawing/2014/main" id="{2A4CBDF2-2531-B532-7581-CFFE1179A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356" y="4436869"/>
            <a:ext cx="2476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F885BFC-984C-8865-9C06-C01E57A5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247" y="2917729"/>
            <a:ext cx="662015" cy="150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89B4108D-E5D5-6E90-F481-DF909F71B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424684"/>
            <a:ext cx="24765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DBF5E530-B870-F984-B889-1789995B7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623" y="4412505"/>
            <a:ext cx="2476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958A3CF8-032C-14E8-3482-F7C363E8263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92001" y="4373859"/>
            <a:ext cx="368319" cy="273064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7E65CE0B-E772-53BF-E318-557D566D6A83}"/>
              </a:ext>
            </a:extLst>
          </p:cNvPr>
          <p:cNvSpPr txBox="1"/>
          <p:nvPr/>
        </p:nvSpPr>
        <p:spPr>
          <a:xfrm>
            <a:off x="1623325" y="5119517"/>
            <a:ext cx="39974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0" i="0" u="none" strike="noStrike" dirty="0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Vitaminas </a:t>
            </a:r>
            <a:r>
              <a:rPr lang="pt-BR" sz="900" b="0" i="0" u="none" strike="noStrike" dirty="0" err="1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Neo</a:t>
            </a:r>
            <a:r>
              <a:rPr lang="pt-BR" sz="900" b="0" i="0" u="none" strike="noStrike" dirty="0">
                <a:solidFill>
                  <a:srgbClr val="EEEEF5"/>
                </a:solidFill>
                <a:effectLst/>
                <a:latin typeface="Calibri" panose="020F0502020204030204" pitchFamily="34" charset="0"/>
              </a:rPr>
              <a:t> Química. Alimentos isentos de registro conforme RDC 27/2010.</a:t>
            </a:r>
            <a:r>
              <a:rPr lang="pt-BR" sz="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pt-BR" sz="900" dirty="0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6450E797-227B-AE4E-B8AE-DF1AFA388C9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62503" y="2392376"/>
            <a:ext cx="3055793" cy="78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160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186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Rebeca Caires Contente Longatto</dc:creator>
  <cp:lastModifiedBy>Rebeca Caires Contente Longatto</cp:lastModifiedBy>
  <cp:revision>1</cp:revision>
  <dcterms:created xsi:type="dcterms:W3CDTF">2024-10-11T17:23:51Z</dcterms:created>
  <dcterms:modified xsi:type="dcterms:W3CDTF">2024-10-11T17:52:12Z</dcterms:modified>
</cp:coreProperties>
</file>