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4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CD2CAC-275E-CC8D-34B9-71CFD8C817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82D26C2-0B3C-505B-0A4E-F245DEB82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679C57-BC64-79C2-BAE0-A713B0AFC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0B8D7D-2E69-3D8E-F285-C2819203C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E81BAE-4B87-43CB-0B53-193AC78D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184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288194-86E0-FB5D-E702-EFE36DB7A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598842-812A-2968-47A2-54C68CA91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71D7A8-D793-A4ED-145D-5463AAEA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E7ABDF-9EBB-5866-9CD8-BC21BB2F0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345269-4F63-3543-F19E-75AC85950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4058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C2033-E8D5-13BA-846F-FBCE7E4C9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2A5292C-1C94-1BD1-0948-9484C634A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471825-A57F-9EEA-1C37-540FF768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13097C-31C6-795F-D6D8-BCC0CD97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4EA1EA-BB38-035F-F333-74AAB5624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1862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A09745-ED53-1F25-9854-875BD3524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4795E7-95F7-DEEF-1E88-8838E4215F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6BC98E3-9A47-367C-5060-EFEB728C3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935BAD-9E54-53D4-5DCF-507B7B2C5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F50695-F185-D1DF-A7A3-7F60B10A6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DF2A1D0-DAEF-C24D-33CA-604C406C3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542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6FDCF-90A1-8CE0-019E-B997BF76D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933CC7-AB5E-45BA-68A7-818CCE06D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5FA2C51-5A16-F201-E4B6-7662F047D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E411D43-E10A-C7D0-42E3-E4A1678DB7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657111F-BBA3-CA69-6BA4-66EE10B70B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8737DE3-FAF4-4780-E01A-0D56D2954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425DA1-1525-E37F-18DF-34D516390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D63DEA5-CE25-205E-F1FA-44B0C1E63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81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DA20E4-DD44-F601-981C-1DC8304CA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8758990-7A78-BC6E-5D95-5ACA4D149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3CD7DAC-5AEF-CA9F-2A24-78B6A2D39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C454BC-CE30-C47A-B84B-E2E6BE11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869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F59B25-2C18-A428-53AE-046DA560E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8445158-19F6-8439-3D15-06B71C9F5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6886559-69DD-515C-2A9F-FB3A497A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61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00A595-9606-1D1B-ACA4-66D652DE9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F030C7-FBCF-DFFE-98AE-09D1ABDED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C9495DF-FD23-7FCD-BB08-C5D5FD19E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1D112C-D6CF-F7F3-09AE-77FECA23C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DEC8D0-76C9-D54E-87BC-9D823A58B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8E719C-A1E9-CBDC-8310-55C5ACDC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929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9EFBC2-1CBC-BDAB-B32B-C2CD43D0E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0973085-AB2F-8F71-1173-2224001A73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9DB8D26-BBC3-2A1C-BD16-A6E9131592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A9E15D-5214-A349-BE4D-2BB6C6DFE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ABD1BB-A731-315A-8EC3-A6896665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95A8991-DB2D-8710-44B6-2138EB0FB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76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F68C74-3506-0910-B6A9-C14C3688A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40BE2A-B387-FCE9-1FD9-490836B76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694074-A9AC-2B15-9EBC-7AB2317E5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CE1EBE-2E9D-5D34-AE7D-F8D127E19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650BF0-CD3B-3A6E-625B-185CC5B7F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6658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E72025-E1F0-093F-D573-03A8535E5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E493678-C6B5-4AC4-F93F-79684C3F2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D3C946-D575-0A1D-93C2-F8B1DB144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C3393D-9BF3-0653-9F60-60E213EC8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025190-37F9-E28C-D5E9-C93F7FECA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1693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1F4FDB5-83D5-AED7-A5E4-57F9795BA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D7AF9A-558C-5947-31B9-E8C065EAD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9F6457-CFD8-3E09-932D-0A51CC1595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2FFADF-892E-4104-A937-90590486C68B}" type="datetimeFigureOut">
              <a:rPr lang="pt-BR" smtClean="0"/>
              <a:t>18/10/2024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1C386-619E-79EE-1AAA-D99C82423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D12EEF6-490C-C8F0-D673-BE56F2D178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3C5E23-8A47-4343-AB0D-BD698DAB8E6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194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5D6D112-1258-B429-BBA0-0912E1898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24" y="1387657"/>
            <a:ext cx="10974352" cy="408268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61CDB81-CC6F-1BF5-0417-6EFB18675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309" y="3309444"/>
            <a:ext cx="956484" cy="77714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CDFB557-D317-69B2-6BBE-ADA0A150D104}"/>
              </a:ext>
            </a:extLst>
          </p:cNvPr>
          <p:cNvSpPr/>
          <p:nvPr/>
        </p:nvSpPr>
        <p:spPr>
          <a:xfrm>
            <a:off x="7409793" y="173421"/>
            <a:ext cx="3294993" cy="8986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Colocar o </a:t>
            </a:r>
            <a:r>
              <a:rPr lang="pt-BR" dirty="0" err="1"/>
              <a:t>icone</a:t>
            </a:r>
            <a:r>
              <a:rPr lang="pt-BR" dirty="0"/>
              <a:t> de 65% próximo a frase “tem muita economia...”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6BA4DFE-59D4-6AC5-9B19-8A2962AD477B}"/>
              </a:ext>
            </a:extLst>
          </p:cNvPr>
          <p:cNvSpPr/>
          <p:nvPr/>
        </p:nvSpPr>
        <p:spPr>
          <a:xfrm>
            <a:off x="608824" y="173421"/>
            <a:ext cx="3294993" cy="8986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Aplicar para todas as versões com produtos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1425DFA-002A-6437-696C-04A922C763C1}"/>
              </a:ext>
            </a:extLst>
          </p:cNvPr>
          <p:cNvSpPr/>
          <p:nvPr/>
        </p:nvSpPr>
        <p:spPr>
          <a:xfrm>
            <a:off x="414383" y="5785945"/>
            <a:ext cx="3294993" cy="8986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 qualidade de todas as peças estão baixas, embaçadas ao dar zoom</a:t>
            </a:r>
          </a:p>
        </p:txBody>
      </p:sp>
    </p:spTree>
    <p:extLst>
      <p:ext uri="{BB962C8B-B14F-4D97-AF65-F5344CB8AC3E}">
        <p14:creationId xmlns:p14="http://schemas.microsoft.com/office/powerpoint/2010/main" val="314358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6BE25B0-E31D-867F-BF16-7905372CF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36" y="1542801"/>
            <a:ext cx="10648127" cy="3772398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13D2FF7-66E9-97F0-FDD4-612C1D302A2F}"/>
              </a:ext>
            </a:extLst>
          </p:cNvPr>
          <p:cNvSpPr/>
          <p:nvPr/>
        </p:nvSpPr>
        <p:spPr>
          <a:xfrm>
            <a:off x="7409793" y="0"/>
            <a:ext cx="3294993" cy="13873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Colocar a frase “tem muita economia para você e sua família” e “aproveite” na lateral para aproveitar melhor o espaço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85CE3BA-82DC-B3E1-948C-A238DB6AD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7289" y="3262289"/>
            <a:ext cx="1705213" cy="33342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43B5EDC-562F-D975-2731-19822A7D8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375" y="3876055"/>
            <a:ext cx="2365878" cy="579399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1CA1B7FC-41FF-A278-B1CF-A33405A0B8A0}"/>
              </a:ext>
            </a:extLst>
          </p:cNvPr>
          <p:cNvSpPr/>
          <p:nvPr/>
        </p:nvSpPr>
        <p:spPr>
          <a:xfrm>
            <a:off x="4761186" y="3736428"/>
            <a:ext cx="2664373" cy="1040524"/>
          </a:xfrm>
          <a:prstGeom prst="ellipse">
            <a:avLst/>
          </a:prstGeom>
          <a:solidFill>
            <a:srgbClr val="0C4F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175B112-AD50-0E2D-383B-FB5807E0597B}"/>
              </a:ext>
            </a:extLst>
          </p:cNvPr>
          <p:cNvSpPr/>
          <p:nvPr/>
        </p:nvSpPr>
        <p:spPr>
          <a:xfrm>
            <a:off x="8380817" y="5479648"/>
            <a:ext cx="3294993" cy="8986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Colocar o </a:t>
            </a:r>
            <a:r>
              <a:rPr lang="pt-BR" dirty="0" err="1"/>
              <a:t>icone</a:t>
            </a:r>
            <a:r>
              <a:rPr lang="pt-BR" dirty="0"/>
              <a:t> de 65% próximo a frase “tem muita economia...”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86471CF-F0F7-7E8D-3A00-676851FB21C6}"/>
              </a:ext>
            </a:extLst>
          </p:cNvPr>
          <p:cNvSpPr/>
          <p:nvPr/>
        </p:nvSpPr>
        <p:spPr>
          <a:xfrm>
            <a:off x="414383" y="5785945"/>
            <a:ext cx="3294993" cy="8986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 qualidade de todas as peças estão baixas, embaçadas ao dar zoom</a:t>
            </a:r>
          </a:p>
        </p:txBody>
      </p:sp>
    </p:spTree>
    <p:extLst>
      <p:ext uri="{BB962C8B-B14F-4D97-AF65-F5344CB8AC3E}">
        <p14:creationId xmlns:p14="http://schemas.microsoft.com/office/powerpoint/2010/main" val="34382950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85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Eduarda Silva Camargo</dc:creator>
  <cp:lastModifiedBy>Maria Eduarda Silva Camargo</cp:lastModifiedBy>
  <cp:revision>1</cp:revision>
  <dcterms:created xsi:type="dcterms:W3CDTF">2024-10-18T17:44:41Z</dcterms:created>
  <dcterms:modified xsi:type="dcterms:W3CDTF">2024-10-18T17:52:19Z</dcterms:modified>
</cp:coreProperties>
</file>