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2" autoAdjust="0"/>
    <p:restoredTop sz="94660"/>
  </p:normalViewPr>
  <p:slideViewPr>
    <p:cSldViewPr snapToGrid="0">
      <p:cViewPr varScale="1">
        <p:scale>
          <a:sx n="46" d="100"/>
          <a:sy n="46" d="100"/>
        </p:scale>
        <p:origin x="24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F164-0B0B-47DD-B403-31018F503175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CC50-3A5D-40B8-8F2E-2CE7B4E5D6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877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F164-0B0B-47DD-B403-31018F503175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CC50-3A5D-40B8-8F2E-2CE7B4E5D6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3097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F164-0B0B-47DD-B403-31018F503175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CC50-3A5D-40B8-8F2E-2CE7B4E5D6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38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F164-0B0B-47DD-B403-31018F503175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CC50-3A5D-40B8-8F2E-2CE7B4E5D6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438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F164-0B0B-47DD-B403-31018F503175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CC50-3A5D-40B8-8F2E-2CE7B4E5D6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4454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F164-0B0B-47DD-B403-31018F503175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CC50-3A5D-40B8-8F2E-2CE7B4E5D6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8210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F164-0B0B-47DD-B403-31018F503175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CC50-3A5D-40B8-8F2E-2CE7B4E5D6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201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F164-0B0B-47DD-B403-31018F503175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CC50-3A5D-40B8-8F2E-2CE7B4E5D6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765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F164-0B0B-47DD-B403-31018F503175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CC50-3A5D-40B8-8F2E-2CE7B4E5D6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104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F164-0B0B-47DD-B403-31018F503175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CC50-3A5D-40B8-8F2E-2CE7B4E5D6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4020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F164-0B0B-47DD-B403-31018F503175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CC50-3A5D-40B8-8F2E-2CE7B4E5D6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172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29F164-0B0B-47DD-B403-31018F503175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6CC50-3A5D-40B8-8F2E-2CE7B4E5D6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2659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65E3558-42A2-EE27-7511-127B1825C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086" y="5227690"/>
            <a:ext cx="4540898" cy="196227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8C4F069-F0F0-0914-3F58-C5CD67204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8524" y="7431665"/>
            <a:ext cx="4293248" cy="2394544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33D2A232-9535-D186-63F3-7346132AB6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0229" y="9895176"/>
            <a:ext cx="4793372" cy="226051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A216DFD-354B-CA16-8782-BBAA7FC75B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050" y="5251430"/>
            <a:ext cx="3057575" cy="220993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1C19287-27EC-F166-C166-306E37DA72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9051" y="7694259"/>
            <a:ext cx="3057575" cy="207258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5DDE816D-63E6-9686-F6C9-A3F0673453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6314"/>
            <a:ext cx="6858041" cy="2916435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3F43EA34-18B6-1755-8592-972749668F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9051" y="9989138"/>
            <a:ext cx="3174328" cy="207258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5431F1EE-D1DA-28A2-80D9-D52129DC2D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950792"/>
            <a:ext cx="6858000" cy="20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026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Lucas Da Mata Lopes</dc:creator>
  <cp:lastModifiedBy>Lucas Da Mata Lopes</cp:lastModifiedBy>
  <cp:revision>1</cp:revision>
  <dcterms:created xsi:type="dcterms:W3CDTF">2026-09-03T12:02:09Z</dcterms:created>
  <dcterms:modified xsi:type="dcterms:W3CDTF">2026-09-03T12:21:26Z</dcterms:modified>
</cp:coreProperties>
</file>