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Plus Jakarta Sans"/>
      <p:regular r:id="rId23"/>
      <p:bold r:id="rId24"/>
      <p:italic r:id="rId25"/>
      <p:boldItalic r:id="rId26"/>
    </p:embeddedFont>
    <p:embeddedFont>
      <p:font typeface="Lora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PlusJakartaSans-bold.fntdata"/><Relationship Id="rId23" Type="http://schemas.openxmlformats.org/officeDocument/2006/relationships/font" Target="fonts/PlusJakarta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PlusJakartaSans-boldItalic.fntdata"/><Relationship Id="rId25" Type="http://schemas.openxmlformats.org/officeDocument/2006/relationships/font" Target="fonts/PlusJakartaSans-italic.fntdata"/><Relationship Id="rId28" Type="http://schemas.openxmlformats.org/officeDocument/2006/relationships/font" Target="fonts/Lora-bold.fntdata"/><Relationship Id="rId27" Type="http://schemas.openxmlformats.org/officeDocument/2006/relationships/font" Target="fonts/Lora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Lora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Lora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e706f4aa_1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fbe706f4aa_11_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2a42023aec0d5b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h2a42023aec0d5b6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be763440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fbe763440c_1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2b7477b97945fc4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h2b7477b97945fc49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h573d051208fb16b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h573d051208fb16b7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h2b7477b97945fc4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h2b7477b97945fc49_0_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h573d051208fb16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h573d051208fb16b7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h2b7477b97945fc49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h2b7477b97945fc49_0_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h573d051208fb16b7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h573d051208fb16b7_0_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h2b7477b97945fc49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h2b7477b97945fc49_0_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h2b7477b97945fc49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h2b7477b97945fc49_0_3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h4f70c4d76d46b0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h4f70c4d76d46b09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1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p19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9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5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5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5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34909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68" name="Google Shape;16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3" name="Google Shape;17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4" name="Google Shape;17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5" name="Google Shape;17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178" name="Google Shape;178;p25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179" name="Google Shape;179;p25"/>
          <p:cNvSpPr txBox="1"/>
          <p:nvPr/>
        </p:nvSpPr>
        <p:spPr>
          <a:xfrm>
            <a:off x="1005482" y="5706917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3758207" y="5695732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181" name="Google Shape;181;p25"/>
          <p:cNvSpPr txBox="1"/>
          <p:nvPr/>
        </p:nvSpPr>
        <p:spPr>
          <a:xfrm>
            <a:off x="6510932" y="5651301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182" name="Google Shape;182;p25"/>
          <p:cNvSpPr txBox="1"/>
          <p:nvPr/>
        </p:nvSpPr>
        <p:spPr>
          <a:xfrm>
            <a:off x="9263657" y="569764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183" name="Google Shape;183;p25"/>
          <p:cNvSpPr txBox="1"/>
          <p:nvPr/>
        </p:nvSpPr>
        <p:spPr>
          <a:xfrm>
            <a:off x="560486" y="2849314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Bella</a:t>
            </a:r>
            <a:endParaRPr/>
          </a:p>
        </p:txBody>
      </p:sp>
      <p:sp>
        <p:nvSpPr>
          <p:cNvPr id="184" name="Google Shape;184;p25"/>
          <p:cNvSpPr txBox="1"/>
          <p:nvPr/>
        </p:nvSpPr>
        <p:spPr>
          <a:xfrm>
            <a:off x="627459" y="3150244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185" name="Google Shape;185;p25"/>
          <p:cNvSpPr txBox="1"/>
          <p:nvPr/>
        </p:nvSpPr>
        <p:spPr>
          <a:xfrm>
            <a:off x="791325" y="3532575"/>
            <a:ext cx="235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Bella, obrigada por confiar em mim, me desafiar e criar espaço para que eu cresça todos os dias</a:t>
            </a:r>
            <a:r>
              <a:rPr lang="en-US" sz="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-US" sz="700">
                <a:solidFill>
                  <a:schemeClr val="dk1"/>
                </a:solidFill>
              </a:rPr>
              <a:t> </a:t>
            </a:r>
            <a:endParaRPr sz="700"/>
          </a:p>
        </p:txBody>
      </p:sp>
      <p:sp>
        <p:nvSpPr>
          <p:cNvPr id="186" name="Google Shape;186;p25"/>
          <p:cNvSpPr txBox="1"/>
          <p:nvPr/>
        </p:nvSpPr>
        <p:spPr>
          <a:xfrm>
            <a:off x="567928" y="37728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Jeni</a:t>
            </a:r>
            <a:endParaRPr b="1" sz="700"/>
          </a:p>
        </p:txBody>
      </p:sp>
      <p:sp>
        <p:nvSpPr>
          <p:cNvPr id="187" name="Google Shape;187;p25"/>
          <p:cNvSpPr txBox="1"/>
          <p:nvPr/>
        </p:nvSpPr>
        <p:spPr>
          <a:xfrm>
            <a:off x="714375" y="3936094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por serem minhas parceiras de todas as horas! É um presente compartilhar o dia a dia com vocês, trocando vivências e afetos com tanta sensibilidade e acolhimento. A presença de vocês deixa a minha rotina leve, feliz e com coração quentinho</a:t>
            </a:r>
            <a:r>
              <a:rPr b="0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sz="700"/>
          </a:p>
        </p:txBody>
      </p:sp>
      <p:sp>
        <p:nvSpPr>
          <p:cNvPr id="188" name="Google Shape;188;p25"/>
          <p:cNvSpPr txBox="1"/>
          <p:nvPr/>
        </p:nvSpPr>
        <p:spPr>
          <a:xfrm>
            <a:off x="567928" y="452960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sz="700"/>
          </a:p>
        </p:txBody>
      </p:sp>
      <p:sp>
        <p:nvSpPr>
          <p:cNvPr id="189" name="Google Shape;189;p25"/>
          <p:cNvSpPr txBox="1"/>
          <p:nvPr/>
        </p:nvSpPr>
        <p:spPr>
          <a:xfrm>
            <a:off x="3313211" y="284056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Fê Gobbo</a:t>
            </a:r>
            <a:endParaRPr/>
          </a:p>
        </p:txBody>
      </p:sp>
      <p:sp>
        <p:nvSpPr>
          <p:cNvPr id="190" name="Google Shape;190;p25"/>
          <p:cNvSpPr txBox="1"/>
          <p:nvPr/>
        </p:nvSpPr>
        <p:spPr>
          <a:xfrm>
            <a:off x="3380184" y="31414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191" name="Google Shape;191;p25"/>
          <p:cNvSpPr txBox="1"/>
          <p:nvPr/>
        </p:nvSpPr>
        <p:spPr>
          <a:xfrm>
            <a:off x="3570550" y="3539975"/>
            <a:ext cx="2352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pela parceria impecável! Mesmo com o desafio de estar cobrindo a Nati nas férias logo na minha chegada, você foi incrível, super atenciosa e querida no meu onboarding, isso fez muitaaa diferença!  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Mari</a:t>
            </a:r>
            <a:endParaRPr/>
          </a:p>
        </p:txBody>
      </p:sp>
      <p:sp>
        <p:nvSpPr>
          <p:cNvPr id="193" name="Google Shape;193;p25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194" name="Google Shape;194;p25"/>
          <p:cNvSpPr txBox="1"/>
          <p:nvPr/>
        </p:nvSpPr>
        <p:spPr>
          <a:xfrm>
            <a:off x="6219825" y="3590625"/>
            <a:ext cx="248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Você me ajudou a transformar um sonho em realidade. Serei eternamente grata a você por esse sim! Obrigada! </a:t>
            </a:r>
            <a:endParaRPr b="1"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Denice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197" name="Google Shape;197;p25"/>
          <p:cNvSpPr txBox="1"/>
          <p:nvPr/>
        </p:nvSpPr>
        <p:spPr>
          <a:xfrm>
            <a:off x="8826103" y="3959734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 sz="700"/>
          </a:p>
        </p:txBody>
      </p:sp>
      <p:sp>
        <p:nvSpPr>
          <p:cNvPr id="198" name="Google Shape;198;p25"/>
          <p:cNvSpPr txBox="1"/>
          <p:nvPr/>
        </p:nvSpPr>
        <p:spPr>
          <a:xfrm>
            <a:off x="8826103" y="4717916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/>
          </a:p>
        </p:txBody>
      </p:sp>
      <p:sp>
        <p:nvSpPr>
          <p:cNvPr id="199" name="Google Shape;199;p25"/>
          <p:cNvSpPr txBox="1"/>
          <p:nvPr/>
        </p:nvSpPr>
        <p:spPr>
          <a:xfrm>
            <a:off x="764198" y="4740590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sz="700"/>
          </a:p>
        </p:txBody>
      </p:sp>
      <p:sp>
        <p:nvSpPr>
          <p:cNvPr id="200" name="Google Shape;200;p25"/>
          <p:cNvSpPr txBox="1"/>
          <p:nvPr/>
        </p:nvSpPr>
        <p:spPr>
          <a:xfrm>
            <a:off x="581116" y="5099641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 sz="700"/>
          </a:p>
        </p:txBody>
      </p:sp>
      <p:sp>
        <p:nvSpPr>
          <p:cNvPr id="201" name="Google Shape;201;p25"/>
          <p:cNvSpPr txBox="1"/>
          <p:nvPr/>
        </p:nvSpPr>
        <p:spPr>
          <a:xfrm>
            <a:off x="3508950" y="4177146"/>
            <a:ext cx="242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Quero agradecer a Fe pela liderança inspiradora, pela escuta aberta, pela parceria, por acreditar, confiar e me incentivar.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02" name="Google Shape;202;p25"/>
          <p:cNvSpPr txBox="1"/>
          <p:nvPr/>
        </p:nvSpPr>
        <p:spPr>
          <a:xfrm>
            <a:off x="6198975" y="4211425"/>
            <a:ext cx="2484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6107728" y="3964710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</a:t>
            </a:r>
            <a:endParaRPr sz="1300"/>
          </a:p>
        </p:txBody>
      </p:sp>
      <p:sp>
        <p:nvSpPr>
          <p:cNvPr id="204" name="Google Shape;204;p25"/>
          <p:cNvSpPr txBox="1"/>
          <p:nvPr/>
        </p:nvSpPr>
        <p:spPr>
          <a:xfrm>
            <a:off x="6150224" y="4569875"/>
            <a:ext cx="2798100" cy="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8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/>
          </a:p>
        </p:txBody>
      </p:sp>
      <p:sp>
        <p:nvSpPr>
          <p:cNvPr id="205" name="Google Shape;205;p25"/>
          <p:cNvSpPr txBox="1"/>
          <p:nvPr/>
        </p:nvSpPr>
        <p:spPr>
          <a:xfrm>
            <a:off x="8954675" y="3619478"/>
            <a:ext cx="2505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b="1"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8972700" y="4154375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por serem minhas parceiras de todas as horas! É um presente compartilhar o dia a dia com vocês, trocando vivências e afetos com tanta sensibilidade e acolhimento. A presença de vocês deixa a minha rotina leve, feliz e com coração quentinho</a:t>
            </a:r>
            <a:r>
              <a:rPr b="0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sz="700"/>
          </a:p>
        </p:txBody>
      </p:sp>
      <p:sp>
        <p:nvSpPr>
          <p:cNvPr id="207" name="Google Shape;207;p25"/>
          <p:cNvSpPr txBox="1"/>
          <p:nvPr/>
        </p:nvSpPr>
        <p:spPr>
          <a:xfrm>
            <a:off x="9024837" y="4972523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Você chegou com a sua alegria e espontaneidade. Muito bom rir com vc !!! Faz o meu dia mais leve !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8928371" y="5197174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Isa Sanches</a:t>
            </a:r>
            <a:endParaRPr/>
          </a:p>
        </p:txBody>
      </p:sp>
      <p:sp>
        <p:nvSpPr>
          <p:cNvPr id="209" name="Google Shape;209;p25"/>
          <p:cNvSpPr txBox="1"/>
          <p:nvPr/>
        </p:nvSpPr>
        <p:spPr>
          <a:xfrm>
            <a:off x="6301150" y="4813450"/>
            <a:ext cx="24291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Parceira de todas as horas. Amo as nossas trocas as vezes muito centradas e outras muito loucas ... lembra da Anita ? ( piada interna) rsrsrs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6104249" y="5181762"/>
            <a:ext cx="2798100" cy="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8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Isa Sanches</a:t>
            </a:r>
            <a:endParaRPr/>
          </a:p>
        </p:txBody>
      </p:sp>
      <p:sp>
        <p:nvSpPr>
          <p:cNvPr id="211" name="Google Shape;211;p25"/>
          <p:cNvSpPr txBox="1"/>
          <p:nvPr/>
        </p:nvSpPr>
        <p:spPr>
          <a:xfrm>
            <a:off x="3377803" y="40014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Denice</a:t>
            </a:r>
            <a:endParaRPr b="1" sz="700"/>
          </a:p>
        </p:txBody>
      </p:sp>
      <p:sp>
        <p:nvSpPr>
          <p:cNvPr id="212" name="Google Shape;212;p25"/>
          <p:cNvSpPr txBox="1"/>
          <p:nvPr/>
        </p:nvSpPr>
        <p:spPr>
          <a:xfrm>
            <a:off x="3320653" y="4506263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Ucella</a:t>
            </a:r>
            <a:endParaRPr b="1" sz="700"/>
          </a:p>
        </p:txBody>
      </p:sp>
      <p:sp>
        <p:nvSpPr>
          <p:cNvPr id="213" name="Google Shape;213;p25"/>
          <p:cNvSpPr txBox="1"/>
          <p:nvPr/>
        </p:nvSpPr>
        <p:spPr>
          <a:xfrm>
            <a:off x="3507398" y="4778690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sz="700"/>
          </a:p>
        </p:txBody>
      </p:sp>
      <p:sp>
        <p:nvSpPr>
          <p:cNvPr id="214" name="Google Shape;214;p25"/>
          <p:cNvSpPr txBox="1"/>
          <p:nvPr/>
        </p:nvSpPr>
        <p:spPr>
          <a:xfrm>
            <a:off x="3324316" y="5137741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6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6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6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6"/>
          <p:cNvSpPr/>
          <p:nvPr/>
        </p:nvSpPr>
        <p:spPr>
          <a:xfrm>
            <a:off x="34909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6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6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7" name="Google Shape;2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8" name="Google Shape;22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0" name="Google Shape;2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6"/>
          <p:cNvSpPr txBox="1"/>
          <p:nvPr/>
        </p:nvSpPr>
        <p:spPr>
          <a:xfrm>
            <a:off x="1005482" y="5706917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36" name="Google Shape;236;p26"/>
          <p:cNvSpPr txBox="1"/>
          <p:nvPr/>
        </p:nvSpPr>
        <p:spPr>
          <a:xfrm>
            <a:off x="3758207" y="5695732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6510932" y="5651301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238" name="Google Shape;238;p26"/>
          <p:cNvSpPr txBox="1"/>
          <p:nvPr/>
        </p:nvSpPr>
        <p:spPr>
          <a:xfrm>
            <a:off x="9263657" y="562144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239" name="Google Shape;239;p26"/>
          <p:cNvSpPr txBox="1"/>
          <p:nvPr/>
        </p:nvSpPr>
        <p:spPr>
          <a:xfrm>
            <a:off x="560486" y="2849314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Bella</a:t>
            </a:r>
            <a:endParaRPr/>
          </a:p>
        </p:txBody>
      </p:sp>
      <p:sp>
        <p:nvSpPr>
          <p:cNvPr id="240" name="Google Shape;240;p26"/>
          <p:cNvSpPr txBox="1"/>
          <p:nvPr/>
        </p:nvSpPr>
        <p:spPr>
          <a:xfrm>
            <a:off x="627459" y="3150244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41" name="Google Shape;241;p26"/>
          <p:cNvSpPr txBox="1"/>
          <p:nvPr/>
        </p:nvSpPr>
        <p:spPr>
          <a:xfrm>
            <a:off x="791325" y="3532575"/>
            <a:ext cx="235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Bella, obrigada por confiar em mim, me desafiar e criar espaço para que eu cresça todos os dias</a:t>
            </a:r>
            <a:r>
              <a:rPr lang="en-US" sz="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-US" sz="700">
                <a:solidFill>
                  <a:schemeClr val="dk1"/>
                </a:solidFill>
              </a:rPr>
              <a:t> </a:t>
            </a:r>
            <a:endParaRPr sz="700"/>
          </a:p>
        </p:txBody>
      </p:sp>
      <p:sp>
        <p:nvSpPr>
          <p:cNvPr id="242" name="Google Shape;242;p26"/>
          <p:cNvSpPr txBox="1"/>
          <p:nvPr/>
        </p:nvSpPr>
        <p:spPr>
          <a:xfrm>
            <a:off x="567928" y="37728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Jeni</a:t>
            </a:r>
            <a:endParaRPr b="1" sz="700"/>
          </a:p>
        </p:txBody>
      </p:sp>
      <p:sp>
        <p:nvSpPr>
          <p:cNvPr id="243" name="Google Shape;243;p26"/>
          <p:cNvSpPr txBox="1"/>
          <p:nvPr/>
        </p:nvSpPr>
        <p:spPr>
          <a:xfrm>
            <a:off x="714375" y="3936094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por serem minhas parceiras de todas as horas! É um presente compartilhar o dia a dia com vocês, trocando vivências e afetos com tanta sensibilidade e acolhimento. A presença de vocês deixa a minha rotina leve, feliz e com coração quentinho</a:t>
            </a:r>
            <a:r>
              <a:rPr b="0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sz="700"/>
          </a:p>
        </p:txBody>
      </p:sp>
      <p:sp>
        <p:nvSpPr>
          <p:cNvPr id="244" name="Google Shape;244;p26"/>
          <p:cNvSpPr txBox="1"/>
          <p:nvPr/>
        </p:nvSpPr>
        <p:spPr>
          <a:xfrm>
            <a:off x="567928" y="452960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sz="700"/>
          </a:p>
        </p:txBody>
      </p:sp>
      <p:sp>
        <p:nvSpPr>
          <p:cNvPr id="245" name="Google Shape;245;p26"/>
          <p:cNvSpPr txBox="1"/>
          <p:nvPr/>
        </p:nvSpPr>
        <p:spPr>
          <a:xfrm>
            <a:off x="3313211" y="284056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Fê Gobbo</a:t>
            </a:r>
            <a:endParaRPr/>
          </a:p>
        </p:txBody>
      </p:sp>
      <p:sp>
        <p:nvSpPr>
          <p:cNvPr id="246" name="Google Shape;246;p26"/>
          <p:cNvSpPr txBox="1"/>
          <p:nvPr/>
        </p:nvSpPr>
        <p:spPr>
          <a:xfrm>
            <a:off x="3380184" y="31414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47" name="Google Shape;247;p26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Mari</a:t>
            </a:r>
            <a:endParaRPr/>
          </a:p>
        </p:txBody>
      </p:sp>
      <p:sp>
        <p:nvSpPr>
          <p:cNvPr id="248" name="Google Shape;248;p26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49" name="Google Shape;249;p26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Denice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50" name="Google Shape;250;p26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8826103" y="3959734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 sz="700"/>
          </a:p>
        </p:txBody>
      </p:sp>
      <p:sp>
        <p:nvSpPr>
          <p:cNvPr id="252" name="Google Shape;252;p26"/>
          <p:cNvSpPr txBox="1"/>
          <p:nvPr/>
        </p:nvSpPr>
        <p:spPr>
          <a:xfrm>
            <a:off x="8826103" y="4717916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/>
          </a:p>
        </p:txBody>
      </p:sp>
      <p:sp>
        <p:nvSpPr>
          <p:cNvPr id="253" name="Google Shape;253;p26"/>
          <p:cNvSpPr txBox="1"/>
          <p:nvPr/>
        </p:nvSpPr>
        <p:spPr>
          <a:xfrm>
            <a:off x="764198" y="4740590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sz="700"/>
          </a:p>
        </p:txBody>
      </p:sp>
      <p:sp>
        <p:nvSpPr>
          <p:cNvPr id="254" name="Google Shape;254;p26"/>
          <p:cNvSpPr txBox="1"/>
          <p:nvPr/>
        </p:nvSpPr>
        <p:spPr>
          <a:xfrm>
            <a:off x="581116" y="5099641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Nati</a:t>
            </a:r>
            <a:endParaRPr sz="700"/>
          </a:p>
        </p:txBody>
      </p:sp>
      <p:sp>
        <p:nvSpPr>
          <p:cNvPr id="255" name="Google Shape;255;p26"/>
          <p:cNvSpPr txBox="1"/>
          <p:nvPr/>
        </p:nvSpPr>
        <p:spPr>
          <a:xfrm>
            <a:off x="8954675" y="3619478"/>
            <a:ext cx="2505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Minhas queridas, obrigada pela paciência e cuidado comigo no último mês. Dias intensos ficam mais leves com vocês ao meu lado. Obrigada!</a:t>
            </a:r>
            <a:endParaRPr b="1" sz="7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8972700" y="4154375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por serem minhas parceiras de todas as horas! É um presente compartilhar o dia a dia com vocês, trocando vivências e afetos com tanta sensibilidade e acolhimento. A presença de vocês deixa a minha rotina leve, feliz e com coração quentinho</a:t>
            </a:r>
            <a:r>
              <a:rPr b="0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sz="700"/>
          </a:p>
        </p:txBody>
      </p:sp>
      <p:sp>
        <p:nvSpPr>
          <p:cNvPr id="257" name="Google Shape;257;p26"/>
          <p:cNvSpPr txBox="1"/>
          <p:nvPr/>
        </p:nvSpPr>
        <p:spPr>
          <a:xfrm>
            <a:off x="9024837" y="4858223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Você chegou com a sua alegria e espontaneidade. Muito bom rir com vc !!! Faz o meu dia mais leve !</a:t>
            </a:r>
            <a:endParaRPr sz="10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58" name="Google Shape;258;p26"/>
          <p:cNvSpPr txBox="1"/>
          <p:nvPr/>
        </p:nvSpPr>
        <p:spPr>
          <a:xfrm>
            <a:off x="8928371" y="5120974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Isa Sanches</a:t>
            </a:r>
            <a:endParaRPr/>
          </a:p>
        </p:txBody>
      </p:sp>
      <p:sp>
        <p:nvSpPr>
          <p:cNvPr id="259" name="Google Shape;259;p26"/>
          <p:cNvSpPr txBox="1"/>
          <p:nvPr/>
        </p:nvSpPr>
        <p:spPr>
          <a:xfrm>
            <a:off x="3508950" y="4215246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Fê, você foi uma grata surpresa e um verdadeiro presente na minha trajetória de liderança na Natura. Você é inspiração, vontade e cuidado. Obrigada por todo o impacto positivo que causou em mim!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60" name="Google Shape;260;p26"/>
          <p:cNvSpPr txBox="1"/>
          <p:nvPr/>
        </p:nvSpPr>
        <p:spPr>
          <a:xfrm>
            <a:off x="3485725" y="3488500"/>
            <a:ext cx="242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Muito obrigada por serem minhas parceiras de todas as horas! É um presente compartilhar o dia a dia com vocês, trocando vivências e afetos com tanta sensibilidade e acolhimento. A presença de vocês deixa a minha rotina leve, feliz e com coração quentinho.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 b="1" sz="700"/>
          </a:p>
        </p:txBody>
      </p:sp>
      <p:sp>
        <p:nvSpPr>
          <p:cNvPr id="261" name="Google Shape;261;p26"/>
          <p:cNvSpPr txBox="1"/>
          <p:nvPr/>
        </p:nvSpPr>
        <p:spPr>
          <a:xfrm>
            <a:off x="3499425" y="4891521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Fe, a sua serenidade me autoregula. Obrigada pelas nossas trocas, sempre muito ricas.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Isa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62" name="Google Shape;262;p26"/>
          <p:cNvSpPr txBox="1"/>
          <p:nvPr/>
        </p:nvSpPr>
        <p:spPr>
          <a:xfrm>
            <a:off x="6224049" y="4089550"/>
            <a:ext cx="24291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Mari, admiro muito sua qualidade humana, sua autenticidade com a própria jornada e também sou muito grata pela nossa relação de confiança !!!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63" name="Google Shape;263;p26"/>
          <p:cNvSpPr txBox="1"/>
          <p:nvPr/>
        </p:nvSpPr>
        <p:spPr>
          <a:xfrm>
            <a:off x="6104249" y="4524537"/>
            <a:ext cx="2798100" cy="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8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Fê Gobbo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7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7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7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7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7" name="Google Shape;27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8" name="Google Shape;27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9" name="Google Shape;27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0" name="Google Shape;28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1" name="Google Shape;28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2" name="Google Shape;2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4" name="Google Shape;28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7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286" name="Google Shape;286;p27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287" name="Google Shape;287;p27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288" name="Google Shape;288;p27"/>
          <p:cNvSpPr txBox="1"/>
          <p:nvPr/>
        </p:nvSpPr>
        <p:spPr>
          <a:xfrm>
            <a:off x="1005482" y="5773592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89" name="Google Shape;289;p27"/>
          <p:cNvSpPr txBox="1"/>
          <p:nvPr/>
        </p:nvSpPr>
        <p:spPr>
          <a:xfrm>
            <a:off x="3758207" y="5781457"/>
            <a:ext cx="1923000" cy="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1300"/>
          </a:p>
        </p:txBody>
      </p:sp>
      <p:sp>
        <p:nvSpPr>
          <p:cNvPr id="290" name="Google Shape;290;p27"/>
          <p:cNvSpPr txBox="1"/>
          <p:nvPr/>
        </p:nvSpPr>
        <p:spPr>
          <a:xfrm>
            <a:off x="6510932" y="5913528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291" name="Google Shape;291;p27"/>
          <p:cNvSpPr txBox="1"/>
          <p:nvPr/>
        </p:nvSpPr>
        <p:spPr>
          <a:xfrm>
            <a:off x="9263657" y="5897172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292" name="Google Shape;292;p27"/>
          <p:cNvSpPr txBox="1"/>
          <p:nvPr/>
        </p:nvSpPr>
        <p:spPr>
          <a:xfrm>
            <a:off x="560486" y="2849314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Nati</a:t>
            </a:r>
            <a:endParaRPr/>
          </a:p>
        </p:txBody>
      </p:sp>
      <p:sp>
        <p:nvSpPr>
          <p:cNvPr id="293" name="Google Shape;293;p27"/>
          <p:cNvSpPr txBox="1"/>
          <p:nvPr/>
        </p:nvSpPr>
        <p:spPr>
          <a:xfrm>
            <a:off x="627459" y="3150244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94" name="Google Shape;294;p27"/>
          <p:cNvSpPr txBox="1"/>
          <p:nvPr/>
        </p:nvSpPr>
        <p:spPr>
          <a:xfrm>
            <a:off x="791325" y="3532575"/>
            <a:ext cx="2352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Querida Naty, minha guia e grande referência! Com seu radar sempre atento e uma conexão única, você me inspira, cuida e desafia todos os dias. Obrigada por sua liderança humana e inspiradora!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Bjs Grande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95" name="Google Shape;295;p27"/>
          <p:cNvSpPr txBox="1"/>
          <p:nvPr/>
        </p:nvSpPr>
        <p:spPr>
          <a:xfrm>
            <a:off x="567928" y="4080569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700"/>
          </a:p>
        </p:txBody>
      </p:sp>
      <p:sp>
        <p:nvSpPr>
          <p:cNvPr id="296" name="Google Shape;296;p27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Jenni Arruda</a:t>
            </a:r>
            <a:endParaRPr/>
          </a:p>
        </p:txBody>
      </p:sp>
      <p:sp>
        <p:nvSpPr>
          <p:cNvPr id="297" name="Google Shape;297;p27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298" name="Google Shape;298;p27"/>
          <p:cNvSpPr txBox="1"/>
          <p:nvPr/>
        </p:nvSpPr>
        <p:spPr>
          <a:xfrm>
            <a:off x="3493450" y="3479900"/>
            <a:ext cx="2429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Você é força, perserverança ... um prazer trabalhar junto com vc ! Obrigada pela nossa jornada.</a:t>
            </a:r>
            <a:endParaRPr b="1"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99" name="Google Shape;299;p27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Ane</a:t>
            </a:r>
            <a:endParaRPr/>
          </a:p>
        </p:txBody>
      </p:sp>
      <p:sp>
        <p:nvSpPr>
          <p:cNvPr id="300" name="Google Shape;300;p27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6219825" y="3558039"/>
            <a:ext cx="248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AnelisA Maria: Nossa Miss Operações, sempre ali para nos apoiar, com seu humor aleatório.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02" name="Google Shape;302;p27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Bruna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04" name="Google Shape;304;p27"/>
          <p:cNvSpPr txBox="1"/>
          <p:nvPr/>
        </p:nvSpPr>
        <p:spPr>
          <a:xfrm>
            <a:off x="8826103" y="4042644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Jeni</a:t>
            </a:r>
            <a:endParaRPr sz="1300"/>
          </a:p>
        </p:txBody>
      </p:sp>
      <p:sp>
        <p:nvSpPr>
          <p:cNvPr id="305" name="Google Shape;305;p27"/>
          <p:cNvSpPr txBox="1"/>
          <p:nvPr/>
        </p:nvSpPr>
        <p:spPr>
          <a:xfrm>
            <a:off x="8826103" y="4848258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/>
          </a:p>
        </p:txBody>
      </p:sp>
      <p:sp>
        <p:nvSpPr>
          <p:cNvPr id="306" name="Google Shape;306;p27"/>
          <p:cNvSpPr txBox="1"/>
          <p:nvPr/>
        </p:nvSpPr>
        <p:spPr>
          <a:xfrm>
            <a:off x="764198" y="4315629"/>
            <a:ext cx="242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me proporcionar um ambiente de segurança psicológica, essencial para que possa criar com liberdade e confiança.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 sz="700"/>
          </a:p>
        </p:txBody>
      </p:sp>
      <p:sp>
        <p:nvSpPr>
          <p:cNvPr id="307" name="Google Shape;307;p27"/>
          <p:cNvSpPr txBox="1"/>
          <p:nvPr/>
        </p:nvSpPr>
        <p:spPr>
          <a:xfrm>
            <a:off x="581116" y="470398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</a:t>
            </a:r>
            <a:endParaRPr sz="700"/>
          </a:p>
        </p:txBody>
      </p:sp>
      <p:sp>
        <p:nvSpPr>
          <p:cNvPr id="308" name="Google Shape;308;p27"/>
          <p:cNvSpPr txBox="1"/>
          <p:nvPr/>
        </p:nvSpPr>
        <p:spPr>
          <a:xfrm>
            <a:off x="3453550" y="3980490"/>
            <a:ext cx="24846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Jenni, você foi uma parceria inesperada e muito boa. Sempre divertida e com um sorriso grande no rosto, poder trabalhar com você é muito bom. Agradeço por em pouco tempo já me trazer grandes ensinamentos e conselhos. você é 10!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09" name="Google Shape;309;p27"/>
          <p:cNvSpPr txBox="1"/>
          <p:nvPr/>
        </p:nvSpPr>
        <p:spPr>
          <a:xfrm>
            <a:off x="6254475" y="4371714"/>
            <a:ext cx="2429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Ane, é brilhante poder te conhecer mais a fundo e descobrir o vasto mundo que existe dentro de você, tanto como experiência profissional, como pessoal. É muito bom poder ter você em meus dias tornando tudo mais leve e divertido. Obrigada por todo o aprendizado e apoio que você me trás.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10" name="Google Shape;310;p27"/>
          <p:cNvSpPr txBox="1"/>
          <p:nvPr/>
        </p:nvSpPr>
        <p:spPr>
          <a:xfrm>
            <a:off x="6107728" y="4195508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 sz="1300"/>
          </a:p>
        </p:txBody>
      </p:sp>
      <p:sp>
        <p:nvSpPr>
          <p:cNvPr id="311" name="Google Shape;311;p27"/>
          <p:cNvSpPr txBox="1"/>
          <p:nvPr/>
        </p:nvSpPr>
        <p:spPr>
          <a:xfrm>
            <a:off x="6135570" y="5042037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Anônimo</a:t>
            </a:r>
            <a:endParaRPr sz="1300"/>
          </a:p>
        </p:txBody>
      </p:sp>
      <p:sp>
        <p:nvSpPr>
          <p:cNvPr id="312" name="Google Shape;312;p27"/>
          <p:cNvSpPr txBox="1"/>
          <p:nvPr/>
        </p:nvSpPr>
        <p:spPr>
          <a:xfrm>
            <a:off x="9031775" y="3779887"/>
            <a:ext cx="242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Bru, obrigada por me ensinar, na prática, a trabalhar a minha segurança psicológica. 💛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13" name="Google Shape;313;p27"/>
          <p:cNvSpPr txBox="1"/>
          <p:nvPr/>
        </p:nvSpPr>
        <p:spPr>
          <a:xfrm>
            <a:off x="8972700" y="4274695"/>
            <a:ext cx="2505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 chegou com uma leveza única, e deixando o dia a dia mais doce, fluido e alegre.Obrigado a cada um de vocês por serem exatamente quem são. É a soma desses sotaques, visões, experiências e energias que faz o nosso time ser tão especial.Beijos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14" name="Google Shape;314;p27"/>
          <p:cNvSpPr txBox="1"/>
          <p:nvPr/>
        </p:nvSpPr>
        <p:spPr>
          <a:xfrm>
            <a:off x="3229053" y="37620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Isa Sanches</a:t>
            </a:r>
            <a:endParaRPr b="1" sz="700"/>
          </a:p>
        </p:txBody>
      </p:sp>
      <p:sp>
        <p:nvSpPr>
          <p:cNvPr id="315" name="Google Shape;315;p27"/>
          <p:cNvSpPr txBox="1"/>
          <p:nvPr/>
        </p:nvSpPr>
        <p:spPr>
          <a:xfrm>
            <a:off x="3302753" y="4645076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Anônimo</a:t>
            </a:r>
            <a:endParaRPr b="1" sz="700"/>
          </a:p>
        </p:txBody>
      </p:sp>
      <p:sp>
        <p:nvSpPr>
          <p:cNvPr id="316" name="Google Shape;316;p27"/>
          <p:cNvSpPr txBox="1"/>
          <p:nvPr/>
        </p:nvSpPr>
        <p:spPr>
          <a:xfrm>
            <a:off x="3570550" y="4880619"/>
            <a:ext cx="2218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pela parceria e tornar o meu dia a dia mais leve e divertido! </a:t>
            </a:r>
            <a:endParaRPr b="1"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17" name="Google Shape;317;p27"/>
          <p:cNvSpPr txBox="1"/>
          <p:nvPr/>
        </p:nvSpPr>
        <p:spPr>
          <a:xfrm>
            <a:off x="3266775" y="515315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Laice</a:t>
            </a:r>
            <a:endParaRPr b="1" sz="700"/>
          </a:p>
        </p:txBody>
      </p:sp>
      <p:sp>
        <p:nvSpPr>
          <p:cNvPr id="318" name="Google Shape;318;p27"/>
          <p:cNvSpPr txBox="1"/>
          <p:nvPr/>
        </p:nvSpPr>
        <p:spPr>
          <a:xfrm>
            <a:off x="6259516" y="5204160"/>
            <a:ext cx="242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Querido time, vocês tem feito muito a diferença pros momentos de integração e conexão. Obrigada por cuidarem de cada detalhe! 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19" name="Google Shape;319;p27"/>
          <p:cNvSpPr txBox="1"/>
          <p:nvPr/>
        </p:nvSpPr>
        <p:spPr>
          <a:xfrm>
            <a:off x="6051488" y="55845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Vertullo</a:t>
            </a:r>
            <a:endParaRPr b="1" sz="700"/>
          </a:p>
        </p:txBody>
      </p:sp>
      <p:sp>
        <p:nvSpPr>
          <p:cNvPr id="320" name="Google Shape;320;p27"/>
          <p:cNvSpPr txBox="1"/>
          <p:nvPr/>
        </p:nvSpPr>
        <p:spPr>
          <a:xfrm>
            <a:off x="9048837" y="5015666"/>
            <a:ext cx="242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Querido time, vocês tem feito muito a diferença pros momentos de integração e conexão. Obrigada por cuidarem de cada detalhe! </a:t>
            </a:r>
            <a:endParaRPr b="1"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21" name="Google Shape;321;p27"/>
          <p:cNvSpPr txBox="1"/>
          <p:nvPr/>
        </p:nvSpPr>
        <p:spPr>
          <a:xfrm>
            <a:off x="8840808" y="5406070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Vertullo</a:t>
            </a:r>
            <a:endParaRPr b="1" sz="700"/>
          </a:p>
        </p:txBody>
      </p:sp>
      <p:sp>
        <p:nvSpPr>
          <p:cNvPr id="322" name="Google Shape;322;p27"/>
          <p:cNvSpPr txBox="1"/>
          <p:nvPr/>
        </p:nvSpPr>
        <p:spPr>
          <a:xfrm>
            <a:off x="766203" y="4879108"/>
            <a:ext cx="24291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Só agradecer pela sua liderança. Ter você no meu dia a dia faz a diferença para mim. obrigada pelos conselhos, sacudidas. Obrigada sempre por perguntar o que isso</a:t>
            </a:r>
            <a:r>
              <a:rPr lang="en-US" sz="10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fala sobre vc ? rsrsrrss </a:t>
            </a:r>
            <a:endParaRPr sz="700"/>
          </a:p>
        </p:txBody>
      </p:sp>
      <p:sp>
        <p:nvSpPr>
          <p:cNvPr id="323" name="Google Shape;323;p27"/>
          <p:cNvSpPr txBox="1"/>
          <p:nvPr/>
        </p:nvSpPr>
        <p:spPr>
          <a:xfrm>
            <a:off x="593148" y="5387782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Anônimo</a:t>
            </a:r>
            <a:endParaRPr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8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8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8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8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8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8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8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8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36" name="Google Shape;3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7" name="Google Shape;33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8" name="Google Shape;3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9" name="Google Shape;3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0" name="Google Shape;34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1" name="Google Shape;34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2" name="Google Shape;34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3" name="Google Shape;34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8"/>
          <p:cNvSpPr txBox="1"/>
          <p:nvPr/>
        </p:nvSpPr>
        <p:spPr>
          <a:xfrm>
            <a:off x="1005482" y="5535467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45" name="Google Shape;345;p28"/>
          <p:cNvSpPr txBox="1"/>
          <p:nvPr/>
        </p:nvSpPr>
        <p:spPr>
          <a:xfrm>
            <a:off x="3758207" y="5543332"/>
            <a:ext cx="1923000" cy="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1300"/>
          </a:p>
        </p:txBody>
      </p:sp>
      <p:sp>
        <p:nvSpPr>
          <p:cNvPr id="346" name="Google Shape;346;p28"/>
          <p:cNvSpPr txBox="1"/>
          <p:nvPr/>
        </p:nvSpPr>
        <p:spPr>
          <a:xfrm>
            <a:off x="6510932" y="5523003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347" name="Google Shape;347;p28"/>
          <p:cNvSpPr txBox="1"/>
          <p:nvPr/>
        </p:nvSpPr>
        <p:spPr>
          <a:xfrm>
            <a:off x="9263657" y="5573322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348" name="Google Shape;348;p28"/>
          <p:cNvSpPr txBox="1"/>
          <p:nvPr/>
        </p:nvSpPr>
        <p:spPr>
          <a:xfrm>
            <a:off x="560486" y="2849314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Nati</a:t>
            </a:r>
            <a:endParaRPr/>
          </a:p>
        </p:txBody>
      </p:sp>
      <p:sp>
        <p:nvSpPr>
          <p:cNvPr id="349" name="Google Shape;349;p28"/>
          <p:cNvSpPr txBox="1"/>
          <p:nvPr/>
        </p:nvSpPr>
        <p:spPr>
          <a:xfrm>
            <a:off x="627459" y="3150244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50" name="Google Shape;350;p28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Jenni Arruda</a:t>
            </a:r>
            <a:endParaRPr/>
          </a:p>
        </p:txBody>
      </p:sp>
      <p:sp>
        <p:nvSpPr>
          <p:cNvPr id="351" name="Google Shape;351;p28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52" name="Google Shape;352;p28"/>
          <p:cNvSpPr txBox="1"/>
          <p:nvPr/>
        </p:nvSpPr>
        <p:spPr>
          <a:xfrm>
            <a:off x="3570550" y="3937100"/>
            <a:ext cx="2316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fazer essa jornada mais leve e feliz!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b="1"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53" name="Google Shape;353;p28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Ane</a:t>
            </a:r>
            <a:endParaRPr/>
          </a:p>
        </p:txBody>
      </p:sp>
      <p:sp>
        <p:nvSpPr>
          <p:cNvPr id="354" name="Google Shape;354;p28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Bruna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56" name="Google Shape;356;p28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57" name="Google Shape;357;p28"/>
          <p:cNvSpPr txBox="1"/>
          <p:nvPr/>
        </p:nvSpPr>
        <p:spPr>
          <a:xfrm>
            <a:off x="8826103" y="4710396"/>
            <a:ext cx="2798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7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87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Fê Gobbo</a:t>
            </a:r>
            <a:endParaRPr/>
          </a:p>
        </p:txBody>
      </p:sp>
      <p:sp>
        <p:nvSpPr>
          <p:cNvPr id="358" name="Google Shape;358;p28"/>
          <p:cNvSpPr txBox="1"/>
          <p:nvPr/>
        </p:nvSpPr>
        <p:spPr>
          <a:xfrm>
            <a:off x="764198" y="4248954"/>
            <a:ext cx="242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Naty, quero muito te agradecer por me fortalecer e me ajudar a ser uma pessoa melhor !! Você me inspira a crescer, aprender mais e principalmente,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respeitando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 mim mesma!</a:t>
            </a:r>
            <a:endParaRPr sz="700"/>
          </a:p>
        </p:txBody>
      </p:sp>
      <p:sp>
        <p:nvSpPr>
          <p:cNvPr id="359" name="Google Shape;359;p28"/>
          <p:cNvSpPr txBox="1"/>
          <p:nvPr/>
        </p:nvSpPr>
        <p:spPr>
          <a:xfrm>
            <a:off x="581116" y="470398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Fê Gobbo</a:t>
            </a:r>
            <a:endParaRPr sz="700"/>
          </a:p>
        </p:txBody>
      </p:sp>
      <p:sp>
        <p:nvSpPr>
          <p:cNvPr id="360" name="Google Shape;360;p28"/>
          <p:cNvSpPr txBox="1"/>
          <p:nvPr/>
        </p:nvSpPr>
        <p:spPr>
          <a:xfrm>
            <a:off x="3433050" y="4386700"/>
            <a:ext cx="25050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Querido time, vocês tem feito muito a diferença pros momentos de integração e conexão. Obrigada por cuidarem de cada detalhe! </a:t>
            </a:r>
            <a:endParaRPr b="1"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61" name="Google Shape;361;p28"/>
          <p:cNvSpPr txBox="1"/>
          <p:nvPr/>
        </p:nvSpPr>
        <p:spPr>
          <a:xfrm>
            <a:off x="8972700" y="4312795"/>
            <a:ext cx="25050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Bru, orgulho de ver sua 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potência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 crescimento! Você é uma verdadeira protagonista do seu desenvolvimento!! Continue voando alto!!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62" name="Google Shape;362;p28"/>
          <p:cNvSpPr txBox="1"/>
          <p:nvPr/>
        </p:nvSpPr>
        <p:spPr>
          <a:xfrm>
            <a:off x="3229053" y="4104938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Bru</a:t>
            </a:r>
            <a:endParaRPr b="1" sz="700"/>
          </a:p>
        </p:txBody>
      </p:sp>
      <p:sp>
        <p:nvSpPr>
          <p:cNvPr id="363" name="Google Shape;363;p28"/>
          <p:cNvSpPr txBox="1"/>
          <p:nvPr/>
        </p:nvSpPr>
        <p:spPr>
          <a:xfrm>
            <a:off x="3323925" y="4744316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Vertullo</a:t>
            </a:r>
            <a:endParaRPr b="1"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9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9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9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9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9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9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9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9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9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77" name="Google Shape;3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8" name="Google Shape;37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9" name="Google Shape;3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0" name="Google Shape;38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1" name="Google Shape;3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2" name="Google Shape;38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3" name="Google Shape;3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4" name="Google Shape;38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9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386" name="Google Shape;386;p29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387" name="Google Shape;387;p29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388" name="Google Shape;388;p29"/>
          <p:cNvSpPr txBox="1"/>
          <p:nvPr/>
        </p:nvSpPr>
        <p:spPr>
          <a:xfrm>
            <a:off x="1005482" y="5747523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89" name="Google Shape;389;p29"/>
          <p:cNvSpPr txBox="1"/>
          <p:nvPr/>
        </p:nvSpPr>
        <p:spPr>
          <a:xfrm>
            <a:off x="3758207" y="56791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390" name="Google Shape;390;p29"/>
          <p:cNvSpPr txBox="1"/>
          <p:nvPr/>
        </p:nvSpPr>
        <p:spPr>
          <a:xfrm>
            <a:off x="6510932" y="5846853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391" name="Google Shape;391;p29"/>
          <p:cNvSpPr txBox="1"/>
          <p:nvPr/>
        </p:nvSpPr>
        <p:spPr>
          <a:xfrm>
            <a:off x="9263657" y="57588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392" name="Google Shape;392;p29"/>
          <p:cNvSpPr txBox="1"/>
          <p:nvPr/>
        </p:nvSpPr>
        <p:spPr>
          <a:xfrm>
            <a:off x="560486" y="2849314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Carla Yumi</a:t>
            </a:r>
            <a:endParaRPr/>
          </a:p>
        </p:txBody>
      </p:sp>
      <p:sp>
        <p:nvSpPr>
          <p:cNvPr id="393" name="Google Shape;393;p29"/>
          <p:cNvSpPr txBox="1"/>
          <p:nvPr/>
        </p:nvSpPr>
        <p:spPr>
          <a:xfrm>
            <a:off x="627459" y="3150244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94" name="Google Shape;394;p29"/>
          <p:cNvSpPr txBox="1"/>
          <p:nvPr/>
        </p:nvSpPr>
        <p:spPr>
          <a:xfrm>
            <a:off x="791325" y="3638854"/>
            <a:ext cx="2352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Carlinha, obrigada pelas conversas profundas, reflexões e risadas. É muito gostoso trilhar essa jornada com você!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95" name="Google Shape;395;p29"/>
          <p:cNvSpPr txBox="1"/>
          <p:nvPr/>
        </p:nvSpPr>
        <p:spPr>
          <a:xfrm>
            <a:off x="567928" y="4106637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Bru</a:t>
            </a:r>
            <a:endParaRPr b="1" sz="800"/>
          </a:p>
        </p:txBody>
      </p:sp>
      <p:sp>
        <p:nvSpPr>
          <p:cNvPr id="396" name="Google Shape;396;p29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Fê Ucella</a:t>
            </a:r>
            <a:endParaRPr/>
          </a:p>
        </p:txBody>
      </p:sp>
      <p:sp>
        <p:nvSpPr>
          <p:cNvPr id="397" name="Google Shape;397;p29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398" name="Google Shape;398;p29"/>
          <p:cNvSpPr txBox="1"/>
          <p:nvPr/>
        </p:nvSpPr>
        <p:spPr>
          <a:xfrm>
            <a:off x="3493450" y="3707500"/>
            <a:ext cx="242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Feh, admiro muito sua capacidade de concentração e a forma como você lida com os conflitos do dia a dia. Você me inspira! </a:t>
            </a:r>
            <a:r>
              <a:rPr lang="en-US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💛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399" name="Google Shape;399;p29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Gustavo de Jesus</a:t>
            </a:r>
            <a:endParaRPr/>
          </a:p>
        </p:txBody>
      </p:sp>
      <p:sp>
        <p:nvSpPr>
          <p:cNvPr id="400" name="Google Shape;400;p29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01" name="Google Shape;401;p29"/>
          <p:cNvSpPr txBox="1"/>
          <p:nvPr/>
        </p:nvSpPr>
        <p:spPr>
          <a:xfrm>
            <a:off x="6219825" y="3778618"/>
            <a:ext cx="2484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 melhor líder que eu poderia ter, sem o mesmo, grande parte do meu desenvolvimento não aconteceria de forma tão efetiva como acontece e está acontecendo.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02" name="Google Shape;402;p29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Ju Vicentin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03" name="Google Shape;403;p29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04" name="Google Shape;404;p29"/>
          <p:cNvSpPr txBox="1"/>
          <p:nvPr/>
        </p:nvSpPr>
        <p:spPr>
          <a:xfrm>
            <a:off x="8826103" y="4413116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</a:t>
            </a:r>
            <a:endParaRPr sz="1300"/>
          </a:p>
        </p:txBody>
      </p:sp>
      <p:sp>
        <p:nvSpPr>
          <p:cNvPr id="405" name="Google Shape;405;p29"/>
          <p:cNvSpPr txBox="1"/>
          <p:nvPr/>
        </p:nvSpPr>
        <p:spPr>
          <a:xfrm>
            <a:off x="3477375" y="4386839"/>
            <a:ext cx="2484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pela parceria, paciência e por não soltar a minha mão. Amei crescer junto com você.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06" name="Google Shape;406;p29"/>
          <p:cNvSpPr txBox="1"/>
          <p:nvPr/>
        </p:nvSpPr>
        <p:spPr>
          <a:xfrm>
            <a:off x="6254475" y="4371714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sempre ceder espaço para aprendizado, Gus. Aprendo muito observando você brilhar!!!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07" name="Google Shape;407;p29"/>
          <p:cNvSpPr txBox="1"/>
          <p:nvPr/>
        </p:nvSpPr>
        <p:spPr>
          <a:xfrm>
            <a:off x="6107728" y="4125323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Vitor</a:t>
            </a:r>
            <a:endParaRPr sz="1300"/>
          </a:p>
        </p:txBody>
      </p:sp>
      <p:sp>
        <p:nvSpPr>
          <p:cNvPr id="408" name="Google Shape;408;p29"/>
          <p:cNvSpPr txBox="1"/>
          <p:nvPr/>
        </p:nvSpPr>
        <p:spPr>
          <a:xfrm>
            <a:off x="6115518" y="4600879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Laice</a:t>
            </a:r>
            <a:endParaRPr sz="1300"/>
          </a:p>
        </p:txBody>
      </p:sp>
      <p:sp>
        <p:nvSpPr>
          <p:cNvPr id="409" name="Google Shape;409;p29"/>
          <p:cNvSpPr txBox="1"/>
          <p:nvPr/>
        </p:nvSpPr>
        <p:spPr>
          <a:xfrm>
            <a:off x="9031775" y="3932287"/>
            <a:ext cx="2429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Ju, os nossos dias juntas são muito divertidos e aleatórios! Obrigada pela abertura e pela troca genuína</a:t>
            </a:r>
            <a:r>
              <a:rPr lang="en-U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10" name="Google Shape;410;p29"/>
          <p:cNvSpPr txBox="1"/>
          <p:nvPr/>
        </p:nvSpPr>
        <p:spPr>
          <a:xfrm>
            <a:off x="3229053" y="4163592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Jenni</a:t>
            </a:r>
            <a:endParaRPr b="1" sz="700"/>
          </a:p>
        </p:txBody>
      </p:sp>
      <p:sp>
        <p:nvSpPr>
          <p:cNvPr id="411" name="Google Shape;411;p29"/>
          <p:cNvSpPr txBox="1"/>
          <p:nvPr/>
        </p:nvSpPr>
        <p:spPr>
          <a:xfrm>
            <a:off x="3178928" y="4682674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Bru</a:t>
            </a:r>
            <a:endParaRPr b="1" sz="700"/>
          </a:p>
        </p:txBody>
      </p:sp>
      <p:sp>
        <p:nvSpPr>
          <p:cNvPr id="412" name="Google Shape;412;p29"/>
          <p:cNvSpPr txBox="1"/>
          <p:nvPr/>
        </p:nvSpPr>
        <p:spPr>
          <a:xfrm>
            <a:off x="6259516" y="4823160"/>
            <a:ext cx="2429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 nosso artista, com sensibilidade, criatividade e um olhar poético para tudo o que faz.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13" name="Google Shape;413;p29"/>
          <p:cNvSpPr txBox="1"/>
          <p:nvPr/>
        </p:nvSpPr>
        <p:spPr>
          <a:xfrm>
            <a:off x="6051488" y="561461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700"/>
          </a:p>
        </p:txBody>
      </p:sp>
      <p:sp>
        <p:nvSpPr>
          <p:cNvPr id="414" name="Google Shape;414;p29"/>
          <p:cNvSpPr txBox="1"/>
          <p:nvPr/>
        </p:nvSpPr>
        <p:spPr>
          <a:xfrm>
            <a:off x="783304" y="4302596"/>
            <a:ext cx="235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Parabéns pela jornada, um prazer está com vc nesse piloto. Mandando muito bem !!!!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15" name="Google Shape;415;p29"/>
          <p:cNvSpPr txBox="1"/>
          <p:nvPr/>
        </p:nvSpPr>
        <p:spPr>
          <a:xfrm>
            <a:off x="539854" y="4559827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Bella</a:t>
            </a:r>
            <a:endParaRPr b="1" sz="800"/>
          </a:p>
        </p:txBody>
      </p:sp>
      <p:sp>
        <p:nvSpPr>
          <p:cNvPr id="416" name="Google Shape;416;p29"/>
          <p:cNvSpPr txBox="1"/>
          <p:nvPr/>
        </p:nvSpPr>
        <p:spPr>
          <a:xfrm>
            <a:off x="764254" y="4797896"/>
            <a:ext cx="235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Carlinha, tenho muito orgulho da jornada que vivemos juntas e especialmente por poder ver de perto sua potencia e desenvolvimento! Obrigada por confiar em mim nesta trajetória !!!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17" name="Google Shape;417;p29"/>
          <p:cNvSpPr txBox="1"/>
          <p:nvPr/>
        </p:nvSpPr>
        <p:spPr>
          <a:xfrm>
            <a:off x="520804" y="5264677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Gobbo</a:t>
            </a:r>
            <a:endParaRPr b="1" sz="800"/>
          </a:p>
        </p:txBody>
      </p:sp>
      <p:sp>
        <p:nvSpPr>
          <p:cNvPr id="418" name="Google Shape;418;p29"/>
          <p:cNvSpPr txBox="1"/>
          <p:nvPr/>
        </p:nvSpPr>
        <p:spPr>
          <a:xfrm>
            <a:off x="3458325" y="4901189"/>
            <a:ext cx="2484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Fer, quero te agradecer por estar ao meu lado todos os dias com tanta energia, compromisso e leveza. É um prazer trabalhar com você e te ver crescendo!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19" name="Google Shape;419;p29"/>
          <p:cNvSpPr txBox="1"/>
          <p:nvPr/>
        </p:nvSpPr>
        <p:spPr>
          <a:xfrm>
            <a:off x="3283703" y="5320849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Gobbo</a:t>
            </a:r>
            <a:endParaRPr b="1" sz="700"/>
          </a:p>
        </p:txBody>
      </p:sp>
      <p:sp>
        <p:nvSpPr>
          <p:cNvPr id="420" name="Google Shape;420;p29"/>
          <p:cNvSpPr txBox="1"/>
          <p:nvPr/>
        </p:nvSpPr>
        <p:spPr>
          <a:xfrm>
            <a:off x="8788003" y="5298941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Fê Gobbo</a:t>
            </a:r>
            <a:endParaRPr sz="1300"/>
          </a:p>
        </p:txBody>
      </p:sp>
      <p:sp>
        <p:nvSpPr>
          <p:cNvPr id="421" name="Google Shape;421;p29"/>
          <p:cNvSpPr txBox="1"/>
          <p:nvPr/>
        </p:nvSpPr>
        <p:spPr>
          <a:xfrm>
            <a:off x="8993675" y="4751437"/>
            <a:ext cx="24291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Ju, quero muito agradecer e RECONHECER sua abertura, escuta e disposição para seu desenvolvimento e ampliação! Obrigada por estarmos juntas !!!</a:t>
            </a:r>
            <a:endParaRPr b="1" sz="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0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0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0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0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0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0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0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0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34" name="Google Shape;43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5" name="Google Shape;43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6" name="Google Shape;4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7" name="Google Shape;43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8" name="Google Shape;4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9" name="Google Shape;43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0" name="Google Shape;44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1" name="Google Shape;44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0"/>
          <p:cNvSpPr txBox="1"/>
          <p:nvPr/>
        </p:nvSpPr>
        <p:spPr>
          <a:xfrm>
            <a:off x="1005482" y="5585598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43" name="Google Shape;443;p30"/>
          <p:cNvSpPr txBox="1"/>
          <p:nvPr/>
        </p:nvSpPr>
        <p:spPr>
          <a:xfrm>
            <a:off x="3758207" y="55648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444" name="Google Shape;444;p30"/>
          <p:cNvSpPr txBox="1"/>
          <p:nvPr/>
        </p:nvSpPr>
        <p:spPr>
          <a:xfrm>
            <a:off x="6510932" y="5542053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445" name="Google Shape;445;p30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1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31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52" name="Google Shape;452;p31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1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31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1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1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57" name="Google Shape;457;p31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1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59" name="Google Shape;45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0" name="Google Shape;46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1" name="Google Shape;4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2" name="Google Shape;46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3" name="Google Shape;46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4" name="Google Shape;46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5" name="Google Shape;46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6" name="Google Shape;46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1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468" name="Google Shape;468;p31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469" name="Google Shape;469;p31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470" name="Google Shape;470;p31"/>
          <p:cNvSpPr txBox="1"/>
          <p:nvPr/>
        </p:nvSpPr>
        <p:spPr>
          <a:xfrm>
            <a:off x="1005482" y="5774594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71" name="Google Shape;471;p31"/>
          <p:cNvSpPr txBox="1"/>
          <p:nvPr/>
        </p:nvSpPr>
        <p:spPr>
          <a:xfrm>
            <a:off x="3758207" y="55648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472" name="Google Shape;472;p31"/>
          <p:cNvSpPr txBox="1"/>
          <p:nvPr/>
        </p:nvSpPr>
        <p:spPr>
          <a:xfrm>
            <a:off x="6510932" y="5780178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473" name="Google Shape;473;p31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474" name="Google Shape;474;p31"/>
          <p:cNvSpPr txBox="1"/>
          <p:nvPr/>
        </p:nvSpPr>
        <p:spPr>
          <a:xfrm>
            <a:off x="560486" y="2885910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Laice</a:t>
            </a:r>
            <a:endParaRPr/>
          </a:p>
        </p:txBody>
      </p:sp>
      <p:sp>
        <p:nvSpPr>
          <p:cNvPr id="475" name="Google Shape;475;p31"/>
          <p:cNvSpPr txBox="1"/>
          <p:nvPr/>
        </p:nvSpPr>
        <p:spPr>
          <a:xfrm>
            <a:off x="627459" y="3186840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76" name="Google Shape;476;p31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Manu</a:t>
            </a:r>
            <a:endParaRPr/>
          </a:p>
        </p:txBody>
      </p:sp>
      <p:sp>
        <p:nvSpPr>
          <p:cNvPr id="477" name="Google Shape;477;p31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78" name="Google Shape;478;p31"/>
          <p:cNvSpPr txBox="1"/>
          <p:nvPr/>
        </p:nvSpPr>
        <p:spPr>
          <a:xfrm>
            <a:off x="3570550" y="3867913"/>
            <a:ext cx="221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se tornar uma grande parceria e por todo o apoio, muito bonito ver o que já evoluímos juntas até aqui desde que entramos. 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79" name="Google Shape;479;p31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Vivi</a:t>
            </a:r>
            <a:endParaRPr/>
          </a:p>
        </p:txBody>
      </p:sp>
      <p:sp>
        <p:nvSpPr>
          <p:cNvPr id="480" name="Google Shape;480;p31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81" name="Google Shape;481;p31"/>
          <p:cNvSpPr txBox="1"/>
          <p:nvPr/>
        </p:nvSpPr>
        <p:spPr>
          <a:xfrm>
            <a:off x="6219825" y="3648276"/>
            <a:ext cx="248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Vivi, sou grata por você ter entrado em nosso time, os dias com você são sempre muito divertidos e com muitas gargalhadas, sua jeitinho baiano é único, nunca mude isso! Obrigada por toda a parceria e ensinamentos.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82" name="Google Shape;482;p31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Bia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83" name="Google Shape;483;p31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484" name="Google Shape;484;p31"/>
          <p:cNvSpPr txBox="1"/>
          <p:nvPr/>
        </p:nvSpPr>
        <p:spPr>
          <a:xfrm>
            <a:off x="8826103" y="4486809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 sz="1300"/>
          </a:p>
        </p:txBody>
      </p:sp>
      <p:sp>
        <p:nvSpPr>
          <p:cNvPr id="485" name="Google Shape;485;p31"/>
          <p:cNvSpPr txBox="1"/>
          <p:nvPr/>
        </p:nvSpPr>
        <p:spPr>
          <a:xfrm>
            <a:off x="6107728" y="4112790"/>
            <a:ext cx="2798100" cy="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6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Anônimo</a:t>
            </a:r>
            <a:endParaRPr sz="1200"/>
          </a:p>
        </p:txBody>
      </p:sp>
      <p:sp>
        <p:nvSpPr>
          <p:cNvPr id="486" name="Google Shape;486;p31"/>
          <p:cNvSpPr txBox="1"/>
          <p:nvPr/>
        </p:nvSpPr>
        <p:spPr>
          <a:xfrm>
            <a:off x="9031775" y="3796430"/>
            <a:ext cx="242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doce Bia, que lida com o nosso dia a dia, com  elegância e muita simpatia.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 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87" name="Google Shape;487;p31"/>
          <p:cNvSpPr txBox="1"/>
          <p:nvPr/>
        </p:nvSpPr>
        <p:spPr>
          <a:xfrm>
            <a:off x="3229053" y="4357100"/>
            <a:ext cx="2798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Anônimo</a:t>
            </a:r>
            <a:endParaRPr b="1" sz="900"/>
          </a:p>
        </p:txBody>
      </p:sp>
      <p:sp>
        <p:nvSpPr>
          <p:cNvPr id="488" name="Google Shape;488;p31"/>
          <p:cNvSpPr txBox="1"/>
          <p:nvPr/>
        </p:nvSpPr>
        <p:spPr>
          <a:xfrm>
            <a:off x="6259516" y="4312821"/>
            <a:ext cx="2429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baiana cheia de energia, que contagia qualquer ambiente com seu axé, calor e alto astral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89" name="Google Shape;489;p31"/>
          <p:cNvSpPr txBox="1"/>
          <p:nvPr/>
        </p:nvSpPr>
        <p:spPr>
          <a:xfrm>
            <a:off x="6051488" y="4985466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700"/>
          </a:p>
        </p:txBody>
      </p:sp>
      <p:sp>
        <p:nvSpPr>
          <p:cNvPr id="490" name="Google Shape;490;p31"/>
          <p:cNvSpPr txBox="1"/>
          <p:nvPr/>
        </p:nvSpPr>
        <p:spPr>
          <a:xfrm>
            <a:off x="797000" y="3546205"/>
            <a:ext cx="235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ser meu espaço seguro!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91" name="Google Shape;491;p31"/>
          <p:cNvSpPr txBox="1"/>
          <p:nvPr/>
        </p:nvSpPr>
        <p:spPr>
          <a:xfrm>
            <a:off x="3582582" y="4581786"/>
            <a:ext cx="2218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Gosto muito dos nosso bate papos e estar junto de você na nossa jornada. Vamos juntas !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92" name="Google Shape;492;p31"/>
          <p:cNvSpPr txBox="1"/>
          <p:nvPr/>
        </p:nvSpPr>
        <p:spPr>
          <a:xfrm>
            <a:off x="3345241" y="4885600"/>
            <a:ext cx="2798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Bela</a:t>
            </a:r>
            <a:endParaRPr b="1" sz="900"/>
          </a:p>
        </p:txBody>
      </p:sp>
      <p:sp>
        <p:nvSpPr>
          <p:cNvPr id="493" name="Google Shape;493;p31"/>
          <p:cNvSpPr txBox="1"/>
          <p:nvPr/>
        </p:nvSpPr>
        <p:spPr>
          <a:xfrm>
            <a:off x="531878" y="3715515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Jenni</a:t>
            </a:r>
            <a:endParaRPr sz="1300"/>
          </a:p>
        </p:txBody>
      </p:sp>
      <p:sp>
        <p:nvSpPr>
          <p:cNvPr id="494" name="Google Shape;494;p31"/>
          <p:cNvSpPr txBox="1"/>
          <p:nvPr/>
        </p:nvSpPr>
        <p:spPr>
          <a:xfrm>
            <a:off x="719900" y="3894575"/>
            <a:ext cx="2429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Lai, você é essencial nessa minha jornada, você me ajudou a crescer muito desde que cheguei aqui. Agradeço por toda a paciência que você dedica a mim, todos os ensinamentos, conselhos e suporte. Você é uma profissional impecável e poder ter você nos meus dias torna tudo muito melhor, sou grata demais por essa parceria.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95" name="Google Shape;495;p31"/>
          <p:cNvSpPr txBox="1"/>
          <p:nvPr/>
        </p:nvSpPr>
        <p:spPr>
          <a:xfrm>
            <a:off x="567503" y="4834315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Anônimo</a:t>
            </a:r>
            <a:endParaRPr sz="1300"/>
          </a:p>
        </p:txBody>
      </p:sp>
      <p:sp>
        <p:nvSpPr>
          <p:cNvPr id="496" name="Google Shape;496;p31"/>
          <p:cNvSpPr txBox="1"/>
          <p:nvPr/>
        </p:nvSpPr>
        <p:spPr>
          <a:xfrm>
            <a:off x="744725" y="5115450"/>
            <a:ext cx="242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Lai, obrigada por fazer as perguntas certas e nos estimular a refletir e crescer a cada dia. Sua parceria é um grande presente!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97" name="Google Shape;497;p31"/>
          <p:cNvSpPr txBox="1"/>
          <p:nvPr/>
        </p:nvSpPr>
        <p:spPr>
          <a:xfrm>
            <a:off x="430953" y="5521640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Ane</a:t>
            </a:r>
            <a:endParaRPr sz="1300"/>
          </a:p>
        </p:txBody>
      </p:sp>
      <p:sp>
        <p:nvSpPr>
          <p:cNvPr id="498" name="Google Shape;498;p31"/>
          <p:cNvSpPr txBox="1"/>
          <p:nvPr/>
        </p:nvSpPr>
        <p:spPr>
          <a:xfrm>
            <a:off x="6234863" y="5150601"/>
            <a:ext cx="248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Vivi, obrigada por toda a parceria, alto astral e aprendizados. Seu jeito único de trazer alegria e leveza para o trabalho é essencial.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499" name="Google Shape;499;p31"/>
          <p:cNvSpPr txBox="1"/>
          <p:nvPr/>
        </p:nvSpPr>
        <p:spPr>
          <a:xfrm>
            <a:off x="6061013" y="5461716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Ane</a:t>
            </a:r>
            <a:endParaRPr b="1" sz="700"/>
          </a:p>
        </p:txBody>
      </p:sp>
      <p:sp>
        <p:nvSpPr>
          <p:cNvPr id="500" name="Google Shape;500;p31"/>
          <p:cNvSpPr txBox="1"/>
          <p:nvPr/>
        </p:nvSpPr>
        <p:spPr>
          <a:xfrm>
            <a:off x="9012725" y="4720355"/>
            <a:ext cx="2429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Bia, sua doçura e dedicação em cada detalhe fazem toda a diferença para o nosso time. Obrigada por ser essa parceira tão especial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01" name="Google Shape;501;p31"/>
          <p:cNvSpPr txBox="1"/>
          <p:nvPr/>
        </p:nvSpPr>
        <p:spPr>
          <a:xfrm>
            <a:off x="8807053" y="5058309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Ane</a:t>
            </a: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2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2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08" name="Google Shape;508;p32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2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2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2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12" name="Google Shape;512;p32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2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14" name="Google Shape;51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5" name="Google Shape;51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6" name="Google Shape;51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7" name="Google Shape;51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8" name="Google Shape;51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9" name="Google Shape;51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0" name="Google Shape;52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1" name="Google Shape;52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2"/>
          <p:cNvSpPr txBox="1"/>
          <p:nvPr/>
        </p:nvSpPr>
        <p:spPr>
          <a:xfrm>
            <a:off x="1005482" y="5774594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23" name="Google Shape;523;p32"/>
          <p:cNvSpPr txBox="1"/>
          <p:nvPr/>
        </p:nvSpPr>
        <p:spPr>
          <a:xfrm>
            <a:off x="3758207" y="55648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524" name="Google Shape;524;p32"/>
          <p:cNvSpPr txBox="1"/>
          <p:nvPr/>
        </p:nvSpPr>
        <p:spPr>
          <a:xfrm>
            <a:off x="6510932" y="5561103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525" name="Google Shape;525;p32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526" name="Google Shape;526;p32"/>
          <p:cNvSpPr txBox="1"/>
          <p:nvPr/>
        </p:nvSpPr>
        <p:spPr>
          <a:xfrm>
            <a:off x="560486" y="285733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Laice</a:t>
            </a:r>
            <a:endParaRPr/>
          </a:p>
        </p:txBody>
      </p:sp>
      <p:sp>
        <p:nvSpPr>
          <p:cNvPr id="527" name="Google Shape;527;p32"/>
          <p:cNvSpPr txBox="1"/>
          <p:nvPr/>
        </p:nvSpPr>
        <p:spPr>
          <a:xfrm>
            <a:off x="627459" y="315826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528" name="Google Shape;528;p32"/>
          <p:cNvSpPr txBox="1"/>
          <p:nvPr/>
        </p:nvSpPr>
        <p:spPr>
          <a:xfrm>
            <a:off x="799950" y="3502775"/>
            <a:ext cx="2429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Gostaria de agradecer pela parceria na construção da jornada de desenvolvimento para as áreas parceiras. Alcançamos resultados superpositivos juntos!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Sua dedicação, sua inovação e principalmente sua agilidade e praticidade contribuíram muito nesta jornada, seguimos juntos construindo coisas incríveis e de impacto positivo.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29" name="Google Shape;529;p32"/>
          <p:cNvSpPr txBox="1"/>
          <p:nvPr/>
        </p:nvSpPr>
        <p:spPr>
          <a:xfrm>
            <a:off x="779100" y="448100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garota de ótimos pontos, que faz as perguntas certas e nos faz refletir sempre.Obrigado a cada um de vocês por serem exatamente quem são. É a soma desses sotaques, visões, experiências e energias que faz o nosso time 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ser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tão especial.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30" name="Google Shape;530;p32"/>
          <p:cNvSpPr txBox="1"/>
          <p:nvPr/>
        </p:nvSpPr>
        <p:spPr>
          <a:xfrm>
            <a:off x="609406" y="5151623"/>
            <a:ext cx="2798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600"/>
          </a:p>
        </p:txBody>
      </p:sp>
      <p:sp>
        <p:nvSpPr>
          <p:cNvPr id="531" name="Google Shape;531;p32"/>
          <p:cNvSpPr txBox="1"/>
          <p:nvPr/>
        </p:nvSpPr>
        <p:spPr>
          <a:xfrm>
            <a:off x="1364783" y="4301599"/>
            <a:ext cx="11619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Ass: Gus</a:t>
            </a:r>
            <a:endParaRPr b="1" sz="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3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3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38" name="Google Shape;538;p33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3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3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3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3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43" name="Google Shape;543;p33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3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45" name="Google Shape;5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46" name="Google Shape;54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47" name="Google Shape;54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48" name="Google Shape;54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49" name="Google Shape;5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0" name="Google Shape;55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1" name="Google Shape;5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2" name="Google Shape;55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3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554" name="Google Shape;554;p33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555" name="Google Shape;555;p33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556" name="Google Shape;556;p33"/>
          <p:cNvSpPr txBox="1"/>
          <p:nvPr/>
        </p:nvSpPr>
        <p:spPr>
          <a:xfrm>
            <a:off x="1005482" y="5756046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57" name="Google Shape;557;p33"/>
          <p:cNvSpPr txBox="1"/>
          <p:nvPr/>
        </p:nvSpPr>
        <p:spPr>
          <a:xfrm>
            <a:off x="3758207" y="5745864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558" name="Google Shape;558;p33"/>
          <p:cNvSpPr txBox="1"/>
          <p:nvPr/>
        </p:nvSpPr>
        <p:spPr>
          <a:xfrm>
            <a:off x="6510932" y="5592686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559" name="Google Shape;559;p33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560" name="Google Shape;560;p33"/>
          <p:cNvSpPr txBox="1"/>
          <p:nvPr/>
        </p:nvSpPr>
        <p:spPr>
          <a:xfrm>
            <a:off x="560486" y="2829261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Pedro</a:t>
            </a:r>
            <a:endParaRPr/>
          </a:p>
        </p:txBody>
      </p:sp>
      <p:sp>
        <p:nvSpPr>
          <p:cNvPr id="561" name="Google Shape;561;p33"/>
          <p:cNvSpPr txBox="1"/>
          <p:nvPr/>
        </p:nvSpPr>
        <p:spPr>
          <a:xfrm>
            <a:off x="627459" y="3130191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562" name="Google Shape;562;p33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Jess</a:t>
            </a:r>
            <a:endParaRPr/>
          </a:p>
        </p:txBody>
      </p:sp>
      <p:sp>
        <p:nvSpPr>
          <p:cNvPr id="563" name="Google Shape;563;p33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564" name="Google Shape;564;p33"/>
          <p:cNvSpPr txBox="1"/>
          <p:nvPr/>
        </p:nvSpPr>
        <p:spPr>
          <a:xfrm>
            <a:off x="3437950" y="3668400"/>
            <a:ext cx="248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mais nova “O&amp;Lers”, que traz afeto, cuidado, gentileza e uma serenidade linda… “ablando muito”sde que entramos. 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especial.Beijos com muito carinho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65" name="Google Shape;565;p33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Vitor</a:t>
            </a:r>
            <a:endParaRPr/>
          </a:p>
        </p:txBody>
      </p:sp>
      <p:sp>
        <p:nvSpPr>
          <p:cNvPr id="566" name="Google Shape;566;p33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567" name="Google Shape;567;p33"/>
          <p:cNvSpPr txBox="1"/>
          <p:nvPr/>
        </p:nvSpPr>
        <p:spPr>
          <a:xfrm>
            <a:off x="6219825" y="3828750"/>
            <a:ext cx="248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Obrigada por me receber de coração aberto e me dar a oportunidade de te conhecer melhor e de aprendermos juntos.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68" name="Google Shape;568;p33"/>
          <p:cNvSpPr txBox="1"/>
          <p:nvPr/>
        </p:nvSpPr>
        <p:spPr>
          <a:xfrm>
            <a:off x="8818661" y="2708290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Rafa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69" name="Google Shape;569;p33"/>
          <p:cNvSpPr txBox="1"/>
          <p:nvPr/>
        </p:nvSpPr>
        <p:spPr>
          <a:xfrm>
            <a:off x="8885634" y="3009220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570" name="Google Shape;570;p33"/>
          <p:cNvSpPr txBox="1"/>
          <p:nvPr/>
        </p:nvSpPr>
        <p:spPr>
          <a:xfrm>
            <a:off x="8826103" y="4577090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</a:t>
            </a:r>
            <a:endParaRPr sz="1300"/>
          </a:p>
        </p:txBody>
      </p:sp>
      <p:sp>
        <p:nvSpPr>
          <p:cNvPr id="571" name="Google Shape;571;p33"/>
          <p:cNvSpPr txBox="1"/>
          <p:nvPr/>
        </p:nvSpPr>
        <p:spPr>
          <a:xfrm>
            <a:off x="6107728" y="4195508"/>
            <a:ext cx="2798100" cy="1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5" u="none" cap="none" strike="noStrike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</a:t>
            </a:r>
            <a:r>
              <a:rPr b="1" lang="en-US" sz="725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Bru</a:t>
            </a:r>
            <a:endParaRPr sz="1300"/>
          </a:p>
        </p:txBody>
      </p:sp>
      <p:sp>
        <p:nvSpPr>
          <p:cNvPr id="572" name="Google Shape;572;p33"/>
          <p:cNvSpPr txBox="1"/>
          <p:nvPr/>
        </p:nvSpPr>
        <p:spPr>
          <a:xfrm>
            <a:off x="8963025" y="3570475"/>
            <a:ext cx="2429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também futura psicóloga e carioca cheia de vida e sonhos, iluminando a rotina com sua vivacidade e alegria contagiante.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</a:t>
            </a: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exatamente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quem são. É a soma desses sotaques, visões, experiências e energias que faz o nosso time ser tão especial.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Beijos com muito carinho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73" name="Google Shape;573;p33"/>
          <p:cNvSpPr txBox="1"/>
          <p:nvPr/>
        </p:nvSpPr>
        <p:spPr>
          <a:xfrm>
            <a:off x="3229053" y="4328525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800"/>
          </a:p>
        </p:txBody>
      </p:sp>
      <p:sp>
        <p:nvSpPr>
          <p:cNvPr id="574" name="Google Shape;574;p33"/>
          <p:cNvSpPr txBox="1"/>
          <p:nvPr/>
        </p:nvSpPr>
        <p:spPr>
          <a:xfrm>
            <a:off x="6259516" y="4522371"/>
            <a:ext cx="2429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 nosso atleta e futuro psicólogo das causas justas, com olhar humano voltado para o impacto real.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Beijos com muito carinho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75" name="Google Shape;575;p33"/>
          <p:cNvSpPr txBox="1"/>
          <p:nvPr/>
        </p:nvSpPr>
        <p:spPr>
          <a:xfrm>
            <a:off x="6051488" y="5414091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700"/>
          </a:p>
        </p:txBody>
      </p:sp>
      <p:sp>
        <p:nvSpPr>
          <p:cNvPr id="576" name="Google Shape;576;p33"/>
          <p:cNvSpPr txBox="1"/>
          <p:nvPr/>
        </p:nvSpPr>
        <p:spPr>
          <a:xfrm>
            <a:off x="797000" y="3523505"/>
            <a:ext cx="2352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 nosso IA Boy, antenado, curioso, conectado com o futuro e cheio de soluções tecnológicas.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Obrigado a cada um de vocês por serem exatamente quem são. É a soma desses sotaques, visões, experiências e energias que faz o nosso time ser tão especial.Beijos com muito carinho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77" name="Google Shape;577;p33"/>
          <p:cNvSpPr txBox="1"/>
          <p:nvPr/>
        </p:nvSpPr>
        <p:spPr>
          <a:xfrm>
            <a:off x="609406" y="4193107"/>
            <a:ext cx="2798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600"/>
          </a:p>
        </p:txBody>
      </p:sp>
      <p:sp>
        <p:nvSpPr>
          <p:cNvPr id="578" name="Google Shape;578;p33"/>
          <p:cNvSpPr txBox="1"/>
          <p:nvPr/>
        </p:nvSpPr>
        <p:spPr>
          <a:xfrm>
            <a:off x="9008855" y="4767998"/>
            <a:ext cx="248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Rafa, é um privilégio ter sua presença e alto astral no time. Você ilumina nosso dia a dia e nos inspira com sua autenticidade carioca!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79" name="Google Shape;579;p33"/>
          <p:cNvSpPr txBox="1"/>
          <p:nvPr/>
        </p:nvSpPr>
        <p:spPr>
          <a:xfrm>
            <a:off x="8854322" y="5110947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Ass:Ane</a:t>
            </a:r>
            <a:endParaRPr b="1" sz="700"/>
          </a:p>
        </p:txBody>
      </p:sp>
      <p:sp>
        <p:nvSpPr>
          <p:cNvPr id="580" name="Google Shape;580;p33"/>
          <p:cNvSpPr txBox="1"/>
          <p:nvPr/>
        </p:nvSpPr>
        <p:spPr>
          <a:xfrm>
            <a:off x="797000" y="4437905"/>
            <a:ext cx="2352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Pedro, seu olhar atento às novidades e sua prontidão em ajudar com soluções inteligentes fazem toda a diferença na nossa caminhada.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81" name="Google Shape;581;p33"/>
          <p:cNvSpPr txBox="1"/>
          <p:nvPr/>
        </p:nvSpPr>
        <p:spPr>
          <a:xfrm>
            <a:off x="599881" y="4774132"/>
            <a:ext cx="2798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Ane</a:t>
            </a:r>
            <a:endParaRPr b="1" sz="600"/>
          </a:p>
        </p:txBody>
      </p:sp>
      <p:sp>
        <p:nvSpPr>
          <p:cNvPr id="582" name="Google Shape;582;p33"/>
          <p:cNvSpPr txBox="1"/>
          <p:nvPr/>
        </p:nvSpPr>
        <p:spPr>
          <a:xfrm>
            <a:off x="797000" y="4980830"/>
            <a:ext cx="235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Querido time, vocês tem feito muito a diferença pros momentos de integração e conexão. Obrigada por cuidarem de cada detalhe!</a:t>
            </a:r>
            <a:r>
              <a:rPr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83" name="Google Shape;583;p33"/>
          <p:cNvSpPr txBox="1"/>
          <p:nvPr/>
        </p:nvSpPr>
        <p:spPr>
          <a:xfrm>
            <a:off x="561781" y="5355157"/>
            <a:ext cx="2798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Fê Vertullo</a:t>
            </a:r>
            <a:endParaRPr b="1" sz="600"/>
          </a:p>
        </p:txBody>
      </p:sp>
      <p:sp>
        <p:nvSpPr>
          <p:cNvPr id="584" name="Google Shape;584;p33"/>
          <p:cNvSpPr txBox="1"/>
          <p:nvPr/>
        </p:nvSpPr>
        <p:spPr>
          <a:xfrm>
            <a:off x="3587825" y="4704605"/>
            <a:ext cx="2352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Jess, que presente ter você aqui! Seu senso de humor, sensibilidade e acolhimento tornam a nossa rotina muito mais harmoniosa e leve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85" name="Google Shape;585;p33"/>
          <p:cNvSpPr txBox="1"/>
          <p:nvPr/>
        </p:nvSpPr>
        <p:spPr>
          <a:xfrm>
            <a:off x="3345241" y="5049337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Ass.Ane</a:t>
            </a:r>
            <a:endParaRPr b="1" sz="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4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4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92" name="Google Shape;592;p34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4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4"/>
          <p:cNvSpPr/>
          <p:nvPr/>
        </p:nvSpPr>
        <p:spPr>
          <a:xfrm>
            <a:off x="1114425" y="2795100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4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596" name="Google Shape;596;p34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4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98" name="Google Shape;5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99" name="Google Shape;59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0" name="Google Shape;60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1" name="Google Shape;60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2" name="Google Shape;60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3" name="Google Shape;60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4" name="Google Shape;60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5" name="Google Shape;60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34"/>
          <p:cNvSpPr txBox="1"/>
          <p:nvPr/>
        </p:nvSpPr>
        <p:spPr>
          <a:xfrm>
            <a:off x="1005482" y="5565546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07" name="Google Shape;607;p34"/>
          <p:cNvSpPr txBox="1"/>
          <p:nvPr/>
        </p:nvSpPr>
        <p:spPr>
          <a:xfrm>
            <a:off x="3758207" y="55648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608" name="Google Shape;608;p34"/>
          <p:cNvSpPr txBox="1"/>
          <p:nvPr/>
        </p:nvSpPr>
        <p:spPr>
          <a:xfrm>
            <a:off x="6510932" y="5592686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609" name="Google Shape;609;p34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5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5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16" name="Google Shape;616;p35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5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5"/>
          <p:cNvSpPr/>
          <p:nvPr/>
        </p:nvSpPr>
        <p:spPr>
          <a:xfrm>
            <a:off x="8896350" y="309562"/>
            <a:ext cx="2914800" cy="219000"/>
          </a:xfrm>
          <a:prstGeom prst="roundRect">
            <a:avLst>
              <a:gd fmla="val 50000" name="adj"/>
            </a:avLst>
          </a:prstGeom>
          <a:solidFill>
            <a:srgbClr val="E2D6C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5"/>
          <p:cNvSpPr/>
          <p:nvPr/>
        </p:nvSpPr>
        <p:spPr>
          <a:xfrm>
            <a:off x="71437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5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21" name="Google Shape;621;p35"/>
          <p:cNvSpPr/>
          <p:nvPr/>
        </p:nvSpPr>
        <p:spPr>
          <a:xfrm>
            <a:off x="6253313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5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623" name="Google Shape;62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4" name="Google Shape;62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5" name="Google Shape;62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6" name="Google Shape;62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7" name="Google Shape;62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8" name="Google Shape;62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29" name="Google Shape;62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30" name="Google Shape;63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5"/>
          <p:cNvSpPr txBox="1"/>
          <p:nvPr/>
        </p:nvSpPr>
        <p:spPr>
          <a:xfrm>
            <a:off x="381000" y="228600"/>
            <a:ext cx="8001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Grade de Impressão • Marca-Páginas (Tempo de Relação)</a:t>
            </a:r>
            <a:endParaRPr/>
          </a:p>
        </p:txBody>
      </p:sp>
      <p:sp>
        <p:nvSpPr>
          <p:cNvPr id="632" name="Google Shape;632;p35"/>
          <p:cNvSpPr txBox="1"/>
          <p:nvPr/>
        </p:nvSpPr>
        <p:spPr>
          <a:xfrm>
            <a:off x="381000" y="466725"/>
            <a:ext cx="7620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7A6D5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Proporção ideal para corte manual ou guilhotina. Edite os nomes e mensagens individualmente antes de imprimir.</a:t>
            </a:r>
            <a:endParaRPr/>
          </a:p>
        </p:txBody>
      </p:sp>
      <p:sp>
        <p:nvSpPr>
          <p:cNvPr id="633" name="Google Shape;633;p35"/>
          <p:cNvSpPr txBox="1"/>
          <p:nvPr/>
        </p:nvSpPr>
        <p:spPr>
          <a:xfrm>
            <a:off x="8991600" y="347662"/>
            <a:ext cx="2819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Recomendado: Papel Couchê ou Offset 240g/m²</a:t>
            </a:r>
            <a:endParaRPr/>
          </a:p>
        </p:txBody>
      </p:sp>
      <p:sp>
        <p:nvSpPr>
          <p:cNvPr id="634" name="Google Shape;634;p35"/>
          <p:cNvSpPr txBox="1"/>
          <p:nvPr/>
        </p:nvSpPr>
        <p:spPr>
          <a:xfrm>
            <a:off x="1005482" y="5756046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35" name="Google Shape;635;p35"/>
          <p:cNvSpPr txBox="1"/>
          <p:nvPr/>
        </p:nvSpPr>
        <p:spPr>
          <a:xfrm>
            <a:off x="3758207" y="5753383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636" name="Google Shape;636;p35"/>
          <p:cNvSpPr txBox="1"/>
          <p:nvPr/>
        </p:nvSpPr>
        <p:spPr>
          <a:xfrm>
            <a:off x="6510932" y="5697461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637" name="Google Shape;637;p35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  <p:sp>
        <p:nvSpPr>
          <p:cNvPr id="638" name="Google Shape;638;p35"/>
          <p:cNvSpPr txBox="1"/>
          <p:nvPr/>
        </p:nvSpPr>
        <p:spPr>
          <a:xfrm>
            <a:off x="560486" y="2829261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Karla</a:t>
            </a:r>
            <a:endParaRPr/>
          </a:p>
        </p:txBody>
      </p:sp>
      <p:sp>
        <p:nvSpPr>
          <p:cNvPr id="639" name="Google Shape;639;p35"/>
          <p:cNvSpPr txBox="1"/>
          <p:nvPr/>
        </p:nvSpPr>
        <p:spPr>
          <a:xfrm>
            <a:off x="627459" y="3130191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640" name="Google Shape;640;p35"/>
          <p:cNvSpPr txBox="1"/>
          <p:nvPr/>
        </p:nvSpPr>
        <p:spPr>
          <a:xfrm>
            <a:off x="3313211" y="2847895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Fe Vertullo</a:t>
            </a:r>
            <a:endParaRPr/>
          </a:p>
        </p:txBody>
      </p:sp>
      <p:sp>
        <p:nvSpPr>
          <p:cNvPr id="641" name="Google Shape;641;p35"/>
          <p:cNvSpPr txBox="1"/>
          <p:nvPr/>
        </p:nvSpPr>
        <p:spPr>
          <a:xfrm>
            <a:off x="3380184" y="3148825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642" name="Google Shape;642;p35"/>
          <p:cNvSpPr txBox="1"/>
          <p:nvPr/>
        </p:nvSpPr>
        <p:spPr>
          <a:xfrm>
            <a:off x="6065936" y="2902148"/>
            <a:ext cx="2812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Gabi Silva</a:t>
            </a:r>
            <a:endParaRPr/>
          </a:p>
        </p:txBody>
      </p:sp>
      <p:sp>
        <p:nvSpPr>
          <p:cNvPr id="643" name="Google Shape;643;p35"/>
          <p:cNvSpPr txBox="1"/>
          <p:nvPr/>
        </p:nvSpPr>
        <p:spPr>
          <a:xfrm>
            <a:off x="6132909" y="320307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644" name="Google Shape;644;p35"/>
          <p:cNvSpPr txBox="1"/>
          <p:nvPr/>
        </p:nvSpPr>
        <p:spPr>
          <a:xfrm>
            <a:off x="8818661" y="2956768"/>
            <a:ext cx="28128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183B2B"/>
                </a:solidFill>
                <a:latin typeface="Lora"/>
                <a:ea typeface="Lora"/>
                <a:cs typeface="Lora"/>
                <a:sym typeface="Lora"/>
              </a:rPr>
              <a:t>XXX</a:t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50">
              <a:solidFill>
                <a:srgbClr val="183B2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45" name="Google Shape;645;p35"/>
          <p:cNvSpPr txBox="1"/>
          <p:nvPr/>
        </p:nvSpPr>
        <p:spPr>
          <a:xfrm>
            <a:off x="8885634" y="3257698"/>
            <a:ext cx="26790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37" u="none" cap="none" strike="noStrike">
                <a:solidFill>
                  <a:srgbClr val="B85D36"/>
                </a:solidFill>
                <a:latin typeface="Lora"/>
                <a:ea typeface="Lora"/>
                <a:cs typeface="Lora"/>
                <a:sym typeface="Lora"/>
              </a:rPr>
              <a:t>Raízes que criam, histórias que crescem.</a:t>
            </a:r>
            <a:endParaRPr/>
          </a:p>
        </p:txBody>
      </p:sp>
      <p:sp>
        <p:nvSpPr>
          <p:cNvPr id="646" name="Google Shape;646;p35"/>
          <p:cNvSpPr txBox="1"/>
          <p:nvPr/>
        </p:nvSpPr>
        <p:spPr>
          <a:xfrm>
            <a:off x="797000" y="3803741"/>
            <a:ext cx="2352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nossa “síndica” preferida de Benevides, organizada e que cuida do nosso espaço e das nossas pessoas como ninguém.Obrigado a cada um de vocês por serem exatamente quem são. É a soma desses sotaques, visões, experiências e energias que faz o nosso time ser tão especial.Beijos com muito carinho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47" name="Google Shape;647;p35"/>
          <p:cNvSpPr txBox="1"/>
          <p:nvPr/>
        </p:nvSpPr>
        <p:spPr>
          <a:xfrm>
            <a:off x="609406" y="4500915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Mari</a:t>
            </a:r>
            <a:endParaRPr b="1" sz="700"/>
          </a:p>
        </p:txBody>
      </p:sp>
      <p:sp>
        <p:nvSpPr>
          <p:cNvPr id="648" name="Google Shape;648;p35"/>
          <p:cNvSpPr txBox="1"/>
          <p:nvPr/>
        </p:nvSpPr>
        <p:spPr>
          <a:xfrm>
            <a:off x="3503638" y="3664463"/>
            <a:ext cx="235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Feh, obrigada por me acolher e incentivar quando retornei de licença. Você me deu força e direcional em um momento muito sensivel e inseguro pra mim.</a:t>
            </a:r>
            <a:r>
              <a:rPr lang="en-US" sz="1000">
                <a:solidFill>
                  <a:schemeClr val="dk1"/>
                </a:solidFill>
              </a:rPr>
              <a:t>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49" name="Google Shape;649;p35"/>
          <p:cNvSpPr txBox="1"/>
          <p:nvPr/>
        </p:nvSpPr>
        <p:spPr>
          <a:xfrm>
            <a:off x="3208227" y="4055246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Jeni</a:t>
            </a:r>
            <a:endParaRPr b="1" sz="800"/>
          </a:p>
        </p:txBody>
      </p:sp>
      <p:sp>
        <p:nvSpPr>
          <p:cNvPr id="650" name="Google Shape;650;p35"/>
          <p:cNvSpPr txBox="1"/>
          <p:nvPr/>
        </p:nvSpPr>
        <p:spPr>
          <a:xfrm>
            <a:off x="3457425" y="4318175"/>
            <a:ext cx="2524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Fer, obrigada pela parceria de verdade, pelo seu olhar super analítico e pelas trocas. Trabalhar com você é muito bom porque você questiona, aprofunda, traz outros pontos de vista e ajuda muito nas nossas construções do dia a dia. E, no meio de tanta análise, ainda tem espaço para risada, comentários aleatórios e aquelas conversas que fazem parte da rotina também. Gosto muito da nossa dupla e de tudo que a gente vem construindo juntas. (PS: amo seu lanchinho de atum com pepino feito com tanto amor) </a:t>
            </a:r>
            <a:endParaRPr sz="7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51" name="Google Shape;651;p35"/>
          <p:cNvSpPr txBox="1"/>
          <p:nvPr/>
        </p:nvSpPr>
        <p:spPr>
          <a:xfrm>
            <a:off x="3325389" y="5377242"/>
            <a:ext cx="279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Denice</a:t>
            </a:r>
            <a:endParaRPr b="1" sz="800"/>
          </a:p>
        </p:txBody>
      </p:sp>
      <p:sp>
        <p:nvSpPr>
          <p:cNvPr id="652" name="Google Shape;652;p35"/>
          <p:cNvSpPr txBox="1"/>
          <p:nvPr/>
        </p:nvSpPr>
        <p:spPr>
          <a:xfrm>
            <a:off x="787475" y="4737191"/>
            <a:ext cx="2352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Karlinha, nossa super organizada que cuida do nosso espaço e das pessoas com tanto carinho e responsabilidade! Obrigada por fazer tudo funcionar com tanta dedicação.</a:t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53" name="Google Shape;653;p35"/>
          <p:cNvSpPr txBox="1"/>
          <p:nvPr/>
        </p:nvSpPr>
        <p:spPr>
          <a:xfrm>
            <a:off x="571306" y="5167665"/>
            <a:ext cx="2798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Ane</a:t>
            </a:r>
            <a:endParaRPr b="1" sz="700"/>
          </a:p>
        </p:txBody>
      </p:sp>
      <p:sp>
        <p:nvSpPr>
          <p:cNvPr id="654" name="Google Shape;654;p35"/>
          <p:cNvSpPr txBox="1"/>
          <p:nvPr/>
        </p:nvSpPr>
        <p:spPr>
          <a:xfrm>
            <a:off x="6229350" y="4321600"/>
            <a:ext cx="250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Bem-vinda ao time! Uma jornada de muito aprendizado e desenvolvimento! </a:t>
            </a:r>
            <a:endParaRPr sz="9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55" name="Google Shape;655;p35"/>
          <p:cNvSpPr txBox="1"/>
          <p:nvPr/>
        </p:nvSpPr>
        <p:spPr>
          <a:xfrm>
            <a:off x="6029314" y="4597754"/>
            <a:ext cx="2798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213A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Ass. Comitê de Engajamento</a:t>
            </a:r>
            <a:endParaRPr b="1" sz="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DE2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6"/>
          <p:cNvSpPr/>
          <p:nvPr/>
        </p:nvSpPr>
        <p:spPr>
          <a:xfrm>
            <a:off x="70485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6"/>
          <p:cNvSpPr/>
          <p:nvPr/>
        </p:nvSpPr>
        <p:spPr>
          <a:xfrm>
            <a:off x="345757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62" name="Google Shape;662;p36"/>
          <p:cNvSpPr/>
          <p:nvPr/>
        </p:nvSpPr>
        <p:spPr>
          <a:xfrm>
            <a:off x="6210300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36"/>
          <p:cNvSpPr/>
          <p:nvPr/>
        </p:nvSpPr>
        <p:spPr>
          <a:xfrm>
            <a:off x="8963025" y="809625"/>
            <a:ext cx="2524200" cy="6000900"/>
          </a:xfrm>
          <a:prstGeom prst="roundRect">
            <a:avLst>
              <a:gd fmla="val 3018" name="adj"/>
            </a:avLst>
          </a:prstGeom>
          <a:solidFill>
            <a:srgbClr val="FFFDFA"/>
          </a:solidFill>
          <a:ln cap="flat" cmpd="sng" w="9525">
            <a:solidFill>
              <a:srgbClr val="CBBC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36"/>
          <p:cNvSpPr/>
          <p:nvPr/>
        </p:nvSpPr>
        <p:spPr>
          <a:xfrm>
            <a:off x="1114425" y="2795100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36"/>
          <p:cNvSpPr/>
          <p:nvPr/>
        </p:nvSpPr>
        <p:spPr>
          <a:xfrm>
            <a:off x="346710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13A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66" name="Google Shape;666;p36"/>
          <p:cNvSpPr/>
          <p:nvPr/>
        </p:nvSpPr>
        <p:spPr>
          <a:xfrm>
            <a:off x="6219825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36"/>
          <p:cNvSpPr/>
          <p:nvPr/>
        </p:nvSpPr>
        <p:spPr>
          <a:xfrm>
            <a:off x="8972550" y="2581275"/>
            <a:ext cx="2505000" cy="33147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668" name="Google Shape;66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69" name="Google Shape;66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0" name="Google Shape;67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1" name="Google Shape;67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710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2" name="Google Shape;67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9825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3" name="Google Shape;67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825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4" name="Google Shape;6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2550" y="819150"/>
            <a:ext cx="25050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75" name="Google Shape;67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2550" y="5895975"/>
            <a:ext cx="2505075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6"/>
          <p:cNvSpPr txBox="1"/>
          <p:nvPr/>
        </p:nvSpPr>
        <p:spPr>
          <a:xfrm>
            <a:off x="1005482" y="5565546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12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b="1" sz="712">
              <a:solidFill>
                <a:srgbClr val="183B2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77" name="Google Shape;677;p36"/>
          <p:cNvSpPr txBox="1"/>
          <p:nvPr/>
        </p:nvSpPr>
        <p:spPr>
          <a:xfrm>
            <a:off x="3758207" y="5564889"/>
            <a:ext cx="1923000" cy="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/>
          </a:p>
        </p:txBody>
      </p:sp>
      <p:sp>
        <p:nvSpPr>
          <p:cNvPr id="678" name="Google Shape;678;p36"/>
          <p:cNvSpPr txBox="1"/>
          <p:nvPr/>
        </p:nvSpPr>
        <p:spPr>
          <a:xfrm>
            <a:off x="6510932" y="5592686"/>
            <a:ext cx="1923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600"/>
          </a:p>
        </p:txBody>
      </p:sp>
      <p:sp>
        <p:nvSpPr>
          <p:cNvPr id="679" name="Google Shape;679;p36"/>
          <p:cNvSpPr txBox="1"/>
          <p:nvPr/>
        </p:nvSpPr>
        <p:spPr>
          <a:xfrm>
            <a:off x="9263657" y="5606409"/>
            <a:ext cx="192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183B2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RH ÁREAS TRANSVERSAIS &amp; PAY</a:t>
            </a:r>
            <a:endParaRPr sz="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