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272"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57CD-BBF8-DA21-01BB-4AB80FD773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F7290D-2626-2F56-0A2A-A0A9FE9F72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670DB9-FB63-A66A-E730-183E5FB56642}"/>
              </a:ext>
            </a:extLst>
          </p:cNvPr>
          <p:cNvSpPr>
            <a:spLocks noGrp="1"/>
          </p:cNvSpPr>
          <p:nvPr>
            <p:ph type="dt" sz="half" idx="10"/>
          </p:nvPr>
        </p:nvSpPr>
        <p:spPr/>
        <p:txBody>
          <a:bodyPr/>
          <a:lstStyle/>
          <a:p>
            <a:fld id="{B039E51E-DAAD-3D40-B988-90DB014DEA98}" type="datetimeFigureOut">
              <a:rPr lang="en-US" smtClean="0"/>
              <a:t>6/22/26</a:t>
            </a:fld>
            <a:endParaRPr lang="en-US"/>
          </a:p>
        </p:txBody>
      </p:sp>
      <p:sp>
        <p:nvSpPr>
          <p:cNvPr id="5" name="Footer Placeholder 4">
            <a:extLst>
              <a:ext uri="{FF2B5EF4-FFF2-40B4-BE49-F238E27FC236}">
                <a16:creationId xmlns:a16="http://schemas.microsoft.com/office/drawing/2014/main" id="{7166C2A7-82B2-0678-A90D-6DB44BBBD8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DEEAAB-EFAD-AAC3-7F9B-1ED4317CD8E1}"/>
              </a:ext>
            </a:extLst>
          </p:cNvPr>
          <p:cNvSpPr>
            <a:spLocks noGrp="1"/>
          </p:cNvSpPr>
          <p:nvPr>
            <p:ph type="sldNum" sz="quarter" idx="12"/>
          </p:nvPr>
        </p:nvSpPr>
        <p:spPr/>
        <p:txBody>
          <a:bodyPr/>
          <a:lstStyle/>
          <a:p>
            <a:fld id="{7E938505-C0DF-2847-B6CF-0D6CA65CFDE7}" type="slidenum">
              <a:rPr lang="en-US" smtClean="0"/>
              <a:t>‹#›</a:t>
            </a:fld>
            <a:endParaRPr lang="en-US"/>
          </a:p>
        </p:txBody>
      </p:sp>
    </p:spTree>
    <p:extLst>
      <p:ext uri="{BB962C8B-B14F-4D97-AF65-F5344CB8AC3E}">
        <p14:creationId xmlns:p14="http://schemas.microsoft.com/office/powerpoint/2010/main" val="4072995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83A2F-067D-556A-0BF0-0F8965478B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0DBB5C-6450-0236-4DD0-72C884C713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A57E47-B1FC-9C77-0862-80D5AAD802D9}"/>
              </a:ext>
            </a:extLst>
          </p:cNvPr>
          <p:cNvSpPr>
            <a:spLocks noGrp="1"/>
          </p:cNvSpPr>
          <p:nvPr>
            <p:ph type="dt" sz="half" idx="10"/>
          </p:nvPr>
        </p:nvSpPr>
        <p:spPr/>
        <p:txBody>
          <a:bodyPr/>
          <a:lstStyle/>
          <a:p>
            <a:fld id="{B039E51E-DAAD-3D40-B988-90DB014DEA98}" type="datetimeFigureOut">
              <a:rPr lang="en-US" smtClean="0"/>
              <a:t>6/22/26</a:t>
            </a:fld>
            <a:endParaRPr lang="en-US"/>
          </a:p>
        </p:txBody>
      </p:sp>
      <p:sp>
        <p:nvSpPr>
          <p:cNvPr id="5" name="Footer Placeholder 4">
            <a:extLst>
              <a:ext uri="{FF2B5EF4-FFF2-40B4-BE49-F238E27FC236}">
                <a16:creationId xmlns:a16="http://schemas.microsoft.com/office/drawing/2014/main" id="{93A68D5B-D7EC-751A-D8E3-240F1FD361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5C4A37-82A6-33BF-AE35-BB225B018C40}"/>
              </a:ext>
            </a:extLst>
          </p:cNvPr>
          <p:cNvSpPr>
            <a:spLocks noGrp="1"/>
          </p:cNvSpPr>
          <p:nvPr>
            <p:ph type="sldNum" sz="quarter" idx="12"/>
          </p:nvPr>
        </p:nvSpPr>
        <p:spPr/>
        <p:txBody>
          <a:bodyPr/>
          <a:lstStyle/>
          <a:p>
            <a:fld id="{7E938505-C0DF-2847-B6CF-0D6CA65CFDE7}" type="slidenum">
              <a:rPr lang="en-US" smtClean="0"/>
              <a:t>‹#›</a:t>
            </a:fld>
            <a:endParaRPr lang="en-US"/>
          </a:p>
        </p:txBody>
      </p:sp>
    </p:spTree>
    <p:extLst>
      <p:ext uri="{BB962C8B-B14F-4D97-AF65-F5344CB8AC3E}">
        <p14:creationId xmlns:p14="http://schemas.microsoft.com/office/powerpoint/2010/main" val="2825661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6BA53-8DE4-6113-5747-14635620A4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069F80-263A-695A-7A1F-18CB31A347E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3175BC-26B7-6F41-6468-0C4CF00C9A04}"/>
              </a:ext>
            </a:extLst>
          </p:cNvPr>
          <p:cNvSpPr>
            <a:spLocks noGrp="1"/>
          </p:cNvSpPr>
          <p:nvPr>
            <p:ph type="dt" sz="half" idx="10"/>
          </p:nvPr>
        </p:nvSpPr>
        <p:spPr/>
        <p:txBody>
          <a:bodyPr/>
          <a:lstStyle/>
          <a:p>
            <a:fld id="{B039E51E-DAAD-3D40-B988-90DB014DEA98}" type="datetimeFigureOut">
              <a:rPr lang="en-US" smtClean="0"/>
              <a:t>6/22/26</a:t>
            </a:fld>
            <a:endParaRPr lang="en-US"/>
          </a:p>
        </p:txBody>
      </p:sp>
      <p:sp>
        <p:nvSpPr>
          <p:cNvPr id="5" name="Footer Placeholder 4">
            <a:extLst>
              <a:ext uri="{FF2B5EF4-FFF2-40B4-BE49-F238E27FC236}">
                <a16:creationId xmlns:a16="http://schemas.microsoft.com/office/drawing/2014/main" id="{52FFD573-BD1F-BFF9-7583-70F30EDB58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C6816A-E0E8-3CCB-9442-0924C7BB9809}"/>
              </a:ext>
            </a:extLst>
          </p:cNvPr>
          <p:cNvSpPr>
            <a:spLocks noGrp="1"/>
          </p:cNvSpPr>
          <p:nvPr>
            <p:ph type="sldNum" sz="quarter" idx="12"/>
          </p:nvPr>
        </p:nvSpPr>
        <p:spPr/>
        <p:txBody>
          <a:bodyPr/>
          <a:lstStyle/>
          <a:p>
            <a:fld id="{7E938505-C0DF-2847-B6CF-0D6CA65CFDE7}" type="slidenum">
              <a:rPr lang="en-US" smtClean="0"/>
              <a:t>‹#›</a:t>
            </a:fld>
            <a:endParaRPr lang="en-US"/>
          </a:p>
        </p:txBody>
      </p:sp>
    </p:spTree>
    <p:extLst>
      <p:ext uri="{BB962C8B-B14F-4D97-AF65-F5344CB8AC3E}">
        <p14:creationId xmlns:p14="http://schemas.microsoft.com/office/powerpoint/2010/main" val="2121040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BC795-56B2-7EA7-C7B9-ACCA980911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9546DA-0435-B595-8F02-AC0443FCF2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6F5039-1141-3D62-6893-2501A02550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B3752E-3B3E-30CF-7BDC-5C72BA06DBD6}"/>
              </a:ext>
            </a:extLst>
          </p:cNvPr>
          <p:cNvSpPr>
            <a:spLocks noGrp="1"/>
          </p:cNvSpPr>
          <p:nvPr>
            <p:ph type="dt" sz="half" idx="10"/>
          </p:nvPr>
        </p:nvSpPr>
        <p:spPr/>
        <p:txBody>
          <a:bodyPr/>
          <a:lstStyle/>
          <a:p>
            <a:fld id="{B039E51E-DAAD-3D40-B988-90DB014DEA98}" type="datetimeFigureOut">
              <a:rPr lang="en-US" smtClean="0"/>
              <a:t>6/22/26</a:t>
            </a:fld>
            <a:endParaRPr lang="en-US"/>
          </a:p>
        </p:txBody>
      </p:sp>
      <p:sp>
        <p:nvSpPr>
          <p:cNvPr id="6" name="Footer Placeholder 5">
            <a:extLst>
              <a:ext uri="{FF2B5EF4-FFF2-40B4-BE49-F238E27FC236}">
                <a16:creationId xmlns:a16="http://schemas.microsoft.com/office/drawing/2014/main" id="{750A2DC8-8AA0-1404-CA04-4C6E6633D5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07DFED-59CC-C08C-30F4-05F32A2457DE}"/>
              </a:ext>
            </a:extLst>
          </p:cNvPr>
          <p:cNvSpPr>
            <a:spLocks noGrp="1"/>
          </p:cNvSpPr>
          <p:nvPr>
            <p:ph type="sldNum" sz="quarter" idx="12"/>
          </p:nvPr>
        </p:nvSpPr>
        <p:spPr/>
        <p:txBody>
          <a:bodyPr/>
          <a:lstStyle/>
          <a:p>
            <a:fld id="{7E938505-C0DF-2847-B6CF-0D6CA65CFDE7}" type="slidenum">
              <a:rPr lang="en-US" smtClean="0"/>
              <a:t>‹#›</a:t>
            </a:fld>
            <a:endParaRPr lang="en-US"/>
          </a:p>
        </p:txBody>
      </p:sp>
    </p:spTree>
    <p:extLst>
      <p:ext uri="{BB962C8B-B14F-4D97-AF65-F5344CB8AC3E}">
        <p14:creationId xmlns:p14="http://schemas.microsoft.com/office/powerpoint/2010/main" val="3148916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EFC0F-89E2-6E2B-5B4F-25C9AB96F8C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E9131B-C33F-E9B1-3947-ABC0FF50EB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6B78D35-DB26-38C8-5EE5-A0AE60C373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7E28B2-CD1B-5D69-DBBA-AC8B498FEC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B4773B-EFAB-2D15-0B12-9C9F297538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0E5328-DD46-61EB-DA14-CD2ACD4329C2}"/>
              </a:ext>
            </a:extLst>
          </p:cNvPr>
          <p:cNvSpPr>
            <a:spLocks noGrp="1"/>
          </p:cNvSpPr>
          <p:nvPr>
            <p:ph type="dt" sz="half" idx="10"/>
          </p:nvPr>
        </p:nvSpPr>
        <p:spPr/>
        <p:txBody>
          <a:bodyPr/>
          <a:lstStyle/>
          <a:p>
            <a:fld id="{B039E51E-DAAD-3D40-B988-90DB014DEA98}" type="datetimeFigureOut">
              <a:rPr lang="en-US" smtClean="0"/>
              <a:t>6/22/26</a:t>
            </a:fld>
            <a:endParaRPr lang="en-US"/>
          </a:p>
        </p:txBody>
      </p:sp>
      <p:sp>
        <p:nvSpPr>
          <p:cNvPr id="8" name="Footer Placeholder 7">
            <a:extLst>
              <a:ext uri="{FF2B5EF4-FFF2-40B4-BE49-F238E27FC236}">
                <a16:creationId xmlns:a16="http://schemas.microsoft.com/office/drawing/2014/main" id="{B388172C-AFEA-8FF7-5CCC-D1529D546C8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23EC33-1CD8-54F9-F9B8-855439E74182}"/>
              </a:ext>
            </a:extLst>
          </p:cNvPr>
          <p:cNvSpPr>
            <a:spLocks noGrp="1"/>
          </p:cNvSpPr>
          <p:nvPr>
            <p:ph type="sldNum" sz="quarter" idx="12"/>
          </p:nvPr>
        </p:nvSpPr>
        <p:spPr/>
        <p:txBody>
          <a:bodyPr/>
          <a:lstStyle/>
          <a:p>
            <a:fld id="{7E938505-C0DF-2847-B6CF-0D6CA65CFDE7}" type="slidenum">
              <a:rPr lang="en-US" smtClean="0"/>
              <a:t>‹#›</a:t>
            </a:fld>
            <a:endParaRPr lang="en-US"/>
          </a:p>
        </p:txBody>
      </p:sp>
    </p:spTree>
    <p:extLst>
      <p:ext uri="{BB962C8B-B14F-4D97-AF65-F5344CB8AC3E}">
        <p14:creationId xmlns:p14="http://schemas.microsoft.com/office/powerpoint/2010/main" val="3792848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426F-30DF-5F32-D912-7DB7B6F2CF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084F03-7BDE-281C-8E58-A62788546A28}"/>
              </a:ext>
            </a:extLst>
          </p:cNvPr>
          <p:cNvSpPr>
            <a:spLocks noGrp="1"/>
          </p:cNvSpPr>
          <p:nvPr>
            <p:ph type="dt" sz="half" idx="10"/>
          </p:nvPr>
        </p:nvSpPr>
        <p:spPr/>
        <p:txBody>
          <a:bodyPr/>
          <a:lstStyle/>
          <a:p>
            <a:fld id="{B039E51E-DAAD-3D40-B988-90DB014DEA98}" type="datetimeFigureOut">
              <a:rPr lang="en-US" smtClean="0"/>
              <a:t>6/22/26</a:t>
            </a:fld>
            <a:endParaRPr lang="en-US"/>
          </a:p>
        </p:txBody>
      </p:sp>
      <p:sp>
        <p:nvSpPr>
          <p:cNvPr id="4" name="Footer Placeholder 3">
            <a:extLst>
              <a:ext uri="{FF2B5EF4-FFF2-40B4-BE49-F238E27FC236}">
                <a16:creationId xmlns:a16="http://schemas.microsoft.com/office/drawing/2014/main" id="{328EF0C1-79BE-849B-1BA4-90CE9F8606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062722-8F16-F67F-412A-CAC3B3664015}"/>
              </a:ext>
            </a:extLst>
          </p:cNvPr>
          <p:cNvSpPr>
            <a:spLocks noGrp="1"/>
          </p:cNvSpPr>
          <p:nvPr>
            <p:ph type="sldNum" sz="quarter" idx="12"/>
          </p:nvPr>
        </p:nvSpPr>
        <p:spPr/>
        <p:txBody>
          <a:bodyPr/>
          <a:lstStyle/>
          <a:p>
            <a:fld id="{7E938505-C0DF-2847-B6CF-0D6CA65CFDE7}" type="slidenum">
              <a:rPr lang="en-US" smtClean="0"/>
              <a:t>‹#›</a:t>
            </a:fld>
            <a:endParaRPr lang="en-US"/>
          </a:p>
        </p:txBody>
      </p:sp>
    </p:spTree>
    <p:extLst>
      <p:ext uri="{BB962C8B-B14F-4D97-AF65-F5344CB8AC3E}">
        <p14:creationId xmlns:p14="http://schemas.microsoft.com/office/powerpoint/2010/main" val="1289092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A24C63-0222-06AF-33E0-1052717A83E5}"/>
              </a:ext>
            </a:extLst>
          </p:cNvPr>
          <p:cNvSpPr>
            <a:spLocks noGrp="1"/>
          </p:cNvSpPr>
          <p:nvPr>
            <p:ph type="dt" sz="half" idx="10"/>
          </p:nvPr>
        </p:nvSpPr>
        <p:spPr/>
        <p:txBody>
          <a:bodyPr/>
          <a:lstStyle/>
          <a:p>
            <a:fld id="{B039E51E-DAAD-3D40-B988-90DB014DEA98}" type="datetimeFigureOut">
              <a:rPr lang="en-US" smtClean="0"/>
              <a:t>6/22/26</a:t>
            </a:fld>
            <a:endParaRPr lang="en-US"/>
          </a:p>
        </p:txBody>
      </p:sp>
      <p:sp>
        <p:nvSpPr>
          <p:cNvPr id="3" name="Footer Placeholder 2">
            <a:extLst>
              <a:ext uri="{FF2B5EF4-FFF2-40B4-BE49-F238E27FC236}">
                <a16:creationId xmlns:a16="http://schemas.microsoft.com/office/drawing/2014/main" id="{49783B06-F87C-3CA7-0BF1-95E99E25BA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57A21B-253B-3721-CD15-C6E705F90CB6}"/>
              </a:ext>
            </a:extLst>
          </p:cNvPr>
          <p:cNvSpPr>
            <a:spLocks noGrp="1"/>
          </p:cNvSpPr>
          <p:nvPr>
            <p:ph type="sldNum" sz="quarter" idx="12"/>
          </p:nvPr>
        </p:nvSpPr>
        <p:spPr/>
        <p:txBody>
          <a:bodyPr/>
          <a:lstStyle/>
          <a:p>
            <a:fld id="{7E938505-C0DF-2847-B6CF-0D6CA65CFDE7}" type="slidenum">
              <a:rPr lang="en-US" smtClean="0"/>
              <a:t>‹#›</a:t>
            </a:fld>
            <a:endParaRPr lang="en-US"/>
          </a:p>
        </p:txBody>
      </p:sp>
    </p:spTree>
    <p:extLst>
      <p:ext uri="{BB962C8B-B14F-4D97-AF65-F5344CB8AC3E}">
        <p14:creationId xmlns:p14="http://schemas.microsoft.com/office/powerpoint/2010/main" val="851288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78159-E3A2-73A9-4FF2-BE174185DC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51B046-FEF2-33C2-3BA5-D2FACC1EA8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0D5D80-E3EB-A302-E9BE-C7C72406AE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08A402-21C1-4275-0C24-9ADF712DE283}"/>
              </a:ext>
            </a:extLst>
          </p:cNvPr>
          <p:cNvSpPr>
            <a:spLocks noGrp="1"/>
          </p:cNvSpPr>
          <p:nvPr>
            <p:ph type="dt" sz="half" idx="10"/>
          </p:nvPr>
        </p:nvSpPr>
        <p:spPr/>
        <p:txBody>
          <a:bodyPr/>
          <a:lstStyle/>
          <a:p>
            <a:fld id="{B039E51E-DAAD-3D40-B988-90DB014DEA98}" type="datetimeFigureOut">
              <a:rPr lang="en-US" smtClean="0"/>
              <a:t>6/22/26</a:t>
            </a:fld>
            <a:endParaRPr lang="en-US"/>
          </a:p>
        </p:txBody>
      </p:sp>
      <p:sp>
        <p:nvSpPr>
          <p:cNvPr id="6" name="Footer Placeholder 5">
            <a:extLst>
              <a:ext uri="{FF2B5EF4-FFF2-40B4-BE49-F238E27FC236}">
                <a16:creationId xmlns:a16="http://schemas.microsoft.com/office/drawing/2014/main" id="{64C6CCA3-84DF-E116-76A3-43DE0AEEF2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6FB279-5451-8A85-9D67-66886E28370B}"/>
              </a:ext>
            </a:extLst>
          </p:cNvPr>
          <p:cNvSpPr>
            <a:spLocks noGrp="1"/>
          </p:cNvSpPr>
          <p:nvPr>
            <p:ph type="sldNum" sz="quarter" idx="12"/>
          </p:nvPr>
        </p:nvSpPr>
        <p:spPr/>
        <p:txBody>
          <a:bodyPr/>
          <a:lstStyle/>
          <a:p>
            <a:fld id="{7E938505-C0DF-2847-B6CF-0D6CA65CFDE7}" type="slidenum">
              <a:rPr lang="en-US" smtClean="0"/>
              <a:t>‹#›</a:t>
            </a:fld>
            <a:endParaRPr lang="en-US"/>
          </a:p>
        </p:txBody>
      </p:sp>
    </p:spTree>
    <p:extLst>
      <p:ext uri="{BB962C8B-B14F-4D97-AF65-F5344CB8AC3E}">
        <p14:creationId xmlns:p14="http://schemas.microsoft.com/office/powerpoint/2010/main" val="3106420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4C03D-9DBC-C040-76B8-ADC86A3207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39487F-CDF1-2287-B7B4-FC843E870E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D0D8D8-623E-F175-9327-929DB66765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4E3E42-5920-5084-6920-E0E5D06FB494}"/>
              </a:ext>
            </a:extLst>
          </p:cNvPr>
          <p:cNvSpPr>
            <a:spLocks noGrp="1"/>
          </p:cNvSpPr>
          <p:nvPr>
            <p:ph type="dt" sz="half" idx="10"/>
          </p:nvPr>
        </p:nvSpPr>
        <p:spPr/>
        <p:txBody>
          <a:bodyPr/>
          <a:lstStyle/>
          <a:p>
            <a:fld id="{B039E51E-DAAD-3D40-B988-90DB014DEA98}" type="datetimeFigureOut">
              <a:rPr lang="en-US" smtClean="0"/>
              <a:t>6/22/26</a:t>
            </a:fld>
            <a:endParaRPr lang="en-US"/>
          </a:p>
        </p:txBody>
      </p:sp>
      <p:sp>
        <p:nvSpPr>
          <p:cNvPr id="6" name="Footer Placeholder 5">
            <a:extLst>
              <a:ext uri="{FF2B5EF4-FFF2-40B4-BE49-F238E27FC236}">
                <a16:creationId xmlns:a16="http://schemas.microsoft.com/office/drawing/2014/main" id="{913DEDB5-CA4D-941E-8635-6521D59D3D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0463E9-7DB4-132D-5446-49AE7093FB69}"/>
              </a:ext>
            </a:extLst>
          </p:cNvPr>
          <p:cNvSpPr>
            <a:spLocks noGrp="1"/>
          </p:cNvSpPr>
          <p:nvPr>
            <p:ph type="sldNum" sz="quarter" idx="12"/>
          </p:nvPr>
        </p:nvSpPr>
        <p:spPr/>
        <p:txBody>
          <a:bodyPr/>
          <a:lstStyle/>
          <a:p>
            <a:fld id="{7E938505-C0DF-2847-B6CF-0D6CA65CFDE7}" type="slidenum">
              <a:rPr lang="en-US" smtClean="0"/>
              <a:t>‹#›</a:t>
            </a:fld>
            <a:endParaRPr lang="en-US"/>
          </a:p>
        </p:txBody>
      </p:sp>
    </p:spTree>
    <p:extLst>
      <p:ext uri="{BB962C8B-B14F-4D97-AF65-F5344CB8AC3E}">
        <p14:creationId xmlns:p14="http://schemas.microsoft.com/office/powerpoint/2010/main" val="319154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F2BD9-E298-B067-25D1-92CC7FD224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6D5948-A4EB-CE3B-A695-FCBE6080FF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605DD3-9099-A61A-B607-57E55573E838}"/>
              </a:ext>
            </a:extLst>
          </p:cNvPr>
          <p:cNvSpPr>
            <a:spLocks noGrp="1"/>
          </p:cNvSpPr>
          <p:nvPr>
            <p:ph type="dt" sz="half" idx="10"/>
          </p:nvPr>
        </p:nvSpPr>
        <p:spPr/>
        <p:txBody>
          <a:bodyPr/>
          <a:lstStyle/>
          <a:p>
            <a:fld id="{B039E51E-DAAD-3D40-B988-90DB014DEA98}" type="datetimeFigureOut">
              <a:rPr lang="en-US" smtClean="0"/>
              <a:t>6/22/26</a:t>
            </a:fld>
            <a:endParaRPr lang="en-US"/>
          </a:p>
        </p:txBody>
      </p:sp>
      <p:sp>
        <p:nvSpPr>
          <p:cNvPr id="5" name="Footer Placeholder 4">
            <a:extLst>
              <a:ext uri="{FF2B5EF4-FFF2-40B4-BE49-F238E27FC236}">
                <a16:creationId xmlns:a16="http://schemas.microsoft.com/office/drawing/2014/main" id="{C7DE58C5-BCC2-E1FD-5482-E0844B5CB1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16A995-A5E8-E5E1-FAB3-634D29BE8F79}"/>
              </a:ext>
            </a:extLst>
          </p:cNvPr>
          <p:cNvSpPr>
            <a:spLocks noGrp="1"/>
          </p:cNvSpPr>
          <p:nvPr>
            <p:ph type="sldNum" sz="quarter" idx="12"/>
          </p:nvPr>
        </p:nvSpPr>
        <p:spPr/>
        <p:txBody>
          <a:bodyPr/>
          <a:lstStyle/>
          <a:p>
            <a:fld id="{7E938505-C0DF-2847-B6CF-0D6CA65CFDE7}" type="slidenum">
              <a:rPr lang="en-US" smtClean="0"/>
              <a:t>‹#›</a:t>
            </a:fld>
            <a:endParaRPr lang="en-US"/>
          </a:p>
        </p:txBody>
      </p:sp>
    </p:spTree>
    <p:extLst>
      <p:ext uri="{BB962C8B-B14F-4D97-AF65-F5344CB8AC3E}">
        <p14:creationId xmlns:p14="http://schemas.microsoft.com/office/powerpoint/2010/main" val="1959394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A569D9-6146-90DE-0DF0-884B17B67A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3959F7-13A7-727D-DBFD-5B28A0BE9E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F7F4B8-4C8B-2A27-A5AC-F01B3D355BB1}"/>
              </a:ext>
            </a:extLst>
          </p:cNvPr>
          <p:cNvSpPr>
            <a:spLocks noGrp="1"/>
          </p:cNvSpPr>
          <p:nvPr>
            <p:ph type="dt" sz="half" idx="10"/>
          </p:nvPr>
        </p:nvSpPr>
        <p:spPr/>
        <p:txBody>
          <a:bodyPr/>
          <a:lstStyle/>
          <a:p>
            <a:fld id="{B039E51E-DAAD-3D40-B988-90DB014DEA98}" type="datetimeFigureOut">
              <a:rPr lang="en-US" smtClean="0"/>
              <a:t>6/22/26</a:t>
            </a:fld>
            <a:endParaRPr lang="en-US"/>
          </a:p>
        </p:txBody>
      </p:sp>
      <p:sp>
        <p:nvSpPr>
          <p:cNvPr id="5" name="Footer Placeholder 4">
            <a:extLst>
              <a:ext uri="{FF2B5EF4-FFF2-40B4-BE49-F238E27FC236}">
                <a16:creationId xmlns:a16="http://schemas.microsoft.com/office/drawing/2014/main" id="{983D8185-5F4E-A5F4-5C7E-C9441A1BE6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3E02E5-EFE8-6329-7E2C-D6F937C4ADD6}"/>
              </a:ext>
            </a:extLst>
          </p:cNvPr>
          <p:cNvSpPr>
            <a:spLocks noGrp="1"/>
          </p:cNvSpPr>
          <p:nvPr>
            <p:ph type="sldNum" sz="quarter" idx="12"/>
          </p:nvPr>
        </p:nvSpPr>
        <p:spPr/>
        <p:txBody>
          <a:bodyPr/>
          <a:lstStyle/>
          <a:p>
            <a:fld id="{7E938505-C0DF-2847-B6CF-0D6CA65CFDE7}" type="slidenum">
              <a:rPr lang="en-US" smtClean="0"/>
              <a:t>‹#›</a:t>
            </a:fld>
            <a:endParaRPr lang="en-US"/>
          </a:p>
        </p:txBody>
      </p:sp>
    </p:spTree>
    <p:extLst>
      <p:ext uri="{BB962C8B-B14F-4D97-AF65-F5344CB8AC3E}">
        <p14:creationId xmlns:p14="http://schemas.microsoft.com/office/powerpoint/2010/main" val="751709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C7D0C9-D810-A807-B924-62F7792550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346775-CDA5-D066-0382-2353DF090D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528D5B-26CC-BF1B-5AD2-A1000E142D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39E51E-DAAD-3D40-B988-90DB014DEA98}" type="datetimeFigureOut">
              <a:rPr lang="en-US" smtClean="0"/>
              <a:t>6/22/26</a:t>
            </a:fld>
            <a:endParaRPr lang="en-US"/>
          </a:p>
        </p:txBody>
      </p:sp>
      <p:sp>
        <p:nvSpPr>
          <p:cNvPr id="5" name="Footer Placeholder 4">
            <a:extLst>
              <a:ext uri="{FF2B5EF4-FFF2-40B4-BE49-F238E27FC236}">
                <a16:creationId xmlns:a16="http://schemas.microsoft.com/office/drawing/2014/main" id="{FD0AD002-3084-91A4-BE5C-E12CB10DEE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3D9BF47-6132-7A07-7229-CFC80B7924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E938505-C0DF-2847-B6CF-0D6CA65CFDE7}" type="slidenum">
              <a:rPr lang="en-US" smtClean="0"/>
              <a:t>‹#›</a:t>
            </a:fld>
            <a:endParaRPr lang="en-US"/>
          </a:p>
        </p:txBody>
      </p:sp>
    </p:spTree>
    <p:extLst>
      <p:ext uri="{BB962C8B-B14F-4D97-AF65-F5344CB8AC3E}">
        <p14:creationId xmlns:p14="http://schemas.microsoft.com/office/powerpoint/2010/main" val="4129920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D2719616-A7CE-4B85-DE7D-F4A1344015F1}"/>
              </a:ext>
            </a:extLst>
          </p:cNvPr>
          <p:cNvSpPr>
            <a:spLocks noChangeArrowheads="1"/>
          </p:cNvSpPr>
          <p:nvPr/>
        </p:nvSpPr>
        <p:spPr bwMode="auto">
          <a:xfrm>
            <a:off x="657100" y="874454"/>
            <a:ext cx="10877799" cy="510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5392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00"/>
                </a:solidFill>
                <a:effectLst/>
                <a:latin typeface="Aptos" panose="020B0004020202020204" pitchFamily="34" charset="0"/>
              </a:rPr>
              <a:t>Bem-</a:t>
            </a:r>
            <a:r>
              <a:rPr kumimoji="0" lang="en-US" altLang="en-US" sz="2800" b="1" i="0" u="none" strike="noStrike" cap="none" normalizeH="0" baseline="0" dirty="0" err="1">
                <a:ln>
                  <a:noFill/>
                </a:ln>
                <a:solidFill>
                  <a:srgbClr val="000000"/>
                </a:solidFill>
                <a:effectLst/>
                <a:latin typeface="Aptos" panose="020B0004020202020204" pitchFamily="34" charset="0"/>
              </a:rPr>
              <a:t>vindo</a:t>
            </a:r>
            <a:r>
              <a:rPr kumimoji="0" lang="en-US" altLang="en-US" sz="2800" b="1" i="0" u="none" strike="noStrike" cap="none" normalizeH="0" baseline="0" dirty="0">
                <a:ln>
                  <a:noFill/>
                </a:ln>
                <a:solidFill>
                  <a:srgbClr val="000000"/>
                </a:solidFill>
                <a:effectLst/>
                <a:latin typeface="Aptos" panose="020B0004020202020204" pitchFamily="34" charset="0"/>
              </a:rPr>
              <a:t> </a:t>
            </a:r>
            <a:r>
              <a:rPr kumimoji="0" lang="en-US" altLang="en-US" sz="2800" b="1" i="0" u="none" strike="noStrike" cap="none" normalizeH="0" baseline="0" dirty="0" err="1">
                <a:ln>
                  <a:noFill/>
                </a:ln>
                <a:solidFill>
                  <a:srgbClr val="000000"/>
                </a:solidFill>
                <a:effectLst/>
                <a:latin typeface="Aptos" panose="020B0004020202020204" pitchFamily="34" charset="0"/>
              </a:rPr>
              <a:t>ao</a:t>
            </a:r>
            <a:r>
              <a:rPr kumimoji="0" lang="en-US" altLang="en-US" sz="2800" b="1" i="0" u="none" strike="noStrike" cap="none" normalizeH="0" baseline="0" dirty="0">
                <a:ln>
                  <a:noFill/>
                </a:ln>
                <a:solidFill>
                  <a:srgbClr val="000000"/>
                </a:solidFill>
                <a:effectLst/>
                <a:latin typeface="Aptos" panose="020B0004020202020204" pitchFamily="34" charset="0"/>
              </a:rPr>
              <a:t> Rio!</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600" b="0" i="0" u="none" strike="noStrike" cap="none" normalizeH="0" baseline="0" dirty="0">
                <a:ln>
                  <a:noFill/>
                </a:ln>
                <a:solidFill>
                  <a:srgbClr val="000000"/>
                </a:solidFill>
                <a:effectLst/>
                <a:latin typeface="Aptos" panose="020B0004020202020204" pitchFamily="34" charset="0"/>
              </a:rPr>
            </a:b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ptos" panose="020B0004020202020204" pitchFamily="34" charset="0"/>
              </a:rPr>
              <a:t>Dear Regional 2026 Guest,</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600" b="0" i="0" u="none" strike="noStrike" cap="none" normalizeH="0" baseline="0" dirty="0">
                <a:ln>
                  <a:noFill/>
                </a:ln>
                <a:solidFill>
                  <a:srgbClr val="000000"/>
                </a:solidFill>
                <a:effectLst/>
                <a:latin typeface="Aptos" panose="020B0004020202020204" pitchFamily="34" charset="0"/>
              </a:rPr>
            </a:b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ptos" panose="020B0004020202020204" pitchFamily="34" charset="0"/>
              </a:rPr>
              <a:t>Rio is a city that celebrates connection, possibility, and unforgettable moments—values that resonate deeply with the spirit of this event.</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600" b="0" i="0" u="none" strike="noStrike" cap="none" normalizeH="0" baseline="0" dirty="0">
                <a:ln>
                  <a:noFill/>
                </a:ln>
                <a:solidFill>
                  <a:srgbClr val="000000"/>
                </a:solidFill>
                <a:effectLst/>
                <a:latin typeface="Aptos" panose="020B0004020202020204" pitchFamily="34" charset="0"/>
              </a:rPr>
            </a:b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ptos" panose="020B0004020202020204" pitchFamily="34" charset="0"/>
              </a:rPr>
              <a:t>On behalf of the Insigneo team, welcome to Regional 2026. We are thrilled to have you with us and hope the days ahead inspire new ideas, strengthen relationships, and create lasting memories.</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600" b="0" i="0" u="none" strike="noStrike" cap="none" normalizeH="0" baseline="0" dirty="0">
                <a:ln>
                  <a:noFill/>
                </a:ln>
                <a:solidFill>
                  <a:srgbClr val="000000"/>
                </a:solidFill>
                <a:effectLst/>
                <a:latin typeface="Aptos" panose="020B0004020202020204" pitchFamily="34" charset="0"/>
              </a:rPr>
            </a:b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ptos" panose="020B0004020202020204" pitchFamily="34" charset="0"/>
              </a:rPr>
              <a:t>Enjoy every moment, and once again, </a:t>
            </a:r>
            <a:r>
              <a:rPr kumimoji="0" lang="en-US" altLang="en-US" sz="1600" b="0" i="0" u="none" strike="noStrike" cap="none" normalizeH="0" baseline="0" dirty="0" err="1">
                <a:ln>
                  <a:noFill/>
                </a:ln>
                <a:solidFill>
                  <a:srgbClr val="000000"/>
                </a:solidFill>
                <a:effectLst/>
                <a:latin typeface="Aptos" panose="020B0004020202020204" pitchFamily="34" charset="0"/>
              </a:rPr>
              <a:t>bem-vindo</a:t>
            </a:r>
            <a:r>
              <a:rPr kumimoji="0" lang="en-US" altLang="en-US" sz="1600" b="0" i="0" u="none" strike="noStrike" cap="none" normalizeH="0" baseline="0" dirty="0">
                <a:ln>
                  <a:noFill/>
                </a:ln>
                <a:solidFill>
                  <a:srgbClr val="000000"/>
                </a:solidFill>
                <a:effectLst/>
                <a:latin typeface="Aptos" panose="020B0004020202020204" pitchFamily="34" charset="0"/>
              </a:rPr>
              <a:t> </a:t>
            </a:r>
            <a:r>
              <a:rPr kumimoji="0" lang="en-US" altLang="en-US" sz="1600" b="0" i="0" u="none" strike="noStrike" cap="none" normalizeH="0" baseline="0" dirty="0" err="1">
                <a:ln>
                  <a:noFill/>
                </a:ln>
                <a:solidFill>
                  <a:srgbClr val="000000"/>
                </a:solidFill>
                <a:effectLst/>
                <a:latin typeface="Aptos" panose="020B0004020202020204" pitchFamily="34" charset="0"/>
              </a:rPr>
              <a:t>ao</a:t>
            </a:r>
            <a:r>
              <a:rPr kumimoji="0" lang="en-US" altLang="en-US" sz="1600" b="0" i="0" u="none" strike="noStrike" cap="none" normalizeH="0" baseline="0" dirty="0">
                <a:ln>
                  <a:noFill/>
                </a:ln>
                <a:solidFill>
                  <a:srgbClr val="000000"/>
                </a:solidFill>
                <a:effectLst/>
                <a:latin typeface="Aptos" panose="020B0004020202020204" pitchFamily="34" charset="0"/>
              </a:rPr>
              <a:t> Rio!</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600" b="0" i="0" u="none" strike="noStrike" cap="none" normalizeH="0" baseline="0" dirty="0">
                <a:ln>
                  <a:noFill/>
                </a:ln>
                <a:solidFill>
                  <a:srgbClr val="000000"/>
                </a:solidFill>
                <a:effectLst/>
                <a:latin typeface="Aptos" panose="020B0004020202020204" pitchFamily="34" charset="0"/>
              </a:rPr>
            </a:b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ptos" panose="020B0004020202020204" pitchFamily="34" charset="0"/>
              </a:rPr>
              <a:t>In good wealth,</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600" b="0" i="0" u="none" strike="noStrike" cap="none" normalizeH="0" baseline="0" dirty="0">
                <a:ln>
                  <a:noFill/>
                </a:ln>
                <a:solidFill>
                  <a:srgbClr val="000000"/>
                </a:solidFill>
                <a:effectLst/>
                <a:latin typeface="Aptos" panose="020B0004020202020204" pitchFamily="34" charset="0"/>
              </a:rPr>
            </a:b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ptos" panose="020B0004020202020204" pitchFamily="34" charset="0"/>
              </a:rPr>
              <a:t>Giovanna Souza</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Aptos" panose="020B0004020202020204" pitchFamily="34" charset="0"/>
              </a:rPr>
              <a:t>Head of Marketing</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170286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98</Words>
  <Application>Microsoft Macintosh PowerPoint</Application>
  <PresentationFormat>Widescreen</PresentationFormat>
  <Paragraphs>14</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Souza, Giovanna</dc:creator>
  <cp:lastModifiedBy>Souza, Giovanna</cp:lastModifiedBy>
  <cp:revision>1</cp:revision>
  <dcterms:created xsi:type="dcterms:W3CDTF">2026-06-22T19:31:28Z</dcterms:created>
  <dcterms:modified xsi:type="dcterms:W3CDTF">2026-06-22T19:32:35Z</dcterms:modified>
</cp:coreProperties>
</file>