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9"/>
    <p:restoredTop sz="94673"/>
  </p:normalViewPr>
  <p:slideViewPr>
    <p:cSldViewPr snapToGrid="0">
      <p:cViewPr varScale="1">
        <p:scale>
          <a:sx n="137" d="100"/>
          <a:sy n="137" d="100"/>
        </p:scale>
        <p:origin x="22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8D22E-BA9A-1B45-801D-73650E006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1F5053-BCE2-7C5F-15FA-4032E6DB6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94B00-11E6-F010-5579-DC20BEB0D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888FD-F7C0-19DF-9391-C6E2C6789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A450B-4FA7-7E15-B945-CB464DF63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4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7FAED-AC91-5F64-318A-36DD70A4B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A2573-A8F0-826A-31EC-E66C0E73D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F14BB-C753-2B73-FC61-9DEE18FC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1A983-6600-F61B-2F8E-A265F0A3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745DE-ADA1-9392-EEB9-24507C3AE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88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5B62D-62B2-C3E8-4858-DA35A180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FE007-BE87-B2CB-DC00-88B6BEA6F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45B38-1BC4-C8D4-950E-E1430CC7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BA534-DF40-3317-A9BD-2F69CD7A2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E81B-B84F-0BB5-F580-E82B32B9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85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6F2CB-9799-5A10-C667-04973A1E7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21F79-C338-0FC5-3F07-CB9C997F2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47687-5AED-2B10-BD4F-223427034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A407C-1FF9-0FC6-A9E8-4F39974A9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675899-690A-F327-8774-BF6F62072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E08E62-567B-43AA-7B7E-A3889FB6C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64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859F6-78E6-212F-7661-E977E0B71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4F605-8A97-36D0-2A92-EAD5F3EE9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87E03-DA68-88DD-F1E8-06A51718F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9247B7-F5F1-CFB0-A8A7-B70DF52832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62929-16B4-6ECC-3961-26FDC5633F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9434C-E56D-B2BD-DB8D-C3DC515A9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3E95CE-2ABB-94E1-57E6-576FF54C4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7D6D82-B771-D17C-6CC2-99A6CBE62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95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EB82D-E16B-B637-8D20-7989B2AA9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649181-9496-E8E3-63D2-2C111CB3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7AFD8A-2AEB-AD45-F30C-8B9AFE0F4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EC2D9-BF77-7A06-A5F3-286E25DC4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2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6A7A23-08FE-1BE2-607D-62EB4D27F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46752-09F8-39C9-404D-03600DC1F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954ABD-C8D0-BE2A-6B0C-9580519FE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72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3D13-CDBF-1BC4-C663-0E596124B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15804-172D-4A67-C75A-5D86BD19C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F685C-6DEF-8D17-91D1-F1E4928DF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1B044-D1DC-7A9B-318B-AFC9DD0B9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6C469-3E10-BDF2-141F-9AC10EC30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DC00D5-19D4-E309-7100-B988E3562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512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236BF-B2EF-9008-295A-B83664A72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A82B00-24D6-85F3-8A4E-0CFB2792F2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7F4F7-89B8-34BC-BB17-7CD7A5E81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C7EE9-3A06-4938-A726-AC00874B8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3A832-9C4F-DD18-6626-9A3990E6E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256B3-D3B1-216F-AF7B-3B53F7361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9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12090-80D5-6358-050B-7256B87DE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57303D-12C4-2022-BD42-7496EE08A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AA2F1-69CD-7D89-4990-FCD7722CA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834DA-03A3-B991-D687-B20C41ADD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3E2C1-C6A9-4172-3093-FD4730D2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4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45B559-F2CC-42D3-C7F8-A42431DB84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33DEEA-B47C-F535-29D5-EB5113F90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7FF12-7EE5-EB9B-FE7A-D89CA6A51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07286-B382-31A8-6CD4-0A6F2EA74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4C3C4-4F3B-79B7-C076-61010106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33A498-1F78-AF03-6E26-706321889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FFF74-241A-32D6-FD9A-82445BCEC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901E3-EE32-C634-222E-38D3553F69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958DC6-9697-0946-8815-DE0E696411CB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094DB-2AAA-7887-916E-EA21BFF2B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BC755-F374-0B96-609A-C156C75FA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9BC114-E5E2-0A48-ADEF-4024F4C42E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3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409B5B-4A5E-CDAB-FF0D-D7458958990E}"/>
              </a:ext>
            </a:extLst>
          </p:cNvPr>
          <p:cNvSpPr txBox="1"/>
          <p:nvPr/>
        </p:nvSpPr>
        <p:spPr>
          <a:xfrm>
            <a:off x="286439" y="363557"/>
            <a:ext cx="3797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WELCOME GIFT TO ALL ATTENDEES: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078692-717F-F8EA-242D-2C2EAC46337A}"/>
              </a:ext>
            </a:extLst>
          </p:cNvPr>
          <p:cNvSpPr txBox="1"/>
          <p:nvPr/>
        </p:nvSpPr>
        <p:spPr>
          <a:xfrm>
            <a:off x="297455" y="1024569"/>
            <a:ext cx="34727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pair of navy Insigneo </a:t>
            </a:r>
            <a:r>
              <a:rPr lang="en-US" dirty="0" err="1"/>
              <a:t>Havaianas</a:t>
            </a:r>
            <a:endParaRPr lang="en-US" dirty="0"/>
          </a:p>
          <a:p>
            <a:r>
              <a:rPr lang="en-US" dirty="0"/>
              <a:t>1 linen shoe bag</a:t>
            </a:r>
          </a:p>
          <a:p>
            <a:r>
              <a:rPr lang="en-US" dirty="0"/>
              <a:t>1 print tag in the shoe bag</a:t>
            </a:r>
          </a:p>
          <a:p>
            <a:r>
              <a:rPr lang="en-US" dirty="0"/>
              <a:t>1 Welcome Card*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C284C2-37F9-A1A4-F045-A5A61A52CE7B}"/>
              </a:ext>
            </a:extLst>
          </p:cNvPr>
          <p:cNvSpPr txBox="1"/>
          <p:nvPr/>
        </p:nvSpPr>
        <p:spPr>
          <a:xfrm>
            <a:off x="381297" y="4395730"/>
            <a:ext cx="2923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*signed by Giovanna on behalf of the Insigneo Marketing &amp; Events Team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F31197-BCD5-FABF-6860-378290A11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594" y="970724"/>
            <a:ext cx="4161026" cy="49165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94BF47-0858-6209-B7A5-C60997C1CA34}"/>
              </a:ext>
            </a:extLst>
          </p:cNvPr>
          <p:cNvSpPr txBox="1"/>
          <p:nvPr/>
        </p:nvSpPr>
        <p:spPr>
          <a:xfrm>
            <a:off x="381297" y="3461395"/>
            <a:ext cx="2370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Order placed: 300 kits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3328D6-F7C9-EBF3-3C2B-78E409D71A2B}"/>
              </a:ext>
            </a:extLst>
          </p:cNvPr>
          <p:cNvSpPr txBox="1"/>
          <p:nvPr/>
        </p:nvSpPr>
        <p:spPr>
          <a:xfrm>
            <a:off x="363557" y="5805889"/>
            <a:ext cx="263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Delivery: Fairmont Copacabana</a:t>
            </a:r>
          </a:p>
          <a:p>
            <a:r>
              <a:rPr lang="en-US" sz="1400" i="1" dirty="0"/>
              <a:t>Wednesday, Nov 28</a:t>
            </a:r>
            <a:r>
              <a:rPr lang="en-US" sz="1400" i="1" baseline="30000" dirty="0"/>
              <a:t>th</a:t>
            </a:r>
            <a:r>
              <a:rPr lang="en-US" sz="1400" i="1" dirty="0"/>
              <a:t> 2026</a:t>
            </a:r>
          </a:p>
        </p:txBody>
      </p:sp>
      <p:pic>
        <p:nvPicPr>
          <p:cNvPr id="14" name="Picture 13" descr="May include: A cream-colored canvas shoe bag with the word &quot;SHOES&quot; printed in black. The bag has a drawstring closure with black ribbon ties.">
            <a:extLst>
              <a:ext uri="{FF2B5EF4-FFF2-40B4-BE49-F238E27FC236}">
                <a16:creationId xmlns:a16="http://schemas.microsoft.com/office/drawing/2014/main" id="{99C14E4B-58C0-4F74-F63A-C62502EFE9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208" r="19009"/>
          <a:stretch>
            <a:fillRect/>
          </a:stretch>
        </p:blipFill>
        <p:spPr>
          <a:xfrm>
            <a:off x="9620570" y="196566"/>
            <a:ext cx="2273975" cy="2856334"/>
          </a:xfrm>
          <a:prstGeom prst="rect">
            <a:avLst/>
          </a:prstGeom>
        </p:spPr>
      </p:pic>
      <p:pic>
        <p:nvPicPr>
          <p:cNvPr id="15" name="Picture 14" descr="2 Sizes | Cotton Pouch Shoe Bags with Black Ribbon">
            <a:extLst>
              <a:ext uri="{FF2B5EF4-FFF2-40B4-BE49-F238E27FC236}">
                <a16:creationId xmlns:a16="http://schemas.microsoft.com/office/drawing/2014/main" id="{94BC66AE-5D54-4F8C-AD21-EC7D2A31A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0046" y="339454"/>
            <a:ext cx="1711574" cy="1285279"/>
          </a:xfrm>
          <a:prstGeom prst="rect">
            <a:avLst/>
          </a:prstGeom>
        </p:spPr>
      </p:pic>
      <p:pic>
        <p:nvPicPr>
          <p:cNvPr id="16" name="Picture 15" descr="GICOHI 100PCS Custom Your Logo/Text Hang Tags,Personalized Your Own Design Tags for Clothes, Small Business,Gifts and Favors">
            <a:extLst>
              <a:ext uri="{FF2B5EF4-FFF2-40B4-BE49-F238E27FC236}">
                <a16:creationId xmlns:a16="http://schemas.microsoft.com/office/drawing/2014/main" id="{6E86A002-146E-7092-6B38-232E3EC0A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5214" y="3052900"/>
            <a:ext cx="1930018" cy="191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3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4BF2AA-FCDB-18D6-E717-24AC228ED38E}"/>
              </a:ext>
            </a:extLst>
          </p:cNvPr>
          <p:cNvSpPr txBox="1"/>
          <p:nvPr/>
        </p:nvSpPr>
        <p:spPr>
          <a:xfrm>
            <a:off x="286439" y="363557"/>
            <a:ext cx="4029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VIP WELCOME GIFT TO ICC MEMBERS: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3A1C89-883C-2F52-266D-6C2703CDCC33}"/>
              </a:ext>
            </a:extLst>
          </p:cNvPr>
          <p:cNvSpPr txBox="1"/>
          <p:nvPr/>
        </p:nvSpPr>
        <p:spPr>
          <a:xfrm>
            <a:off x="297455" y="1024569"/>
            <a:ext cx="389722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cocktail mixer (stainless steel)</a:t>
            </a:r>
          </a:p>
          <a:p>
            <a:r>
              <a:rPr lang="en-US" dirty="0"/>
              <a:t>1 cocktail muddler (stainless steel)</a:t>
            </a:r>
          </a:p>
          <a:p>
            <a:r>
              <a:rPr lang="en-US" dirty="0"/>
              <a:t>1 mini cachaça</a:t>
            </a:r>
          </a:p>
          <a:p>
            <a:r>
              <a:rPr lang="en-US" dirty="0"/>
              <a:t>1 caipirinha recipe book (tri-fold)</a:t>
            </a:r>
          </a:p>
          <a:p>
            <a:r>
              <a:rPr lang="en-US" dirty="0"/>
              <a:t>1 notecard from Raul Henriquez, CEO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935210-B06B-5381-E023-2AC03EE67D00}"/>
              </a:ext>
            </a:extLst>
          </p:cNvPr>
          <p:cNvSpPr txBox="1"/>
          <p:nvPr/>
        </p:nvSpPr>
        <p:spPr>
          <a:xfrm>
            <a:off x="4737321" y="1024569"/>
            <a:ext cx="35034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Package:</a:t>
            </a:r>
          </a:p>
          <a:p>
            <a:r>
              <a:rPr lang="en-US" dirty="0"/>
              <a:t>1 cylinder kraft tube</a:t>
            </a:r>
          </a:p>
          <a:p>
            <a:r>
              <a:rPr lang="en-US" dirty="0"/>
              <a:t>2 branded tissue paper</a:t>
            </a:r>
          </a:p>
          <a:p>
            <a:r>
              <a:rPr lang="en-US" dirty="0"/>
              <a:t>1 rectangle textured paper sticker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EF3A95-891E-ABFF-58D6-0DC381E726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008"/>
          <a:stretch>
            <a:fillRect/>
          </a:stretch>
        </p:blipFill>
        <p:spPr>
          <a:xfrm>
            <a:off x="10155883" y="2820401"/>
            <a:ext cx="1751001" cy="17045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E1A547-0E07-B498-B61E-60E8DEDA9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5885" y="4572861"/>
            <a:ext cx="1750999" cy="17509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2B07FE-F2C2-2571-98B5-8301C4AEC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611" y="2868813"/>
            <a:ext cx="2726566" cy="3742492"/>
          </a:xfrm>
          <a:prstGeom prst="rect">
            <a:avLst/>
          </a:prstGeom>
        </p:spPr>
      </p:pic>
      <p:pic>
        <p:nvPicPr>
          <p:cNvPr id="17" name="Picture 16" descr="5">
            <a:extLst>
              <a:ext uri="{FF2B5EF4-FFF2-40B4-BE49-F238E27FC236}">
                <a16:creationId xmlns:a16="http://schemas.microsoft.com/office/drawing/2014/main" id="{43C5340F-F4AD-CB1A-79B6-907B85F520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248" r="11111"/>
          <a:stretch>
            <a:fillRect/>
          </a:stretch>
        </p:blipFill>
        <p:spPr>
          <a:xfrm>
            <a:off x="7515325" y="2820401"/>
            <a:ext cx="2509935" cy="350345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1207EA-4D88-5721-1D62-1F7401C9FDDE}"/>
              </a:ext>
            </a:extLst>
          </p:cNvPr>
          <p:cNvSpPr txBox="1"/>
          <p:nvPr/>
        </p:nvSpPr>
        <p:spPr>
          <a:xfrm>
            <a:off x="8936139" y="933209"/>
            <a:ext cx="2572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Order placed: 40-50 kits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EF8507C-16E8-E7E7-E7C9-5970F112DF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360" y="3990870"/>
            <a:ext cx="2783251" cy="24076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8F95EFC-A56D-164C-7DB1-E6A97ED3BD7D}"/>
              </a:ext>
            </a:extLst>
          </p:cNvPr>
          <p:cNvSpPr txBox="1"/>
          <p:nvPr/>
        </p:nvSpPr>
        <p:spPr>
          <a:xfrm>
            <a:off x="8936139" y="1350447"/>
            <a:ext cx="2282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Delivery: Fairmont Copacabana</a:t>
            </a:r>
          </a:p>
          <a:p>
            <a:r>
              <a:rPr lang="en-US" sz="1200" dirty="0"/>
              <a:t>Wednesday, Nov 28</a:t>
            </a:r>
            <a:r>
              <a:rPr lang="en-US" sz="1200" baseline="30000" dirty="0"/>
              <a:t>th</a:t>
            </a:r>
            <a:r>
              <a:rPr lang="en-US" sz="1200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167683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121</Words>
  <Application>Microsoft Macintosh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Souza, Giovanna</dc:creator>
  <cp:lastModifiedBy>Souza, Giovanna</cp:lastModifiedBy>
  <cp:revision>1</cp:revision>
  <dcterms:created xsi:type="dcterms:W3CDTF">2026-09-04T20:08:29Z</dcterms:created>
  <dcterms:modified xsi:type="dcterms:W3CDTF">2026-09-04T21:05:22Z</dcterms:modified>
</cp:coreProperties>
</file>